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16"/>
  </p:notesMasterIdLst>
  <p:sldIdLst>
    <p:sldId id="275" r:id="rId6"/>
    <p:sldId id="331" r:id="rId7"/>
    <p:sldId id="276" r:id="rId8"/>
    <p:sldId id="328" r:id="rId9"/>
    <p:sldId id="351" r:id="rId10"/>
    <p:sldId id="306" r:id="rId11"/>
    <p:sldId id="349" r:id="rId12"/>
    <p:sldId id="354" r:id="rId13"/>
    <p:sldId id="348" r:id="rId14"/>
    <p:sldId id="267" r:id="rId15"/>
  </p:sldIdLst>
  <p:sldSz cx="17340263" cy="9753600"/>
  <p:notesSz cx="6858000" cy="9144000"/>
  <p:defaultTextStyle>
    <a:lvl1pPr algn="ctr" defTabSz="584153">
      <a:defRPr sz="3599">
        <a:latin typeface="+mn-lt"/>
        <a:ea typeface="+mn-ea"/>
        <a:cs typeface="+mn-cs"/>
        <a:sym typeface="Calibri"/>
      </a:defRPr>
    </a:lvl1pPr>
    <a:lvl2pPr indent="228582" algn="ctr" defTabSz="584153">
      <a:defRPr sz="3599">
        <a:latin typeface="+mn-lt"/>
        <a:ea typeface="+mn-ea"/>
        <a:cs typeface="+mn-cs"/>
        <a:sym typeface="Calibri"/>
      </a:defRPr>
    </a:lvl2pPr>
    <a:lvl3pPr indent="457164" algn="ctr" defTabSz="584153">
      <a:defRPr sz="3599">
        <a:latin typeface="+mn-lt"/>
        <a:ea typeface="+mn-ea"/>
        <a:cs typeface="+mn-cs"/>
        <a:sym typeface="Calibri"/>
      </a:defRPr>
    </a:lvl3pPr>
    <a:lvl4pPr indent="685744" algn="ctr" defTabSz="584153">
      <a:defRPr sz="3599">
        <a:latin typeface="+mn-lt"/>
        <a:ea typeface="+mn-ea"/>
        <a:cs typeface="+mn-cs"/>
        <a:sym typeface="Calibri"/>
      </a:defRPr>
    </a:lvl4pPr>
    <a:lvl5pPr indent="914326" algn="ctr" defTabSz="584153">
      <a:defRPr sz="3599">
        <a:latin typeface="+mn-lt"/>
        <a:ea typeface="+mn-ea"/>
        <a:cs typeface="+mn-cs"/>
        <a:sym typeface="Calibri"/>
      </a:defRPr>
    </a:lvl5pPr>
    <a:lvl6pPr indent="1142908" algn="ctr" defTabSz="584153">
      <a:defRPr sz="3599">
        <a:latin typeface="+mn-lt"/>
        <a:ea typeface="+mn-ea"/>
        <a:cs typeface="+mn-cs"/>
        <a:sym typeface="Calibri"/>
      </a:defRPr>
    </a:lvl6pPr>
    <a:lvl7pPr indent="1371489" algn="ctr" defTabSz="584153">
      <a:defRPr sz="3599">
        <a:latin typeface="+mn-lt"/>
        <a:ea typeface="+mn-ea"/>
        <a:cs typeface="+mn-cs"/>
        <a:sym typeface="Calibri"/>
      </a:defRPr>
    </a:lvl7pPr>
    <a:lvl8pPr indent="1600069" algn="ctr" defTabSz="584153">
      <a:defRPr sz="3599">
        <a:latin typeface="+mn-lt"/>
        <a:ea typeface="+mn-ea"/>
        <a:cs typeface="+mn-cs"/>
        <a:sym typeface="Calibri"/>
      </a:defRPr>
    </a:lvl8pPr>
    <a:lvl9pPr indent="1828651" algn="ctr" defTabSz="584153">
      <a:defRPr sz="3599"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154"/>
    <a:srgbClr val="FCB712"/>
    <a:srgbClr val="FFF3E0"/>
    <a:srgbClr val="FF5E00"/>
    <a:srgbClr val="2F3351"/>
    <a:srgbClr val="03034C"/>
    <a:srgbClr val="EE7F00"/>
    <a:srgbClr val="3A3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27797A-A16E-4D1A-8D80-49C8B79FC2B2}" v="1" dt="2025-05-23T10:27:28.53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3447" autoAdjust="0"/>
  </p:normalViewPr>
  <p:slideViewPr>
    <p:cSldViewPr showGuides="1">
      <p:cViewPr varScale="1">
        <p:scale>
          <a:sx n="45" d="100"/>
          <a:sy n="45" d="100"/>
        </p:scale>
        <p:origin x="776" y="40"/>
      </p:cViewPr>
      <p:guideLst>
        <p:guide orient="horz" pos="3072"/>
        <p:guide pos="54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ssia Melasecche" userId="88c81c02-5f9a-477b-ab72-c3238f1db7fc" providerId="ADAL" clId="{9927797A-A16E-4D1A-8D80-49C8B79FC2B2}"/>
    <pc:docChg chg="undo custSel delSld modSld">
      <pc:chgData name="Alessia Melasecche" userId="88c81c02-5f9a-477b-ab72-c3238f1db7fc" providerId="ADAL" clId="{9927797A-A16E-4D1A-8D80-49C8B79FC2B2}" dt="2025-05-23T10:31:18.925" v="31" actId="20577"/>
      <pc:docMkLst>
        <pc:docMk/>
      </pc:docMkLst>
      <pc:sldChg chg="modSp mod">
        <pc:chgData name="Alessia Melasecche" userId="88c81c02-5f9a-477b-ab72-c3238f1db7fc" providerId="ADAL" clId="{9927797A-A16E-4D1A-8D80-49C8B79FC2B2}" dt="2025-05-23T10:31:18.925" v="31" actId="20577"/>
        <pc:sldMkLst>
          <pc:docMk/>
          <pc:sldMk cId="0" sldId="267"/>
        </pc:sldMkLst>
        <pc:spChg chg="mod">
          <ac:chgData name="Alessia Melasecche" userId="88c81c02-5f9a-477b-ab72-c3238f1db7fc" providerId="ADAL" clId="{9927797A-A16E-4D1A-8D80-49C8B79FC2B2}" dt="2025-05-23T10:31:18.925" v="31" actId="20577"/>
          <ac:spMkLst>
            <pc:docMk/>
            <pc:sldMk cId="0" sldId="267"/>
            <ac:spMk id="186" creationId="{00000000-0000-0000-0000-000000000000}"/>
          </ac:spMkLst>
        </pc:spChg>
      </pc:sldChg>
      <pc:sldChg chg="modSp mod">
        <pc:chgData name="Alessia Melasecche" userId="88c81c02-5f9a-477b-ab72-c3238f1db7fc" providerId="ADAL" clId="{9927797A-A16E-4D1A-8D80-49C8B79FC2B2}" dt="2025-05-23T10:31:09.326" v="28" actId="5793"/>
        <pc:sldMkLst>
          <pc:docMk/>
          <pc:sldMk cId="0" sldId="275"/>
        </pc:sldMkLst>
        <pc:spChg chg="mod">
          <ac:chgData name="Alessia Melasecche" userId="88c81c02-5f9a-477b-ab72-c3238f1db7fc" providerId="ADAL" clId="{9927797A-A16E-4D1A-8D80-49C8B79FC2B2}" dt="2025-05-23T10:31:09.326" v="28" actId="5793"/>
          <ac:spMkLst>
            <pc:docMk/>
            <pc:sldMk cId="0" sldId="275"/>
            <ac:spMk id="71" creationId="{00000000-0000-0000-0000-000000000000}"/>
          </ac:spMkLst>
        </pc:spChg>
      </pc:sldChg>
      <pc:sldChg chg="del">
        <pc:chgData name="Alessia Melasecche" userId="88c81c02-5f9a-477b-ab72-c3238f1db7fc" providerId="ADAL" clId="{9927797A-A16E-4D1A-8D80-49C8B79FC2B2}" dt="2025-05-23T10:20:45.889" v="1" actId="47"/>
        <pc:sldMkLst>
          <pc:docMk/>
          <pc:sldMk cId="3934873509" sldId="285"/>
        </pc:sldMkLst>
      </pc:sldChg>
      <pc:sldChg chg="modSp mod">
        <pc:chgData name="Alessia Melasecche" userId="88c81c02-5f9a-477b-ab72-c3238f1db7fc" providerId="ADAL" clId="{9927797A-A16E-4D1A-8D80-49C8B79FC2B2}" dt="2025-05-23T10:24:48.416" v="13" actId="20577"/>
        <pc:sldMkLst>
          <pc:docMk/>
          <pc:sldMk cId="1194189224" sldId="306"/>
        </pc:sldMkLst>
        <pc:spChg chg="mod">
          <ac:chgData name="Alessia Melasecche" userId="88c81c02-5f9a-477b-ab72-c3238f1db7fc" providerId="ADAL" clId="{9927797A-A16E-4D1A-8D80-49C8B79FC2B2}" dt="2025-05-23T10:24:48.416" v="13" actId="20577"/>
          <ac:spMkLst>
            <pc:docMk/>
            <pc:sldMk cId="1194189224" sldId="306"/>
            <ac:spMk id="18" creationId="{2D2F0947-35FB-B9AA-07AB-B5D04A08CD23}"/>
          </ac:spMkLst>
        </pc:spChg>
      </pc:sldChg>
      <pc:sldChg chg="del">
        <pc:chgData name="Alessia Melasecche" userId="88c81c02-5f9a-477b-ab72-c3238f1db7fc" providerId="ADAL" clId="{9927797A-A16E-4D1A-8D80-49C8B79FC2B2}" dt="2025-05-23T10:20:48.328" v="3" actId="47"/>
        <pc:sldMkLst>
          <pc:docMk/>
          <pc:sldMk cId="557982196" sldId="307"/>
        </pc:sldMkLst>
      </pc:sldChg>
      <pc:sldChg chg="del">
        <pc:chgData name="Alessia Melasecche" userId="88c81c02-5f9a-477b-ab72-c3238f1db7fc" providerId="ADAL" clId="{9927797A-A16E-4D1A-8D80-49C8B79FC2B2}" dt="2025-05-23T10:20:31.208" v="0" actId="47"/>
        <pc:sldMkLst>
          <pc:docMk/>
          <pc:sldMk cId="2398696571" sldId="336"/>
        </pc:sldMkLst>
      </pc:sldChg>
      <pc:sldChg chg="modSp mod">
        <pc:chgData name="Alessia Melasecche" userId="88c81c02-5f9a-477b-ab72-c3238f1db7fc" providerId="ADAL" clId="{9927797A-A16E-4D1A-8D80-49C8B79FC2B2}" dt="2025-05-23T10:27:50.147" v="24" actId="1076"/>
        <pc:sldMkLst>
          <pc:docMk/>
          <pc:sldMk cId="3924954899" sldId="348"/>
        </pc:sldMkLst>
        <pc:spChg chg="mod">
          <ac:chgData name="Alessia Melasecche" userId="88c81c02-5f9a-477b-ab72-c3238f1db7fc" providerId="ADAL" clId="{9927797A-A16E-4D1A-8D80-49C8B79FC2B2}" dt="2025-05-23T10:27:50.147" v="24" actId="1076"/>
          <ac:spMkLst>
            <pc:docMk/>
            <pc:sldMk cId="3924954899" sldId="348"/>
            <ac:spMk id="3" creationId="{B07BEB13-5E7B-6168-4A43-34D4A7244968}"/>
          </ac:spMkLst>
        </pc:spChg>
      </pc:sldChg>
      <pc:sldChg chg="del">
        <pc:chgData name="Alessia Melasecche" userId="88c81c02-5f9a-477b-ab72-c3238f1db7fc" providerId="ADAL" clId="{9927797A-A16E-4D1A-8D80-49C8B79FC2B2}" dt="2025-05-23T10:20:52.505" v="5" actId="47"/>
        <pc:sldMkLst>
          <pc:docMk/>
          <pc:sldMk cId="2361567330" sldId="350"/>
        </pc:sldMkLst>
      </pc:sldChg>
      <pc:sldChg chg="del">
        <pc:chgData name="Alessia Melasecche" userId="88c81c02-5f9a-477b-ab72-c3238f1db7fc" providerId="ADAL" clId="{9927797A-A16E-4D1A-8D80-49C8B79FC2B2}" dt="2025-05-23T10:20:46.880" v="2" actId="47"/>
        <pc:sldMkLst>
          <pc:docMk/>
          <pc:sldMk cId="1851599769" sldId="352"/>
        </pc:sldMkLst>
      </pc:sldChg>
      <pc:sldChg chg="del">
        <pc:chgData name="Alessia Melasecche" userId="88c81c02-5f9a-477b-ab72-c3238f1db7fc" providerId="ADAL" clId="{9927797A-A16E-4D1A-8D80-49C8B79FC2B2}" dt="2025-05-23T10:20:49.491" v="4" actId="47"/>
        <pc:sldMkLst>
          <pc:docMk/>
          <pc:sldMk cId="3736506429" sldId="353"/>
        </pc:sldMkLst>
      </pc:sldChg>
      <pc:sldChg chg="del">
        <pc:chgData name="Alessia Melasecche" userId="88c81c02-5f9a-477b-ab72-c3238f1db7fc" providerId="ADAL" clId="{9927797A-A16E-4D1A-8D80-49C8B79FC2B2}" dt="2025-05-23T10:21:02.278" v="6" actId="2696"/>
        <pc:sldMkLst>
          <pc:docMk/>
          <pc:sldMk cId="2962816126" sldId="355"/>
        </pc:sldMkLst>
      </pc:sldChg>
      <pc:sldChg chg="del">
        <pc:chgData name="Alessia Melasecche" userId="88c81c02-5f9a-477b-ab72-c3238f1db7fc" providerId="ADAL" clId="{9927797A-A16E-4D1A-8D80-49C8B79FC2B2}" dt="2025-05-23T10:22:01.132" v="7" actId="47"/>
        <pc:sldMkLst>
          <pc:docMk/>
          <pc:sldMk cId="1226383081" sldId="356"/>
        </pc:sldMkLst>
      </pc:sldChg>
      <pc:sldChg chg="del">
        <pc:chgData name="Alessia Melasecche" userId="88c81c02-5f9a-477b-ab72-c3238f1db7fc" providerId="ADAL" clId="{9927797A-A16E-4D1A-8D80-49C8B79FC2B2}" dt="2025-05-23T10:22:02.140" v="8" actId="47"/>
        <pc:sldMkLst>
          <pc:docMk/>
          <pc:sldMk cId="3000269058" sldId="3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61134450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164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582" defTabSz="457164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164" defTabSz="457164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744" defTabSz="457164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326" defTabSz="457164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2908" defTabSz="457164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489" defTabSz="457164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069" defTabSz="457164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651" defTabSz="457164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894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50005-4DFB-5F86-F52B-464DD9CF1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3142D56-97C7-07BA-584C-354314248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46F23DD-B36E-A030-C403-48BF3AB38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5671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3277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1602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8669A-52DB-D63B-5D35-BF62E4A10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13698E-9297-F5C0-6AC1-4D31B1F8C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C95B7E-CD14-BF56-7B35-AD6BF1634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291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0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3584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sted-imag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261" y="466994"/>
            <a:ext cx="5472607" cy="153429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10"/>
          <p:cNvSpPr>
            <a:spLocks noGrp="1"/>
          </p:cNvSpPr>
          <p:nvPr>
            <p:ph type="body" idx="1" hasCustomPrompt="1"/>
          </p:nvPr>
        </p:nvSpPr>
        <p:spPr>
          <a:xfrm>
            <a:off x="1894056" y="4158222"/>
            <a:ext cx="13787330" cy="41218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SzPct val="75000"/>
              <a:buFont typeface="Arial" panose="020B0604020202020204" pitchFamily="34" charset="0"/>
              <a:buNone/>
              <a:defRPr sz="2800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  <a:lvl2pPr marL="342907" indent="-342907">
              <a:spcBef>
                <a:spcPts val="0"/>
              </a:spcBef>
              <a:buSzPct val="75000"/>
              <a:buFontTx/>
              <a:buBlip>
                <a:blip r:embed="rId3"/>
              </a:buBlip>
              <a:defRPr sz="2401">
                <a:solidFill>
                  <a:srgbClr val="384F5A"/>
                </a:solidFill>
              </a:defRPr>
            </a:lvl2pPr>
            <a:lvl3pPr marL="0" indent="0">
              <a:spcBef>
                <a:spcPts val="0"/>
              </a:spcBef>
              <a:buSzPct val="75000"/>
              <a:buFont typeface="Arial" panose="020B0604020202020204" pitchFamily="34" charset="0"/>
              <a:buNone/>
              <a:defRPr sz="2800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3pPr>
            <a:lvl4pPr marL="0" indent="0">
              <a:spcBef>
                <a:spcPts val="0"/>
              </a:spcBef>
              <a:buSzPct val="75000"/>
              <a:buFont typeface="Arial" panose="020B0604020202020204" pitchFamily="34" charset="0"/>
              <a:buNone/>
              <a:defRPr sz="2800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4pPr>
            <a:lvl5pPr marL="0" indent="0">
              <a:spcBef>
                <a:spcPts val="0"/>
              </a:spcBef>
              <a:buSzPct val="75000"/>
              <a:buFont typeface="Arial" panose="020B0604020202020204" pitchFamily="34" charset="0"/>
              <a:buNone/>
              <a:defRPr sz="2800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Body Level One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Body Level Five</a:t>
            </a:r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1894056" y="2140496"/>
            <a:ext cx="13802940" cy="189263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5400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800">
                <a:solidFill>
                  <a:srgbClr val="384F5A"/>
                </a:solidFill>
              </a:rPr>
              <a:t>Click to edit Master title style</a:t>
            </a:r>
            <a:endParaRPr sz="4800" dirty="0">
              <a:solidFill>
                <a:srgbClr val="384F5A"/>
              </a:solidFill>
            </a:endParaRPr>
          </a:p>
        </p:txBody>
      </p:sp>
      <p:pic>
        <p:nvPicPr>
          <p:cNvPr id="5" name="Immagine 4" descr="Immagine che contiene schermata, Elementi grafici, grafica, design&#10;&#10;Descrizione generata automaticamente">
            <a:extLst>
              <a:ext uri="{FF2B5EF4-FFF2-40B4-BE49-F238E27FC236}">
                <a16:creationId xmlns:a16="http://schemas.microsoft.com/office/drawing/2014/main" id="{DFBF21E6-1635-9A8A-2067-53E276D7A3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611" y="2359345"/>
            <a:ext cx="4340957" cy="7380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270040" y="444504"/>
            <a:ext cx="14800186" cy="159305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4000" b="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599">
                <a:solidFill>
                  <a:srgbClr val="384F5A"/>
                </a:solidFill>
              </a:rPr>
              <a:t>Click to edit Master title style</a:t>
            </a:r>
            <a:endParaRPr sz="3599" dirty="0">
              <a:solidFill>
                <a:srgbClr val="384F5A"/>
              </a:solidFill>
            </a:endParaRPr>
          </a:p>
        </p:txBody>
      </p:sp>
      <p:sp>
        <p:nvSpPr>
          <p:cNvPr id="39" name="Shape 39"/>
          <p:cNvSpPr>
            <a:spLocks noGrp="1"/>
          </p:cNvSpPr>
          <p:nvPr>
            <p:ph type="body" idx="1" hasCustomPrompt="1"/>
          </p:nvPr>
        </p:nvSpPr>
        <p:spPr>
          <a:xfrm>
            <a:off x="1270040" y="2603502"/>
            <a:ext cx="14800186" cy="5978565"/>
          </a:xfrm>
          <a:prstGeom prst="rect">
            <a:avLst/>
          </a:prstGeom>
        </p:spPr>
        <p:txBody>
          <a:bodyPr/>
          <a:lstStyle>
            <a:lvl1pPr marL="296339" indent="-296339">
              <a:spcBef>
                <a:spcPts val="800"/>
              </a:spcBef>
              <a:buSzPct val="7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  <a:lvl2pPr marL="740850" indent="-296339">
              <a:spcBef>
                <a:spcPts val="800"/>
              </a:spcBef>
              <a:buSzPct val="7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2pPr>
            <a:lvl3pPr marL="1185358" indent="-296339">
              <a:spcBef>
                <a:spcPts val="800"/>
              </a:spcBef>
              <a:buSzPct val="6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3pPr>
            <a:lvl4pPr marL="1629869" indent="-296339">
              <a:spcBef>
                <a:spcPts val="800"/>
              </a:spcBef>
              <a:buSzPct val="6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4pPr>
            <a:lvl5pPr marL="2074379" indent="-296339">
              <a:spcBef>
                <a:spcPts val="800"/>
              </a:spcBef>
              <a:buSzPct val="5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Five</a:t>
            </a:r>
          </a:p>
        </p:txBody>
      </p:sp>
      <p:pic>
        <p:nvPicPr>
          <p:cNvPr id="40" name="pasted-imag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195" y="8752802"/>
            <a:ext cx="2617595" cy="733868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xfrm>
            <a:off x="16149517" y="8944197"/>
            <a:ext cx="720080" cy="476086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154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11" name="pasted-image.pdf"/>
          <p:cNvPicPr/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85"/>
          <a:stretch/>
        </p:blipFill>
        <p:spPr>
          <a:xfrm>
            <a:off x="10140156" y="175016"/>
            <a:ext cx="7193949" cy="94693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766856B-92EB-D864-E952-45AFF7FA6B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24978" y="1046839"/>
            <a:ext cx="90309" cy="17340263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270040" y="444504"/>
            <a:ext cx="14800186" cy="159305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4000" b="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599">
                <a:solidFill>
                  <a:srgbClr val="384F5A"/>
                </a:solidFill>
              </a:rPr>
              <a:t>Click to edit Master title style</a:t>
            </a:r>
            <a:endParaRPr sz="3599" dirty="0">
              <a:solidFill>
                <a:srgbClr val="384F5A"/>
              </a:solidFill>
            </a:endParaRPr>
          </a:p>
        </p:txBody>
      </p:sp>
      <p:sp>
        <p:nvSpPr>
          <p:cNvPr id="39" name="Shape 39"/>
          <p:cNvSpPr>
            <a:spLocks noGrp="1"/>
          </p:cNvSpPr>
          <p:nvPr>
            <p:ph type="body" idx="1" hasCustomPrompt="1"/>
          </p:nvPr>
        </p:nvSpPr>
        <p:spPr>
          <a:xfrm>
            <a:off x="1270040" y="2603502"/>
            <a:ext cx="7193949" cy="6149300"/>
          </a:xfrm>
          <a:prstGeom prst="rect">
            <a:avLst/>
          </a:prstGeom>
        </p:spPr>
        <p:txBody>
          <a:bodyPr/>
          <a:lstStyle>
            <a:lvl1pPr marL="296339" indent="-296339">
              <a:spcBef>
                <a:spcPts val="800"/>
              </a:spcBef>
              <a:buSzPct val="7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  <a:lvl2pPr marL="740850" indent="-296339">
              <a:spcBef>
                <a:spcPts val="800"/>
              </a:spcBef>
              <a:buSzPct val="7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2pPr>
            <a:lvl3pPr marL="1185358" indent="-296339">
              <a:spcBef>
                <a:spcPts val="800"/>
              </a:spcBef>
              <a:buSzPct val="6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3pPr>
            <a:lvl4pPr marL="1629869" indent="-296339">
              <a:spcBef>
                <a:spcPts val="800"/>
              </a:spcBef>
              <a:buSzPct val="6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4pPr>
            <a:lvl5pPr marL="2074379" indent="-296339">
              <a:spcBef>
                <a:spcPts val="800"/>
              </a:spcBef>
              <a:buSzPct val="5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it-IT" sz="2401" dirty="0">
                <a:solidFill>
                  <a:srgbClr val="384F5A"/>
                </a:solidFill>
              </a:rPr>
              <a:t> </a:t>
            </a:r>
            <a:r>
              <a:rPr sz="2401" dirty="0">
                <a:solidFill>
                  <a:srgbClr val="384F5A"/>
                </a:solidFill>
              </a:rPr>
              <a:t>Body Level Five</a:t>
            </a:r>
          </a:p>
        </p:txBody>
      </p:sp>
      <p:pic>
        <p:nvPicPr>
          <p:cNvPr id="40" name="pasted-imag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195" y="8752802"/>
            <a:ext cx="2617595" cy="733868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xfrm>
            <a:off x="16149517" y="8944197"/>
            <a:ext cx="720080" cy="476086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154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11" name="pasted-image.pdf"/>
          <p:cNvPicPr/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85"/>
          <a:stretch/>
        </p:blipFill>
        <p:spPr>
          <a:xfrm>
            <a:off x="10140156" y="175016"/>
            <a:ext cx="7193949" cy="94693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766856B-92EB-D864-E952-45AFF7FA6B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24978" y="1046839"/>
            <a:ext cx="90309" cy="17340263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8FCBA4-C0AB-2592-2EC6-2FD511F82E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69338" y="2644775"/>
            <a:ext cx="7480300" cy="60753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4678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270040" y="444504"/>
            <a:ext cx="14800186" cy="159305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4000" b="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599">
                <a:solidFill>
                  <a:srgbClr val="384F5A"/>
                </a:solidFill>
              </a:rPr>
              <a:t>Click to edit Master title style</a:t>
            </a:r>
            <a:endParaRPr sz="3599" dirty="0">
              <a:solidFill>
                <a:srgbClr val="384F5A"/>
              </a:solidFill>
            </a:endParaRPr>
          </a:p>
        </p:txBody>
      </p:sp>
      <p:pic>
        <p:nvPicPr>
          <p:cNvPr id="40" name="pasted-imag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195" y="8752802"/>
            <a:ext cx="2617595" cy="733868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xfrm>
            <a:off x="16149517" y="8944197"/>
            <a:ext cx="720080" cy="476086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154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11" name="pasted-image.pdf"/>
          <p:cNvPicPr/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85"/>
          <a:stretch/>
        </p:blipFill>
        <p:spPr>
          <a:xfrm>
            <a:off x="10140156" y="175016"/>
            <a:ext cx="7193949" cy="94693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766856B-92EB-D864-E952-45AFF7FA6B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24978" y="1046839"/>
            <a:ext cx="90309" cy="17340263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8FCBA4-C0AB-2592-2EC6-2FD511F82E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70040" y="2644775"/>
            <a:ext cx="14879598" cy="60753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4241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270040" y="444504"/>
            <a:ext cx="14800186" cy="159305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4000" b="1">
                <a:solidFill>
                  <a:srgbClr val="3A3A3C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599">
                <a:solidFill>
                  <a:srgbClr val="384F5A"/>
                </a:solidFill>
              </a:rPr>
              <a:t>Click to edit Master title style</a:t>
            </a:r>
            <a:endParaRPr sz="3599" dirty="0">
              <a:solidFill>
                <a:srgbClr val="384F5A"/>
              </a:solidFill>
            </a:endParaRPr>
          </a:p>
        </p:txBody>
      </p:sp>
      <p:pic>
        <p:nvPicPr>
          <p:cNvPr id="40" name="pasted-imag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195" y="8752802"/>
            <a:ext cx="2617595" cy="733868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xfrm>
            <a:off x="16149517" y="8944197"/>
            <a:ext cx="720080" cy="476086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154"/>
                </a:solidFill>
                <a:latin typeface="+mj-lt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11" name="pasted-image.pdf"/>
          <p:cNvPicPr/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85"/>
          <a:stretch/>
        </p:blipFill>
        <p:spPr>
          <a:xfrm>
            <a:off x="10140156" y="175016"/>
            <a:ext cx="7193949" cy="94693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766856B-92EB-D864-E952-45AFF7FA6B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24978" y="1046839"/>
            <a:ext cx="90309" cy="17340263"/>
          </a:xfrm>
          <a:prstGeom prst="rect">
            <a:avLst/>
          </a:prstGeom>
        </p:spPr>
      </p:pic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468B6148-4B71-403C-C229-D93F6F3CDCB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270000" y="2428875"/>
            <a:ext cx="8048625" cy="5976938"/>
          </a:xfrm>
          <a:ln>
            <a:solidFill>
              <a:srgbClr val="2F3351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BB5673-C734-5C60-1777-8B6FF89727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34525" y="2428875"/>
            <a:ext cx="6408738" cy="5976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7239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body" idx="1" hasCustomPrompt="1"/>
          </p:nvPr>
        </p:nvSpPr>
        <p:spPr>
          <a:xfrm>
            <a:off x="6005835" y="1276400"/>
            <a:ext cx="10524887" cy="5688633"/>
          </a:xfrm>
          <a:prstGeom prst="rect">
            <a:avLst/>
          </a:prstGeom>
        </p:spPr>
        <p:txBody>
          <a:bodyPr/>
          <a:lstStyle>
            <a:lvl1pPr marL="0" indent="0" algn="r" defTabSz="543317">
              <a:spcBef>
                <a:spcPts val="700"/>
              </a:spcBef>
              <a:buNone/>
              <a:defRPr sz="3200">
                <a:solidFill>
                  <a:srgbClr val="000000"/>
                </a:solidFill>
                <a:latin typeface="+mj-lt"/>
              </a:defRPr>
            </a:lvl1pPr>
          </a:lstStyle>
          <a:p>
            <a:pPr marL="0" lvl="0" indent="0" defTabSz="543317">
              <a:spcBef>
                <a:spcPts val="700"/>
              </a:spcBef>
              <a:buNone/>
              <a:defRPr>
                <a:solidFill>
                  <a:srgbClr val="000000"/>
                </a:solidFill>
              </a:defRPr>
            </a:pPr>
            <a:r>
              <a:rPr lang="it-IT" sz="3599" b="1" dirty="0" err="1">
                <a:solidFill>
                  <a:srgbClr val="FFFFFF"/>
                </a:solidFill>
              </a:rPr>
              <a:t>Name</a:t>
            </a:r>
            <a:r>
              <a:rPr lang="it-IT" sz="3599" b="1" dirty="0">
                <a:solidFill>
                  <a:srgbClr val="FFFFFF"/>
                </a:solidFill>
              </a:rPr>
              <a:t> </a:t>
            </a:r>
            <a:r>
              <a:rPr lang="it-IT" sz="3599" b="1" dirty="0" err="1">
                <a:solidFill>
                  <a:srgbClr val="FFFFFF"/>
                </a:solidFill>
              </a:rPr>
              <a:t>Surname</a:t>
            </a:r>
            <a:endParaRPr lang="it-IT" sz="3599" b="1" dirty="0">
              <a:solidFill>
                <a:srgbClr val="FFFFFF"/>
              </a:solidFill>
            </a:endParaRPr>
          </a:p>
          <a:p>
            <a:pPr marL="0" lvl="0" indent="0" defTabSz="543317">
              <a:spcBef>
                <a:spcPts val="700"/>
              </a:spcBef>
              <a:buNone/>
              <a:defRPr>
                <a:solidFill>
                  <a:srgbClr val="000000"/>
                </a:solidFill>
              </a:defRPr>
            </a:pPr>
            <a:endParaRPr lang="it-IT" sz="3599" b="1" dirty="0"/>
          </a:p>
          <a:p>
            <a:pPr marL="0" lvl="0" indent="0" defTabSz="543317">
              <a:spcBef>
                <a:spcPts val="700"/>
              </a:spcBef>
              <a:buNone/>
              <a:defRPr>
                <a:solidFill>
                  <a:srgbClr val="000000"/>
                </a:solidFill>
              </a:defRPr>
            </a:pPr>
            <a:r>
              <a:rPr lang="it-IT" sz="3199" b="1" dirty="0">
                <a:solidFill>
                  <a:schemeClr val="bg1"/>
                </a:solidFill>
              </a:rPr>
              <a:t>username@horizonresultsbooster.eu</a:t>
            </a:r>
            <a:endParaRPr lang="it-IT" sz="3199" b="1" dirty="0"/>
          </a:p>
          <a:p>
            <a:pPr marL="0" lvl="0" indent="0" defTabSz="543317">
              <a:spcBef>
                <a:spcPts val="700"/>
              </a:spcBef>
              <a:buNone/>
              <a:defRPr>
                <a:solidFill>
                  <a:srgbClr val="000000"/>
                </a:solidFill>
              </a:defRPr>
            </a:pPr>
            <a:r>
              <a:rPr lang="it-IT" sz="3199" b="1" dirty="0">
                <a:solidFill>
                  <a:srgbClr val="FFFFFF"/>
                </a:solidFill>
              </a:rPr>
              <a:t>www.horizonresultbooster.eu</a:t>
            </a:r>
          </a:p>
          <a:p>
            <a:pPr lvl="0">
              <a:defRPr>
                <a:solidFill>
                  <a:srgbClr val="000000"/>
                </a:solidFill>
              </a:defRPr>
            </a:pP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TA PPT_tlo.pdf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" y="0"/>
            <a:ext cx="17334654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717805" y="2428529"/>
            <a:ext cx="10801199" cy="52636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 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 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 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 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en-US" sz="2401" dirty="0">
                <a:solidFill>
                  <a:srgbClr val="384F5A"/>
                </a:solidFill>
              </a:rPr>
              <a:t> Body Level Five</a:t>
            </a:r>
          </a:p>
        </p:txBody>
      </p:sp>
      <p:pic>
        <p:nvPicPr>
          <p:cNvPr id="5" name="pasted-image.pd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771" y="7023005"/>
            <a:ext cx="4022748" cy="99563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253309" y="448317"/>
            <a:ext cx="15265695" cy="15819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599" dirty="0">
                <a:solidFill>
                  <a:srgbClr val="FFFFFF"/>
                </a:solidFill>
              </a:rPr>
              <a:t>Title Text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195AE0-7823-6FF7-C9FE-60D1E0D01FCF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4667" y="7118670"/>
            <a:ext cx="3096344" cy="70202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50467E-1A95-8E14-7FFA-B61B61C34A5D}"/>
              </a:ext>
            </a:extLst>
          </p:cNvPr>
          <p:cNvSpPr txBox="1"/>
          <p:nvPr userDrawn="1"/>
        </p:nvSpPr>
        <p:spPr>
          <a:xfrm>
            <a:off x="5649183" y="8161961"/>
            <a:ext cx="10869822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just" defTabSz="584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Funded by the European Union. Views and opinions expressed are however those of the author(s) only and do not necessarily reflect those of the</a:t>
            </a:r>
          </a:p>
          <a:p>
            <a:pPr marL="0" marR="0" lvl="0" indent="0" algn="just" defTabSz="584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European Union or DG RTD. Neither the European Union nor the granting authority can be held responsible for them.</a:t>
            </a:r>
            <a:endParaRPr kumimoji="0" lang="it-IT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D2F5455-046E-E306-F481-223E86A8CFD6}"/>
              </a:ext>
            </a:extLst>
          </p:cNvPr>
          <p:cNvSpPr txBox="1"/>
          <p:nvPr userDrawn="1"/>
        </p:nvSpPr>
        <p:spPr>
          <a:xfrm>
            <a:off x="5645795" y="8824231"/>
            <a:ext cx="10873209" cy="5170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l">
              <a:lnSpc>
                <a:spcPct val="80000"/>
              </a:lnSpc>
              <a:tabLst>
                <a:tab pos="2865755" algn="ctr"/>
                <a:tab pos="5731510" algn="r"/>
              </a:tabLst>
            </a:pPr>
            <a:r>
              <a:rPr lang="en-GB" sz="14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Booster © - All rights reserved. This document is confidential and intended solely for the designated recipients.</a:t>
            </a:r>
            <a:br>
              <a:rPr lang="en-GB" sz="14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4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received in error, notify us immediately. Unauthorised use, copying, or disclosure is prohibited unless expressly authorised. AI tools may have been used in of this content.</a:t>
            </a:r>
            <a:endParaRPr lang="it-IT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6" r:id="rId3"/>
    <p:sldLayoutId id="2147483657" r:id="rId4"/>
    <p:sldLayoutId id="2147483658" r:id="rId5"/>
    <p:sldLayoutId id="2147483655" r:id="rId6"/>
  </p:sldLayoutIdLst>
  <p:transition spd="med"/>
  <p:hf hdr="0" ftr="0" dt="0"/>
  <p:txStyles>
    <p:titleStyle>
      <a:lvl1pPr defTabSz="584213" eaLnBrk="1" hangingPunct="1">
        <a:defRPr sz="3599" baseline="0">
          <a:solidFill>
            <a:srgbClr val="FFFFFF"/>
          </a:solidFill>
          <a:latin typeface="+mj-lt"/>
          <a:ea typeface="Verdana" panose="020B0604030504040204" pitchFamily="34" charset="0"/>
          <a:cs typeface="Segoe UI" panose="020B0502040204020203" pitchFamily="34" charset="0"/>
          <a:sym typeface="Calibri"/>
        </a:defRPr>
      </a:lvl1pPr>
      <a:lvl2pPr indent="228605" defTabSz="584213" eaLnBrk="1" hangingPunct="1">
        <a:defRPr sz="3599">
          <a:solidFill>
            <a:srgbClr val="FFFFFF"/>
          </a:solidFill>
          <a:latin typeface="+mn-lt"/>
          <a:ea typeface="+mn-ea"/>
          <a:cs typeface="+mn-cs"/>
          <a:sym typeface="Calibri"/>
        </a:defRPr>
      </a:lvl2pPr>
      <a:lvl3pPr indent="457211" defTabSz="584213" eaLnBrk="1" hangingPunct="1">
        <a:defRPr sz="3599">
          <a:solidFill>
            <a:srgbClr val="FFFFFF"/>
          </a:solidFill>
          <a:latin typeface="+mn-lt"/>
          <a:ea typeface="+mn-ea"/>
          <a:cs typeface="+mn-cs"/>
          <a:sym typeface="Calibri"/>
        </a:defRPr>
      </a:lvl3pPr>
      <a:lvl4pPr indent="685816" defTabSz="584213" eaLnBrk="1" hangingPunct="1">
        <a:defRPr sz="3599">
          <a:solidFill>
            <a:srgbClr val="FFFFFF"/>
          </a:solidFill>
          <a:latin typeface="+mn-lt"/>
          <a:ea typeface="+mn-ea"/>
          <a:cs typeface="+mn-cs"/>
          <a:sym typeface="Calibri"/>
        </a:defRPr>
      </a:lvl4pPr>
      <a:lvl5pPr indent="914419" defTabSz="584213" eaLnBrk="1" hangingPunct="1">
        <a:defRPr sz="3599">
          <a:solidFill>
            <a:srgbClr val="FFFFFF"/>
          </a:solidFill>
          <a:latin typeface="+mn-lt"/>
          <a:ea typeface="+mn-ea"/>
          <a:cs typeface="+mn-cs"/>
          <a:sym typeface="Calibri"/>
        </a:defRPr>
      </a:lvl5pPr>
      <a:lvl6pPr indent="1143025" defTabSz="584213" eaLnBrk="1" hangingPunct="1">
        <a:defRPr sz="3599">
          <a:solidFill>
            <a:srgbClr val="FFFFFF"/>
          </a:solidFill>
          <a:latin typeface="+mn-lt"/>
          <a:ea typeface="+mn-ea"/>
          <a:cs typeface="+mn-cs"/>
          <a:sym typeface="Calibri"/>
        </a:defRPr>
      </a:lvl6pPr>
      <a:lvl7pPr indent="1371630" defTabSz="584213" eaLnBrk="1" hangingPunct="1">
        <a:defRPr sz="3599">
          <a:solidFill>
            <a:srgbClr val="FFFFFF"/>
          </a:solidFill>
          <a:latin typeface="+mn-lt"/>
          <a:ea typeface="+mn-ea"/>
          <a:cs typeface="+mn-cs"/>
          <a:sym typeface="Calibri"/>
        </a:defRPr>
      </a:lvl7pPr>
      <a:lvl8pPr indent="1600235" defTabSz="584213" eaLnBrk="1" hangingPunct="1">
        <a:defRPr sz="3599">
          <a:solidFill>
            <a:srgbClr val="FFFFFF"/>
          </a:solidFill>
          <a:latin typeface="+mn-lt"/>
          <a:ea typeface="+mn-ea"/>
          <a:cs typeface="+mn-cs"/>
          <a:sym typeface="Calibri"/>
        </a:defRPr>
      </a:lvl8pPr>
      <a:lvl9pPr indent="1828841" defTabSz="584213" eaLnBrk="1" hangingPunct="1">
        <a:defRPr sz="3599">
          <a:solidFill>
            <a:srgbClr val="FFFFFF"/>
          </a:solidFill>
          <a:latin typeface="+mn-lt"/>
          <a:ea typeface="+mn-ea"/>
          <a:cs typeface="+mn-cs"/>
          <a:sym typeface="Calibri"/>
        </a:defRPr>
      </a:lvl9pPr>
    </p:titleStyle>
    <p:bodyStyle>
      <a:lvl1pPr marL="220439" indent="-220439" defTabSz="584213" eaLnBrk="1" hangingPunct="1">
        <a:spcBef>
          <a:spcPts val="1800"/>
        </a:spcBef>
        <a:buSzPct val="75000"/>
        <a:buFont typeface="Segoe UI" panose="020B0502040204020203" pitchFamily="34" charset="0"/>
        <a:buChar char="●"/>
        <a:defRPr sz="2800">
          <a:solidFill>
            <a:srgbClr val="3A3A3C"/>
          </a:solidFill>
          <a:latin typeface="+mj-lt"/>
          <a:ea typeface="Verdana" panose="020B0604030504040204" pitchFamily="34" charset="0"/>
          <a:cs typeface="Segoe UI" panose="020B0502040204020203" pitchFamily="34" charset="0"/>
          <a:sym typeface="Calibri"/>
        </a:defRPr>
      </a:lvl1pPr>
      <a:lvl2pPr marL="563346" indent="-220439" defTabSz="584213" eaLnBrk="1" hangingPunct="1">
        <a:spcBef>
          <a:spcPts val="1800"/>
        </a:spcBef>
        <a:buSzPct val="65000"/>
        <a:buFont typeface="Segoe UI" panose="020B0502040204020203" pitchFamily="34" charset="0"/>
        <a:buChar char="●"/>
        <a:defRPr sz="2800">
          <a:solidFill>
            <a:srgbClr val="3A3A3C"/>
          </a:solidFill>
          <a:latin typeface="+mj-lt"/>
          <a:ea typeface="Verdana" panose="020B0604030504040204" pitchFamily="34" charset="0"/>
          <a:cs typeface="Segoe UI" panose="020B0502040204020203" pitchFamily="34" charset="0"/>
          <a:sym typeface="Calibri"/>
        </a:defRPr>
      </a:lvl2pPr>
      <a:lvl3pPr marL="906255" indent="-220439" defTabSz="584213" eaLnBrk="1" hangingPunct="1">
        <a:spcBef>
          <a:spcPts val="1800"/>
        </a:spcBef>
        <a:buSzPct val="60000"/>
        <a:buFont typeface="Segoe UI" panose="020B0502040204020203" pitchFamily="34" charset="0"/>
        <a:buChar char="●"/>
        <a:defRPr sz="2800">
          <a:solidFill>
            <a:srgbClr val="3A3A3C"/>
          </a:solidFill>
          <a:latin typeface="+mj-lt"/>
          <a:ea typeface="Verdana" panose="020B0604030504040204" pitchFamily="34" charset="0"/>
          <a:cs typeface="Segoe UI" panose="020B0502040204020203" pitchFamily="34" charset="0"/>
          <a:sym typeface="Calibri"/>
        </a:defRPr>
      </a:lvl3pPr>
      <a:lvl4pPr marL="1249162" indent="-220439" defTabSz="584213" eaLnBrk="1" hangingPunct="1">
        <a:spcBef>
          <a:spcPts val="1800"/>
        </a:spcBef>
        <a:buSzPct val="55000"/>
        <a:buFont typeface="Segoe UI" panose="020B0502040204020203" pitchFamily="34" charset="0"/>
        <a:buChar char="●"/>
        <a:defRPr sz="2800">
          <a:solidFill>
            <a:srgbClr val="3A3A3C"/>
          </a:solidFill>
          <a:latin typeface="+mj-lt"/>
          <a:ea typeface="Verdana" panose="020B0604030504040204" pitchFamily="34" charset="0"/>
          <a:cs typeface="Segoe UI" panose="020B0502040204020203" pitchFamily="34" charset="0"/>
          <a:sym typeface="Calibri"/>
        </a:defRPr>
      </a:lvl4pPr>
      <a:lvl5pPr marL="1592070" indent="-220439" defTabSz="584213" eaLnBrk="1" hangingPunct="1">
        <a:spcBef>
          <a:spcPts val="1800"/>
        </a:spcBef>
        <a:buSzPct val="50000"/>
        <a:buFont typeface="Segoe UI" panose="020B0502040204020203" pitchFamily="34" charset="0"/>
        <a:buChar char="●"/>
        <a:defRPr sz="2800">
          <a:solidFill>
            <a:srgbClr val="3A3A3C"/>
          </a:solidFill>
          <a:latin typeface="+mj-lt"/>
          <a:ea typeface="Verdana" panose="020B0604030504040204" pitchFamily="34" charset="0"/>
          <a:cs typeface="Segoe UI" panose="020B0502040204020203" pitchFamily="34" charset="0"/>
          <a:sym typeface="Calibri"/>
        </a:defRPr>
      </a:lvl5pPr>
      <a:lvl6pPr marL="1934977" indent="-220439" defTabSz="584213" eaLnBrk="1" hangingPunct="1">
        <a:spcBef>
          <a:spcPts val="1800"/>
        </a:spcBef>
        <a:buSzPct val="75000"/>
        <a:buChar char="•"/>
        <a:defRPr>
          <a:solidFill>
            <a:srgbClr val="FFFFFF"/>
          </a:solidFill>
          <a:latin typeface="+mn-lt"/>
          <a:ea typeface="+mn-ea"/>
          <a:cs typeface="+mn-cs"/>
          <a:sym typeface="Calibri"/>
        </a:defRPr>
      </a:lvl6pPr>
      <a:lvl7pPr marL="2277886" indent="-220439" defTabSz="584213" eaLnBrk="1" hangingPunct="1">
        <a:spcBef>
          <a:spcPts val="1800"/>
        </a:spcBef>
        <a:buSzPct val="75000"/>
        <a:buChar char="•"/>
        <a:defRPr>
          <a:solidFill>
            <a:srgbClr val="FFFFFF"/>
          </a:solidFill>
          <a:latin typeface="+mn-lt"/>
          <a:ea typeface="+mn-ea"/>
          <a:cs typeface="+mn-cs"/>
          <a:sym typeface="Calibri"/>
        </a:defRPr>
      </a:lvl7pPr>
      <a:lvl8pPr marL="2620793" indent="-220439" defTabSz="584213" eaLnBrk="1" hangingPunct="1">
        <a:spcBef>
          <a:spcPts val="1800"/>
        </a:spcBef>
        <a:buSzPct val="75000"/>
        <a:buChar char="•"/>
        <a:defRPr>
          <a:solidFill>
            <a:srgbClr val="FFFFFF"/>
          </a:solidFill>
          <a:latin typeface="+mn-lt"/>
          <a:ea typeface="+mn-ea"/>
          <a:cs typeface="+mn-cs"/>
          <a:sym typeface="Calibri"/>
        </a:defRPr>
      </a:lvl8pPr>
      <a:lvl9pPr marL="2963700" indent="-220439" defTabSz="584213" eaLnBrk="1" hangingPunct="1">
        <a:spcBef>
          <a:spcPts val="1800"/>
        </a:spcBef>
        <a:buSzPct val="75000"/>
        <a:buChar char="•"/>
        <a:defRPr>
          <a:solidFill>
            <a:srgbClr val="FFFFFF"/>
          </a:solidFill>
          <a:latin typeface="+mn-lt"/>
          <a:ea typeface="+mn-ea"/>
          <a:cs typeface="+mn-cs"/>
          <a:sym typeface="Calibri"/>
        </a:defRPr>
      </a:lvl9pPr>
    </p:bodyStyle>
    <p:otherStyle>
      <a:lvl1pPr algn="ctr" defTabSz="584213" eaLnBrk="1" hangingPunct="1">
        <a:defRPr sz="11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5" algn="ctr" defTabSz="584213" eaLnBrk="1" hangingPunct="1">
        <a:defRPr sz="11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11" algn="ctr" defTabSz="584213" eaLnBrk="1" hangingPunct="1">
        <a:defRPr sz="11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16" algn="ctr" defTabSz="584213" eaLnBrk="1" hangingPunct="1">
        <a:defRPr sz="11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19" algn="ctr" defTabSz="584213" eaLnBrk="1" hangingPunct="1">
        <a:defRPr sz="11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25" algn="ctr" defTabSz="584213" eaLnBrk="1" hangingPunct="1">
        <a:defRPr sz="11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30" algn="ctr" defTabSz="584213" eaLnBrk="1" hangingPunct="1">
        <a:defRPr sz="11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35" algn="ctr" defTabSz="584213" eaLnBrk="1" hangingPunct="1">
        <a:defRPr sz="11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41" algn="ctr" defTabSz="584213" eaLnBrk="1" hangingPunct="1">
        <a:defRPr sz="11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72" userDrawn="1">
          <p15:clr>
            <a:srgbClr val="F26B43"/>
          </p15:clr>
        </p15:guide>
        <p15:guide id="2" pos="54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3.png"/><Relationship Id="rId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5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31.sv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26.png"/><Relationship Id="rId4" Type="http://schemas.openxmlformats.org/officeDocument/2006/relationships/image" Target="../media/image3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ec.europa.eu/research/participants/docs/h2020-funding-guide/other/event250618-2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1080692" y="3948307"/>
            <a:ext cx="12436416" cy="1512168"/>
          </a:xfrm>
        </p:spPr>
        <p:txBody>
          <a:bodyPr>
            <a:normAutofit fontScale="90000"/>
          </a:bodyPr>
          <a:lstStyle/>
          <a:p>
            <a:pPr algn="l"/>
            <a:r>
              <a:rPr lang="en-GB" sz="8000" b="1" kern="100" dirty="0">
                <a:solidFill>
                  <a:srgbClr val="2F3351"/>
                </a:solidFill>
                <a:latin typeface="Calibri"/>
                <a:ea typeface="Verdana"/>
                <a:cs typeface="Calibri"/>
              </a:rPr>
              <a:t>Unlocking your full potential: from results to impact!</a:t>
            </a:r>
            <a:r>
              <a:rPr lang="en-GB" sz="8000" kern="100" dirty="0">
                <a:solidFill>
                  <a:srgbClr val="000000"/>
                </a:solidFill>
                <a:latin typeface="Calibri"/>
                <a:ea typeface="Verdana"/>
                <a:cs typeface="Calibri"/>
              </a:rPr>
              <a:t/>
            </a:r>
            <a:br>
              <a:rPr lang="en-GB" sz="8000" kern="100" dirty="0">
                <a:solidFill>
                  <a:srgbClr val="000000"/>
                </a:solidFill>
                <a:latin typeface="Calibri"/>
                <a:ea typeface="Verdana"/>
                <a:cs typeface="Calibri"/>
              </a:rPr>
            </a:br>
            <a:endParaRPr lang="en-GB" sz="8000" b="1" noProof="0" dirty="0">
              <a:solidFill>
                <a:srgbClr val="2F3351"/>
              </a:solidFill>
              <a:latin typeface="Calibri"/>
              <a:ea typeface="Verdana"/>
              <a:cs typeface="Segoe UI"/>
            </a:endParaRP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082507" y="5454197"/>
            <a:ext cx="11002813" cy="1159466"/>
          </a:xfrm>
        </p:spPr>
        <p:txBody>
          <a:bodyPr lIns="0" tIns="0" rIns="0" bIns="0" anchor="t">
            <a:normAutofit/>
          </a:bodyPr>
          <a:lstStyle/>
          <a:p>
            <a:r>
              <a:rPr lang="en-GB" sz="3200" noProof="0" dirty="0">
                <a:solidFill>
                  <a:srgbClr val="FF5E00"/>
                </a:solidFill>
                <a:latin typeface="Calibri"/>
                <a:ea typeface="Verdana"/>
                <a:cs typeface="Segoe UI"/>
              </a:rPr>
              <a:t>Dr Alessia Melasecche</a:t>
            </a:r>
            <a:r>
              <a:rPr lang="en-GB" sz="3200" dirty="0">
                <a:solidFill>
                  <a:srgbClr val="FF5E00"/>
                </a:solidFill>
                <a:latin typeface="Calibri"/>
                <a:ea typeface="Verdana"/>
                <a:cs typeface="Segoe UI"/>
              </a:rPr>
              <a:t> Germini, Booster Coordinator</a:t>
            </a:r>
            <a:endParaRPr lang="en-GB" sz="3200" noProof="0" dirty="0">
              <a:solidFill>
                <a:srgbClr val="FF5E00"/>
              </a:solidFill>
              <a:latin typeface="Calibri"/>
              <a:ea typeface="Verdana"/>
              <a:cs typeface="Segoe UI"/>
            </a:endParaRPr>
          </a:p>
          <a:p>
            <a:pPr lvl="0"/>
            <a:endParaRPr lang="en-GB" sz="3200" noProof="0" dirty="0">
              <a:solidFill>
                <a:srgbClr val="EE7F00"/>
              </a:solidFill>
              <a:latin typeface="Calibri"/>
              <a:ea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D99854-DB85-CCDD-04E9-5558202D3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33" y="7555673"/>
            <a:ext cx="12722534" cy="17085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B843-16CF-3829-C31C-F73F3C87B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D61EA9-50C1-5128-2D68-F49B9051A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570" y="802842"/>
            <a:ext cx="15278655" cy="975913"/>
          </a:xfrm>
        </p:spPr>
        <p:txBody>
          <a:bodyPr anchor="ctr" anchorCtr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noProof="0" dirty="0">
                <a:solidFill>
                  <a:srgbClr val="2F3351"/>
                </a:solidFill>
                <a:latin typeface="Calibri"/>
              </a:rPr>
              <a:t>Who can apply?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AA8191B-4767-0119-1CEB-51121E020B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6070224" y="8837241"/>
            <a:ext cx="864097" cy="720080"/>
          </a:xfrm>
        </p:spPr>
        <p:txBody>
          <a:bodyPr/>
          <a:lstStyle/>
          <a:p>
            <a:pPr lvl="0"/>
            <a:fld id="{86CB4B4D-7CA3-9044-876B-883B54F8677D}" type="slidenum">
              <a:rPr lang="en-GB" sz="2799" b="1" noProof="0" smtClean="0">
                <a:solidFill>
                  <a:srgbClr val="03034C"/>
                </a:solidFill>
              </a:rPr>
              <a:t>2</a:t>
            </a:fld>
            <a:endParaRPr lang="en-GB" sz="2799" b="1" noProof="0">
              <a:solidFill>
                <a:srgbClr val="03034C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FAD37E-8633-14CC-EC59-2F25724D8E5C}"/>
              </a:ext>
            </a:extLst>
          </p:cNvPr>
          <p:cNvSpPr/>
          <p:nvPr/>
        </p:nvSpPr>
        <p:spPr>
          <a:xfrm rot="18900000">
            <a:off x="3305144" y="6741017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70D86E-3533-08A2-4E20-B42A522C30F3}"/>
              </a:ext>
            </a:extLst>
          </p:cNvPr>
          <p:cNvSpPr/>
          <p:nvPr/>
        </p:nvSpPr>
        <p:spPr>
          <a:xfrm>
            <a:off x="3550303" y="5617501"/>
            <a:ext cx="10681229" cy="108815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7E4784-50AE-387A-27B1-E13B1D7FF228}"/>
              </a:ext>
            </a:extLst>
          </p:cNvPr>
          <p:cNvSpPr txBox="1"/>
          <p:nvPr/>
        </p:nvSpPr>
        <p:spPr>
          <a:xfrm>
            <a:off x="3868970" y="5737046"/>
            <a:ext cx="10030587" cy="85505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292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584200" rtl="0" latinLnBrk="1" hangingPunct="0"/>
            <a:r>
              <a:rPr lang="en-US" sz="4800">
                <a:solidFill>
                  <a:srgbClr val="0C1D40"/>
                </a:solidFill>
              </a:rPr>
              <a:t>Framework Programme 7​</a:t>
            </a:r>
            <a:endParaRPr lang="en-US" sz="4800">
              <a:solidFill>
                <a:srgbClr val="0C1D40"/>
              </a:solidFill>
              <a:latin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A1330C-BF8B-5995-25CB-01143B06CC4E}"/>
              </a:ext>
            </a:extLst>
          </p:cNvPr>
          <p:cNvSpPr/>
          <p:nvPr/>
        </p:nvSpPr>
        <p:spPr>
          <a:xfrm rot="18900000">
            <a:off x="3306365" y="5373614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640757-97AE-E493-3749-A1807B5DBB1E}"/>
              </a:ext>
            </a:extLst>
          </p:cNvPr>
          <p:cNvSpPr/>
          <p:nvPr/>
        </p:nvSpPr>
        <p:spPr>
          <a:xfrm>
            <a:off x="3550303" y="4253055"/>
            <a:ext cx="10681229" cy="108815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203276-15FD-CEA1-1770-9819C26D21E9}"/>
              </a:ext>
            </a:extLst>
          </p:cNvPr>
          <p:cNvSpPr txBox="1"/>
          <p:nvPr/>
        </p:nvSpPr>
        <p:spPr>
          <a:xfrm>
            <a:off x="3864367" y="4371142"/>
            <a:ext cx="10053299" cy="85505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292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584200"/>
            <a:r>
              <a:rPr lang="en-US" sz="4800">
                <a:solidFill>
                  <a:srgbClr val="0C1D40"/>
                </a:solidFill>
              </a:rPr>
              <a:t>Horizon 2020</a:t>
            </a:r>
            <a:endParaRPr lang="en-US" sz="3550">
              <a:solidFill>
                <a:srgbClr val="0C1D4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D31CDF-5DDD-C785-C547-C3C560196AC2}"/>
              </a:ext>
            </a:extLst>
          </p:cNvPr>
          <p:cNvSpPr/>
          <p:nvPr/>
        </p:nvSpPr>
        <p:spPr>
          <a:xfrm rot="18900000">
            <a:off x="3306365" y="4000770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3D4546-6CEC-C17F-A281-996AFABD8FBA}"/>
              </a:ext>
            </a:extLst>
          </p:cNvPr>
          <p:cNvSpPr/>
          <p:nvPr/>
        </p:nvSpPr>
        <p:spPr>
          <a:xfrm>
            <a:off x="3550250" y="2886520"/>
            <a:ext cx="10681229" cy="109233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>
              <a:sym typeface="Helvetica Ligh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C7DAB-6286-E606-03EF-FB441C490528}"/>
              </a:ext>
            </a:extLst>
          </p:cNvPr>
          <p:cNvSpPr txBox="1"/>
          <p:nvPr/>
        </p:nvSpPr>
        <p:spPr>
          <a:xfrm>
            <a:off x="3859509" y="3016028"/>
            <a:ext cx="10053298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292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584200" rtl="0" latinLnBrk="1" hangingPunct="0"/>
            <a:r>
              <a:rPr lang="en-US" sz="4800">
                <a:solidFill>
                  <a:srgbClr val="0C1D40"/>
                </a:solidFill>
              </a:rPr>
              <a:t>Horizon Europe</a:t>
            </a:r>
            <a:endParaRPr lang="en-US" sz="3550">
              <a:solidFill>
                <a:srgbClr val="0C1D4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B7A8FE-2222-4882-E9F9-69E8C33DF4D7}"/>
              </a:ext>
            </a:extLst>
          </p:cNvPr>
          <p:cNvSpPr/>
          <p:nvPr/>
        </p:nvSpPr>
        <p:spPr>
          <a:xfrm rot="18900000">
            <a:off x="3342160" y="2601342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074F56-EFC6-DE95-AFC2-FACD0D974F5F}"/>
              </a:ext>
            </a:extLst>
          </p:cNvPr>
          <p:cNvSpPr/>
          <p:nvPr/>
        </p:nvSpPr>
        <p:spPr>
          <a:xfrm>
            <a:off x="3550303" y="7018573"/>
            <a:ext cx="10681229" cy="108815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3C9366-DAE1-8540-AB6B-5BFEB1759983}"/>
              </a:ext>
            </a:extLst>
          </p:cNvPr>
          <p:cNvSpPr txBox="1"/>
          <p:nvPr/>
        </p:nvSpPr>
        <p:spPr>
          <a:xfrm>
            <a:off x="3868970" y="7237604"/>
            <a:ext cx="10030587" cy="6560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292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584200" rtl="0" latinLnBrk="1" hangingPunct="0"/>
            <a:r>
              <a:rPr lang="en-US" sz="3600">
                <a:solidFill>
                  <a:srgbClr val="0C1D40"/>
                </a:solidFill>
              </a:rPr>
              <a:t>Others: Joint Undertakings, Partnerships, EIT KICs…</a:t>
            </a:r>
            <a:endParaRPr lang="en-US" sz="3600">
              <a:solidFill>
                <a:srgbClr val="0C1D40"/>
              </a:solidFill>
              <a:latin typeface="Calibri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729D4E-F1EA-38BA-7D63-527AB8B50219}"/>
              </a:ext>
            </a:extLst>
          </p:cNvPr>
          <p:cNvSpPr/>
          <p:nvPr/>
        </p:nvSpPr>
        <p:spPr>
          <a:xfrm rot="18900000">
            <a:off x="3306365" y="6774686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24AD13-7692-B11D-A086-66BA0D932497}"/>
              </a:ext>
            </a:extLst>
          </p:cNvPr>
          <p:cNvSpPr/>
          <p:nvPr/>
        </p:nvSpPr>
        <p:spPr>
          <a:xfrm rot="5400000">
            <a:off x="12371236" y="4950458"/>
            <a:ext cx="5220208" cy="109233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0C1D40"/>
                </a:solidFill>
                <a:sym typeface="Helvetica Light"/>
              </a:rPr>
              <a:t>Direct or indirect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0C1D40"/>
                </a:solidFill>
                <a:sym typeface="Helvetica Light"/>
              </a:rPr>
              <a:t>funding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E57744-757F-E4A2-A078-74A0C523CF59}"/>
              </a:ext>
            </a:extLst>
          </p:cNvPr>
          <p:cNvSpPr/>
          <p:nvPr/>
        </p:nvSpPr>
        <p:spPr>
          <a:xfrm rot="16200000">
            <a:off x="69841" y="4950456"/>
            <a:ext cx="5220207" cy="109233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0C1D40"/>
                </a:solidFill>
                <a:sym typeface="Helvetica Light"/>
              </a:rPr>
              <a:t>Ongoing or closed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0C1D40"/>
                </a:solidFill>
                <a:sym typeface="Helvetica Light"/>
              </a:rPr>
              <a:t>projects</a:t>
            </a:r>
            <a:endParaRPr lang="en-US" sz="2800" dirty="0">
              <a:solidFill>
                <a:srgbClr val="0C1D40"/>
              </a:solidFill>
              <a:sym typeface="Helvetica Light"/>
            </a:endParaRPr>
          </a:p>
        </p:txBody>
      </p:sp>
      <p:pic>
        <p:nvPicPr>
          <p:cNvPr id="13" name="Graphic 12" descr="Stopwatch with solid fill">
            <a:extLst>
              <a:ext uri="{FF2B5EF4-FFF2-40B4-BE49-F238E27FC236}">
                <a16:creationId xmlns:a16="http://schemas.microsoft.com/office/drawing/2014/main" id="{DEE4A709-95FD-F9A8-06BB-F1EE90233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6200000">
            <a:off x="2489324" y="7512439"/>
            <a:ext cx="381242" cy="381242"/>
          </a:xfrm>
          <a:prstGeom prst="rect">
            <a:avLst/>
          </a:prstGeom>
        </p:spPr>
      </p:pic>
      <p:pic>
        <p:nvPicPr>
          <p:cNvPr id="14" name="Graphic 13" descr="Euro with solid fill">
            <a:extLst>
              <a:ext uri="{FF2B5EF4-FFF2-40B4-BE49-F238E27FC236}">
                <a16:creationId xmlns:a16="http://schemas.microsoft.com/office/drawing/2014/main" id="{C386C800-4182-3E02-5C7D-97F53A849C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5400000">
            <a:off x="14803306" y="3222938"/>
            <a:ext cx="356068" cy="33277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1E623D3-64E9-371C-27D7-8015D9A0D175}"/>
              </a:ext>
            </a:extLst>
          </p:cNvPr>
          <p:cNvSpPr/>
          <p:nvPr/>
        </p:nvSpPr>
        <p:spPr>
          <a:xfrm rot="18900000">
            <a:off x="1882378" y="2601343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DD8358-FC50-89D9-6E81-CEECE329F40C}"/>
              </a:ext>
            </a:extLst>
          </p:cNvPr>
          <p:cNvSpPr/>
          <p:nvPr/>
        </p:nvSpPr>
        <p:spPr>
          <a:xfrm rot="18900000">
            <a:off x="15283621" y="2655371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5142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1570" y="802842"/>
            <a:ext cx="15278655" cy="975913"/>
          </a:xfrm>
        </p:spPr>
        <p:txBody>
          <a:bodyPr anchor="ctr" anchorCtr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noProof="0">
                <a:solidFill>
                  <a:srgbClr val="2F3351"/>
                </a:solidFill>
                <a:latin typeface="Calibri"/>
                <a:ea typeface="Verdana"/>
                <a:cs typeface="Times New Roman"/>
              </a:rPr>
              <a:t>Who can apply?</a:t>
            </a:r>
            <a:endParaRPr lang="en-GB" sz="4000" noProof="0">
              <a:solidFill>
                <a:srgbClr val="2F3351"/>
              </a:solidFill>
              <a:latin typeface="Calibri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8CDFAF-7746-4B19-9BDE-A4E040FEE05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6070224" y="8837241"/>
            <a:ext cx="864097" cy="720080"/>
          </a:xfrm>
        </p:spPr>
        <p:txBody>
          <a:bodyPr/>
          <a:lstStyle/>
          <a:p>
            <a:pPr lvl="0"/>
            <a:fld id="{86CB4B4D-7CA3-9044-876B-883B54F8677D}" type="slidenum">
              <a:rPr lang="en-GB" sz="2799" b="1" noProof="0" smtClean="0">
                <a:solidFill>
                  <a:srgbClr val="03034C"/>
                </a:solidFill>
              </a:rPr>
              <a:t>3</a:t>
            </a:fld>
            <a:endParaRPr lang="en-GB" sz="2799" b="1" noProof="0">
              <a:solidFill>
                <a:srgbClr val="03034C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FB743F-A63A-1223-B1A7-D5E9784AA15F}"/>
              </a:ext>
            </a:extLst>
          </p:cNvPr>
          <p:cNvSpPr/>
          <p:nvPr/>
        </p:nvSpPr>
        <p:spPr>
          <a:xfrm>
            <a:off x="3280111" y="2688417"/>
            <a:ext cx="4949939" cy="2045651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2AEED4-E4D4-7CDD-D49C-D7709B5EF4A3}"/>
              </a:ext>
            </a:extLst>
          </p:cNvPr>
          <p:cNvSpPr/>
          <p:nvPr/>
        </p:nvSpPr>
        <p:spPr>
          <a:xfrm>
            <a:off x="3348384" y="5428659"/>
            <a:ext cx="4908556" cy="2045651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C3DEA9-256B-8F99-C15D-0CB80BEB7C82}"/>
              </a:ext>
            </a:extLst>
          </p:cNvPr>
          <p:cNvSpPr/>
          <p:nvPr/>
        </p:nvSpPr>
        <p:spPr>
          <a:xfrm>
            <a:off x="8908383" y="5428659"/>
            <a:ext cx="5078073" cy="2045651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C315BD1A-D458-24A8-5BD1-E7E826930171}"/>
              </a:ext>
            </a:extLst>
          </p:cNvPr>
          <p:cNvSpPr txBox="1">
            <a:spLocks/>
          </p:cNvSpPr>
          <p:nvPr/>
        </p:nvSpPr>
        <p:spPr>
          <a:xfrm>
            <a:off x="4819984" y="5578888"/>
            <a:ext cx="3808763" cy="1576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marL="296339" indent="-296339" defTabSz="584213" eaLnBrk="1" hangingPunct="1">
              <a:spcBef>
                <a:spcPts val="800"/>
              </a:spcBef>
              <a:buSzPct val="7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marL="740850" indent="-296339" defTabSz="584213" eaLnBrk="1" hangingPunct="1">
              <a:spcBef>
                <a:spcPts val="800"/>
              </a:spcBef>
              <a:buSzPct val="7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2pPr>
            <a:lvl3pPr marL="1185358" indent="-296339" defTabSz="584213" eaLnBrk="1" hangingPunct="1">
              <a:spcBef>
                <a:spcPts val="800"/>
              </a:spcBef>
              <a:buSzPct val="6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3pPr>
            <a:lvl4pPr marL="1629869" indent="-296339" defTabSz="584213" eaLnBrk="1" hangingPunct="1">
              <a:spcBef>
                <a:spcPts val="800"/>
              </a:spcBef>
              <a:buSzPct val="6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4pPr>
            <a:lvl5pPr marL="2074379" indent="-296339" defTabSz="584213" eaLnBrk="1" hangingPunct="1">
              <a:spcBef>
                <a:spcPts val="800"/>
              </a:spcBef>
              <a:buSzPct val="5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5pPr>
            <a:lvl6pPr marL="1934977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marL="2277886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marL="2620793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marL="2963700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en-GB" sz="3200" b="1" kern="100" noProof="0">
                <a:solidFill>
                  <a:srgbClr val="2F3351"/>
                </a:solidFill>
                <a:latin typeface="Calibri"/>
                <a:ea typeface="Calibri"/>
                <a:cs typeface="Calibri"/>
              </a:rPr>
              <a:t>Group of organisations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4861368" y="2887144"/>
            <a:ext cx="3808764" cy="1576468"/>
          </a:xfrm>
        </p:spPr>
        <p:txBody>
          <a:bodyPr lIns="0" tIns="0" rIns="0" bIns="0" anchor="ctr">
            <a:noAutofit/>
          </a:bodyPr>
          <a:lstStyle/>
          <a:p>
            <a:pPr marL="0" indent="0" algn="l">
              <a:buNone/>
            </a:pPr>
            <a:r>
              <a:rPr lang="en-GB" sz="3200" b="1" kern="100" noProof="0">
                <a:solidFill>
                  <a:srgbClr val="2F3351"/>
                </a:solidFill>
                <a:latin typeface="Calibri"/>
                <a:ea typeface="Calibri"/>
                <a:cs typeface="Calibri"/>
              </a:rPr>
              <a:t>Single </a:t>
            </a:r>
            <a:br>
              <a:rPr lang="en-GB" sz="3200" b="1" kern="100" noProof="0">
                <a:solidFill>
                  <a:srgbClr val="2F3351"/>
                </a:solidFill>
                <a:latin typeface="Calibri"/>
                <a:ea typeface="Calibri"/>
                <a:cs typeface="Calibri"/>
              </a:rPr>
            </a:br>
            <a:r>
              <a:rPr lang="en-GB" sz="3200" b="1" kern="100" noProof="0">
                <a:solidFill>
                  <a:srgbClr val="2F3351"/>
                </a:solidFill>
                <a:latin typeface="Calibri"/>
                <a:ea typeface="Calibri"/>
                <a:cs typeface="Calibri"/>
              </a:rPr>
              <a:t>organisation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8C43205B-F915-F896-6EC5-F2705E89055D}"/>
              </a:ext>
            </a:extLst>
          </p:cNvPr>
          <p:cNvSpPr txBox="1">
            <a:spLocks/>
          </p:cNvSpPr>
          <p:nvPr/>
        </p:nvSpPr>
        <p:spPr>
          <a:xfrm>
            <a:off x="10704738" y="5600854"/>
            <a:ext cx="3922733" cy="1576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marL="296339" indent="-296339" defTabSz="584213" eaLnBrk="1" hangingPunct="1">
              <a:spcBef>
                <a:spcPts val="800"/>
              </a:spcBef>
              <a:buSzPct val="7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marL="740850" indent="-296339" defTabSz="584213" eaLnBrk="1" hangingPunct="1">
              <a:spcBef>
                <a:spcPts val="800"/>
              </a:spcBef>
              <a:buSzPct val="7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2pPr>
            <a:lvl3pPr marL="1185358" indent="-296339" defTabSz="584213" eaLnBrk="1" hangingPunct="1">
              <a:spcBef>
                <a:spcPts val="800"/>
              </a:spcBef>
              <a:buSzPct val="6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3pPr>
            <a:lvl4pPr marL="1629869" indent="-296339" defTabSz="584213" eaLnBrk="1" hangingPunct="1">
              <a:spcBef>
                <a:spcPts val="800"/>
              </a:spcBef>
              <a:buSzPct val="6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4pPr>
            <a:lvl5pPr marL="2074379" indent="-296339" defTabSz="584213" eaLnBrk="1" hangingPunct="1">
              <a:spcBef>
                <a:spcPts val="800"/>
              </a:spcBef>
              <a:buSzPct val="5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5pPr>
            <a:lvl6pPr marL="1934977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marL="2277886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marL="2620793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marL="2963700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algn="l">
              <a:buNone/>
            </a:pPr>
            <a:r>
              <a:rPr lang="en-GB" sz="3200" b="1" kern="100" noProof="0">
                <a:solidFill>
                  <a:srgbClr val="2F3351"/>
                </a:solidFill>
                <a:latin typeface="Calibri"/>
                <a:ea typeface="Calibri"/>
                <a:cs typeface="Calibri"/>
              </a:rPr>
              <a:t>Group of </a:t>
            </a:r>
            <a:br>
              <a:rPr lang="en-GB" sz="3200" b="1" kern="100" noProof="0">
                <a:solidFill>
                  <a:srgbClr val="2F3351"/>
                </a:solidFill>
                <a:latin typeface="Calibri"/>
                <a:ea typeface="Calibri"/>
                <a:cs typeface="Calibri"/>
              </a:rPr>
            </a:br>
            <a:r>
              <a:rPr lang="en-GB" sz="3200" b="1" kern="100" noProof="0">
                <a:solidFill>
                  <a:srgbClr val="2F3351"/>
                </a:solidFill>
                <a:latin typeface="Calibri"/>
                <a:ea typeface="Calibri"/>
                <a:cs typeface="Calibri"/>
              </a:rPr>
              <a:t>projects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AB5B34-BD41-395E-223E-E71D5AB7AD4C}"/>
              </a:ext>
            </a:extLst>
          </p:cNvPr>
          <p:cNvSpPr/>
          <p:nvPr/>
        </p:nvSpPr>
        <p:spPr>
          <a:xfrm>
            <a:off x="8881459" y="2688416"/>
            <a:ext cx="5104997" cy="2045651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0E201085-CC21-200D-E061-DBCCDCD8A724}"/>
              </a:ext>
            </a:extLst>
          </p:cNvPr>
          <p:cNvSpPr txBox="1">
            <a:spLocks/>
          </p:cNvSpPr>
          <p:nvPr/>
        </p:nvSpPr>
        <p:spPr>
          <a:xfrm>
            <a:off x="10463514" y="2899668"/>
            <a:ext cx="4307981" cy="1576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marL="296339" indent="-296339" defTabSz="584213" eaLnBrk="1" hangingPunct="1">
              <a:spcBef>
                <a:spcPts val="800"/>
              </a:spcBef>
              <a:buSzPct val="7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marL="740850" indent="-296339" defTabSz="584213" eaLnBrk="1" hangingPunct="1">
              <a:spcBef>
                <a:spcPts val="800"/>
              </a:spcBef>
              <a:buSzPct val="7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2pPr>
            <a:lvl3pPr marL="1185358" indent="-296339" defTabSz="584213" eaLnBrk="1" hangingPunct="1">
              <a:spcBef>
                <a:spcPts val="800"/>
              </a:spcBef>
              <a:buSzPct val="6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3pPr>
            <a:lvl4pPr marL="1629869" indent="-296339" defTabSz="584213" eaLnBrk="1" hangingPunct="1">
              <a:spcBef>
                <a:spcPts val="800"/>
              </a:spcBef>
              <a:buSzPct val="60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4pPr>
            <a:lvl5pPr marL="2074379" indent="-296339" defTabSz="584213" eaLnBrk="1" hangingPunct="1">
              <a:spcBef>
                <a:spcPts val="800"/>
              </a:spcBef>
              <a:buSzPct val="55000"/>
              <a:buFont typeface="Segoe UI" panose="020B0502040204020203" pitchFamily="34" charset="0"/>
              <a:buChar char="●"/>
              <a:defRPr sz="2401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5pPr>
            <a:lvl6pPr marL="1934977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marL="2277886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marL="2620793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marL="2963700" indent="-220439" defTabSz="584213" eaLnBrk="1" hangingPunct="1">
              <a:spcBef>
                <a:spcPts val="1800"/>
              </a:spcBef>
              <a:buSzPct val="75000"/>
              <a:buChar char="•"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algn="l">
              <a:lnSpc>
                <a:spcPct val="107000"/>
              </a:lnSpc>
              <a:buFont typeface="Segoe UI" panose="020B0502040204020203" pitchFamily="34" charset="0"/>
              <a:buNone/>
            </a:pPr>
            <a:r>
              <a:rPr lang="en-GB" sz="3200" b="1" kern="100" noProof="0">
                <a:solidFill>
                  <a:srgbClr val="2F3351"/>
                </a:solidFill>
                <a:latin typeface="Calibri"/>
                <a:ea typeface="Calibri"/>
                <a:cs typeface="Calibri"/>
              </a:rPr>
              <a:t>One project</a:t>
            </a:r>
          </a:p>
        </p:txBody>
      </p:sp>
      <p:pic>
        <p:nvPicPr>
          <p:cNvPr id="11" name="Graphic 10" descr="Modern architecture with solid fill">
            <a:extLst>
              <a:ext uri="{FF2B5EF4-FFF2-40B4-BE49-F238E27FC236}">
                <a16:creationId xmlns:a16="http://schemas.microsoft.com/office/drawing/2014/main" id="{AE072D62-59B5-CF31-50A0-AB8DD59C0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3684273" y="3218178"/>
            <a:ext cx="914400" cy="914400"/>
          </a:xfrm>
          <a:prstGeom prst="rect">
            <a:avLst/>
          </a:prstGeom>
        </p:spPr>
      </p:pic>
      <p:pic>
        <p:nvPicPr>
          <p:cNvPr id="15" name="Graphic 14" descr="City with solid fill">
            <a:extLst>
              <a:ext uri="{FF2B5EF4-FFF2-40B4-BE49-F238E27FC236}">
                <a16:creationId xmlns:a16="http://schemas.microsoft.com/office/drawing/2014/main" id="{A8CA4D5F-628C-9C2A-23BD-C824529E9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3684273" y="5973168"/>
            <a:ext cx="914400" cy="914400"/>
          </a:xfrm>
          <a:prstGeom prst="rect">
            <a:avLst/>
          </a:prstGeom>
        </p:spPr>
      </p:pic>
      <p:pic>
        <p:nvPicPr>
          <p:cNvPr id="19" name="Graphic 18" descr="Meeting">
            <a:extLst>
              <a:ext uri="{FF2B5EF4-FFF2-40B4-BE49-F238E27FC236}">
                <a16:creationId xmlns:a16="http://schemas.microsoft.com/office/drawing/2014/main" id="{0735E8C3-54BE-5C41-54E6-3E10984DEA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284936" y="3218178"/>
            <a:ext cx="914400" cy="914400"/>
          </a:xfrm>
          <a:prstGeom prst="rect">
            <a:avLst/>
          </a:prstGeom>
        </p:spPr>
      </p:pic>
      <p:pic>
        <p:nvPicPr>
          <p:cNvPr id="21" name="Graphic 20" descr="Connections with solid fill">
            <a:extLst>
              <a:ext uri="{FF2B5EF4-FFF2-40B4-BE49-F238E27FC236}">
                <a16:creationId xmlns:a16="http://schemas.microsoft.com/office/drawing/2014/main" id="{9A031801-F5B3-7717-368C-E3BE859B8E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9280190" y="5950889"/>
            <a:ext cx="1052741" cy="10527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43FE2AE-C817-C145-D841-3F1543403147}"/>
              </a:ext>
            </a:extLst>
          </p:cNvPr>
          <p:cNvSpPr/>
          <p:nvPr/>
        </p:nvSpPr>
        <p:spPr>
          <a:xfrm rot="18900000">
            <a:off x="2962257" y="2370560"/>
            <a:ext cx="635710" cy="63571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504074-E8E6-F4B8-0246-9130B58DFFF9}"/>
              </a:ext>
            </a:extLst>
          </p:cNvPr>
          <p:cNvSpPr/>
          <p:nvPr/>
        </p:nvSpPr>
        <p:spPr>
          <a:xfrm rot="18900000">
            <a:off x="7817977" y="7797178"/>
            <a:ext cx="1479176" cy="147917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0F27BB-C73C-02E6-7163-784DBA472EAF}"/>
              </a:ext>
            </a:extLst>
          </p:cNvPr>
          <p:cNvSpPr/>
          <p:nvPr/>
        </p:nvSpPr>
        <p:spPr>
          <a:xfrm rot="18900000">
            <a:off x="3028468" y="5110804"/>
            <a:ext cx="635710" cy="63571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EEEC94-7867-0273-53DB-B68012A12270}"/>
              </a:ext>
            </a:extLst>
          </p:cNvPr>
          <p:cNvSpPr/>
          <p:nvPr/>
        </p:nvSpPr>
        <p:spPr>
          <a:xfrm rot="18900000">
            <a:off x="8563604" y="2365935"/>
            <a:ext cx="635710" cy="63571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489720-1B2D-2E50-6156-818779BE8562}"/>
              </a:ext>
            </a:extLst>
          </p:cNvPr>
          <p:cNvSpPr/>
          <p:nvPr/>
        </p:nvSpPr>
        <p:spPr>
          <a:xfrm rot="18900000">
            <a:off x="8590528" y="5108405"/>
            <a:ext cx="635710" cy="63571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1827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98B3F-0867-A4BA-712F-CC7FD9B99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48BD8C9-F8AD-83D7-C335-C15258BCFEC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6070224" y="8837241"/>
            <a:ext cx="864097" cy="720080"/>
          </a:xfrm>
        </p:spPr>
        <p:txBody>
          <a:bodyPr/>
          <a:lstStyle/>
          <a:p>
            <a:pPr lvl="0"/>
            <a:fld id="{86CB4B4D-7CA3-9044-876B-883B54F8677D}" type="slidenum">
              <a:rPr lang="en-GB" sz="2799" b="1" noProof="0" smtClean="0">
                <a:solidFill>
                  <a:srgbClr val="03034C"/>
                </a:solidFill>
              </a:rPr>
              <a:t>4</a:t>
            </a:fld>
            <a:endParaRPr lang="en-GB" sz="2799" b="1" noProof="0">
              <a:solidFill>
                <a:srgbClr val="03034C"/>
              </a:solidFill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B26F5ACA-FE9D-C75B-8F04-5E96258BD578}"/>
              </a:ext>
            </a:extLst>
          </p:cNvPr>
          <p:cNvSpPr txBox="1">
            <a:spLocks/>
          </p:cNvSpPr>
          <p:nvPr/>
        </p:nvSpPr>
        <p:spPr>
          <a:xfrm>
            <a:off x="1037627" y="2833348"/>
            <a:ext cx="15265007" cy="3527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normAutofit/>
          </a:bodyPr>
          <a:lstStyle>
            <a:lvl1pPr defTabSz="584213" eaLnBrk="1" hangingPunct="1">
              <a:defRPr sz="3599" b="1" baseline="0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indent="22860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45721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685816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914419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114302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1371630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160023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182884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7200">
                <a:solidFill>
                  <a:srgbClr val="0C1D40"/>
                </a:solidFill>
                <a:latin typeface="+mj-lt"/>
              </a:rPr>
              <a:t>Collaborative &amp; Support-Driven Learning Experience</a:t>
            </a:r>
            <a:endParaRPr lang="en-GB" sz="7200" kern="100" noProof="0">
              <a:solidFill>
                <a:srgbClr val="0C1D40"/>
              </a:solidFill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0079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1DEF8-4B02-BFB8-4016-4E55D7A71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ADFD316-9CA4-C993-FA16-F4497C4EBBB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6070224" y="8837241"/>
            <a:ext cx="864097" cy="720080"/>
          </a:xfrm>
        </p:spPr>
        <p:txBody>
          <a:bodyPr/>
          <a:lstStyle/>
          <a:p>
            <a:pPr lvl="0"/>
            <a:fld id="{86CB4B4D-7CA3-9044-876B-883B54F8677D}" type="slidenum">
              <a:rPr lang="en-GB" sz="2799" b="1" noProof="0" smtClean="0">
                <a:solidFill>
                  <a:srgbClr val="03034C"/>
                </a:solidFill>
              </a:rPr>
              <a:t>5</a:t>
            </a:fld>
            <a:endParaRPr lang="en-GB" sz="2799" b="1" noProof="0">
              <a:solidFill>
                <a:srgbClr val="03034C"/>
              </a:solidFill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139F5417-306E-DA0F-D1DF-AD515496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803" y="318248"/>
            <a:ext cx="5275868" cy="975913"/>
          </a:xfrm>
        </p:spPr>
        <p:txBody>
          <a:bodyPr anchor="ctr" anchorCtr="0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noProof="0">
                <a:solidFill>
                  <a:srgbClr val="2F3351"/>
                </a:solidFill>
                <a:latin typeface="Calibri"/>
                <a:ea typeface="Verdana"/>
                <a:cs typeface="Times New Roman"/>
              </a:rPr>
              <a:t>Booster services: overview</a:t>
            </a:r>
            <a:endParaRPr lang="en-GB" sz="4000" noProof="0">
              <a:solidFill>
                <a:srgbClr val="2F3351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94E0CB-78D0-4825-6E4C-C5DFA8BCF167}"/>
              </a:ext>
            </a:extLst>
          </p:cNvPr>
          <p:cNvSpPr txBox="1"/>
          <p:nvPr/>
        </p:nvSpPr>
        <p:spPr>
          <a:xfrm>
            <a:off x="-3140" y="6189047"/>
            <a:ext cx="1734641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200" rtl="0" latinLnBrk="1" hangingPunct="0"/>
            <a:r>
              <a:rPr lang="en-GB" sz="2400">
                <a:solidFill>
                  <a:srgbClr val="0C1D40"/>
                </a:solidFill>
              </a:rPr>
              <a:t>Add-On Services</a:t>
            </a:r>
            <a:endParaRPr lang="en-GB" sz="2400" i="0" u="none" strike="noStrike" cap="none" spc="0" normalizeH="0" baseline="0">
              <a:ln>
                <a:noFill/>
              </a:ln>
              <a:solidFill>
                <a:srgbClr val="0C1D40"/>
              </a:solidFill>
              <a:effectLst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Picture 25" descr="A yellow diamond with white circles and a black background&#10;&#10;Description automatically generated">
            <a:extLst>
              <a:ext uri="{FF2B5EF4-FFF2-40B4-BE49-F238E27FC236}">
                <a16:creationId xmlns:a16="http://schemas.microsoft.com/office/drawing/2014/main" id="{28BA1276-5C84-FB76-2EF6-5CA6B7D912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415" y="6970069"/>
            <a:ext cx="780464" cy="780464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833048C-C771-EC27-C65A-86303E5B4795}"/>
              </a:ext>
            </a:extLst>
          </p:cNvPr>
          <p:cNvSpPr txBox="1"/>
          <p:nvPr/>
        </p:nvSpPr>
        <p:spPr>
          <a:xfrm>
            <a:off x="2851984" y="7153858"/>
            <a:ext cx="1461172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spc="0" normalizeH="0" baseline="0">
                <a:ln>
                  <a:noFill/>
                </a:ln>
                <a:solidFill>
                  <a:srgbClr val="0C1D4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Networking</a:t>
            </a:r>
            <a:endParaRPr lang="en-GB" sz="1800" b="1" i="0" u="none" strike="noStrike" cap="none" spc="0" normalizeH="0" baseline="0">
              <a:ln>
                <a:noFill/>
              </a:ln>
              <a:solidFill>
                <a:srgbClr val="0C1D40"/>
              </a:solidFill>
              <a:effectLst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2" name="Picture 2" descr="A yellow diamond with white circles on it&#10;&#10;Description automatically generated">
            <a:extLst>
              <a:ext uri="{FF2B5EF4-FFF2-40B4-BE49-F238E27FC236}">
                <a16:creationId xmlns:a16="http://schemas.microsoft.com/office/drawing/2014/main" id="{631516B9-2BA9-8FCE-8824-2A6588FFD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43" y="6961699"/>
            <a:ext cx="780464" cy="78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54E7B376-D800-94DA-5218-DB664106FADA}"/>
              </a:ext>
            </a:extLst>
          </p:cNvPr>
          <p:cNvSpPr txBox="1"/>
          <p:nvPr/>
        </p:nvSpPr>
        <p:spPr>
          <a:xfrm>
            <a:off x="5388712" y="7012816"/>
            <a:ext cx="161117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584200" rtl="0" latinLnBrk="1" hangingPunct="0"/>
            <a:r>
              <a:rPr lang="en-GB" sz="1800" b="1">
                <a:solidFill>
                  <a:srgbClr val="0C1D40"/>
                </a:solidFill>
              </a:rPr>
              <a:t>Portfolio</a:t>
            </a:r>
            <a:br>
              <a:rPr lang="en-GB" sz="1800" b="1">
                <a:solidFill>
                  <a:srgbClr val="0C1D40"/>
                </a:solidFill>
              </a:rPr>
            </a:br>
            <a:r>
              <a:rPr lang="en-GB" sz="1800" b="1">
                <a:solidFill>
                  <a:srgbClr val="0C1D40"/>
                </a:solidFill>
              </a:rPr>
              <a:t>Analysis</a:t>
            </a:r>
            <a:endParaRPr lang="en-GB" sz="1800" b="1" i="0" u="none" strike="noStrike" cap="none" spc="0" normalizeH="0" baseline="0">
              <a:ln>
                <a:noFill/>
              </a:ln>
              <a:solidFill>
                <a:srgbClr val="0C1D40"/>
              </a:solidFill>
              <a:effectLst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6" name="Picture 55" descr="A yellow diamond with a lock and light bulb&#10;&#10;Description automatically generated">
            <a:extLst>
              <a:ext uri="{FF2B5EF4-FFF2-40B4-BE49-F238E27FC236}">
                <a16:creationId xmlns:a16="http://schemas.microsoft.com/office/drawing/2014/main" id="{3D670404-BD17-B070-BA10-AAD56B7DF0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921" y="6980393"/>
            <a:ext cx="780465" cy="780465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99B2EA83-FE26-AC9C-965A-746CB8A162BF}"/>
              </a:ext>
            </a:extLst>
          </p:cNvPr>
          <p:cNvSpPr txBox="1"/>
          <p:nvPr/>
        </p:nvSpPr>
        <p:spPr>
          <a:xfrm>
            <a:off x="7801447" y="7020170"/>
            <a:ext cx="245861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spc="0" normalizeH="0" baseline="0">
                <a:ln>
                  <a:noFill/>
                </a:ln>
                <a:solidFill>
                  <a:srgbClr val="0C1D4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Intellectual Assets </a:t>
            </a:r>
            <a:endParaRPr lang="en-US" sz="3550">
              <a:solidFill>
                <a:srgbClr val="0C1D40"/>
              </a:solidFill>
            </a:endParaRPr>
          </a:p>
          <a:p>
            <a:pPr marL="0" marR="0" indent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spc="0" normalizeH="0" baseline="0">
                <a:ln>
                  <a:noFill/>
                </a:ln>
                <a:solidFill>
                  <a:srgbClr val="0C1D4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Management</a:t>
            </a:r>
            <a:endParaRPr lang="en-GB" sz="1800" b="1" i="0" u="none" strike="noStrike" cap="none" spc="0" normalizeH="0" baseline="0">
              <a:ln>
                <a:noFill/>
              </a:ln>
              <a:solidFill>
                <a:srgbClr val="0C1D40"/>
              </a:solidFill>
              <a:effectLst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0" name="Picture 59" descr="A yellow diamond with a microphone&#10;&#10;Description automatically generated">
            <a:extLst>
              <a:ext uri="{FF2B5EF4-FFF2-40B4-BE49-F238E27FC236}">
                <a16:creationId xmlns:a16="http://schemas.microsoft.com/office/drawing/2014/main" id="{DE513A71-2D76-6A0F-10D5-08BCE5B4A8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845" y="6960623"/>
            <a:ext cx="780465" cy="780465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9016C538-6DD1-B968-CE94-5B3D62B8A2CF}"/>
              </a:ext>
            </a:extLst>
          </p:cNvPr>
          <p:cNvSpPr txBox="1"/>
          <p:nvPr/>
        </p:nvSpPr>
        <p:spPr>
          <a:xfrm>
            <a:off x="10932612" y="6979232"/>
            <a:ext cx="258718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584200" rtl="0" latinLnBrk="1" hangingPunct="0"/>
            <a:r>
              <a:rPr kumimoji="0" lang="en-GB" sz="1800" b="1" i="0" u="none" strike="noStrike" cap="none" spc="0" normalizeH="0" baseline="0">
                <a:ln>
                  <a:noFill/>
                </a:ln>
                <a:solidFill>
                  <a:srgbClr val="0C1D40"/>
                </a:solidFill>
                <a:effectLst/>
                <a:uFillTx/>
                <a:sym typeface="Calibri"/>
              </a:rPr>
              <a:t>C</a:t>
            </a:r>
            <a:r>
              <a:rPr lang="en-GB" sz="1800" b="1">
                <a:solidFill>
                  <a:srgbClr val="0C1D40"/>
                </a:solidFill>
              </a:rPr>
              <a:t>oaching for </a:t>
            </a:r>
            <a:br>
              <a:rPr lang="en-GB" sz="1800" b="1">
                <a:solidFill>
                  <a:srgbClr val="0C1D40"/>
                </a:solidFill>
              </a:rPr>
            </a:br>
            <a:r>
              <a:rPr lang="en-GB" sz="1800" b="1">
                <a:solidFill>
                  <a:srgbClr val="0C1D40"/>
                </a:solidFill>
              </a:rPr>
              <a:t>Public Speaking</a:t>
            </a:r>
            <a:endParaRPr lang="en-US" sz="3550">
              <a:solidFill>
                <a:srgbClr val="0C1D40"/>
              </a:solidFill>
            </a:endParaRPr>
          </a:p>
        </p:txBody>
      </p:sp>
      <p:pic>
        <p:nvPicPr>
          <p:cNvPr id="64" name="Picture 63" descr="A yellow diamond with a play button&#10;&#10;Description automatically generated">
            <a:extLst>
              <a:ext uri="{FF2B5EF4-FFF2-40B4-BE49-F238E27FC236}">
                <a16:creationId xmlns:a16="http://schemas.microsoft.com/office/drawing/2014/main" id="{C28F993C-4283-6B9C-9D3E-0D2F93C0B9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910" y="6967107"/>
            <a:ext cx="780466" cy="780466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39173DD7-00F9-3A67-917F-C48ED281160D}"/>
              </a:ext>
            </a:extLst>
          </p:cNvPr>
          <p:cNvSpPr txBox="1"/>
          <p:nvPr/>
        </p:nvSpPr>
        <p:spPr>
          <a:xfrm>
            <a:off x="13902494" y="7025062"/>
            <a:ext cx="133036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584200" rtl="0" latinLnBrk="1" hangingPunct="0"/>
            <a:r>
              <a:rPr kumimoji="0" lang="en-GB" sz="1800" b="1" i="0" u="none" strike="noStrike" cap="none" spc="0" normalizeH="0" baseline="0">
                <a:ln>
                  <a:noFill/>
                </a:ln>
                <a:solidFill>
                  <a:srgbClr val="0C1D40"/>
                </a:solidFill>
                <a:effectLst/>
                <a:uFillTx/>
                <a:sym typeface="Calibri"/>
              </a:rPr>
              <a:t>Audio-V</a:t>
            </a:r>
            <a:r>
              <a:rPr lang="en-GB" sz="1800" b="1">
                <a:solidFill>
                  <a:srgbClr val="0C1D40"/>
                </a:solidFill>
              </a:rPr>
              <a:t>isual</a:t>
            </a:r>
            <a:endParaRPr lang="en-US" sz="3550">
              <a:solidFill>
                <a:srgbClr val="0C1D40"/>
              </a:solidFill>
            </a:endParaRPr>
          </a:p>
          <a:p>
            <a:pPr marL="0" marR="0" indent="0" algn="l" defTabSz="58420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800" b="1">
                <a:solidFill>
                  <a:srgbClr val="0C1D40"/>
                </a:solidFill>
              </a:rPr>
              <a:t>Support</a:t>
            </a:r>
            <a:endParaRPr lang="en-GB" sz="3550">
              <a:solidFill>
                <a:srgbClr val="0C1D4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319E51-4FC1-8C0E-8835-623EEF25510B}"/>
              </a:ext>
            </a:extLst>
          </p:cNvPr>
          <p:cNvSpPr txBox="1"/>
          <p:nvPr/>
        </p:nvSpPr>
        <p:spPr>
          <a:xfrm>
            <a:off x="6407703" y="1878568"/>
            <a:ext cx="451800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200"/>
            <a:r>
              <a:rPr lang="en-GB" sz="3600">
                <a:solidFill>
                  <a:srgbClr val="0C1D40"/>
                </a:solidFill>
              </a:rPr>
              <a:t>Core Services</a:t>
            </a:r>
            <a:endParaRPr lang="en-US"/>
          </a:p>
        </p:txBody>
      </p:sp>
      <p:pic>
        <p:nvPicPr>
          <p:cNvPr id="6" name="Picture 5" descr="A yellow diamond with white arrows&#10;&#10;Description automatically generated">
            <a:extLst>
              <a:ext uri="{FF2B5EF4-FFF2-40B4-BE49-F238E27FC236}">
                <a16:creationId xmlns:a16="http://schemas.microsoft.com/office/drawing/2014/main" id="{529F4147-6164-9A41-FA12-F451E7110D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39" y="2889424"/>
            <a:ext cx="2403572" cy="2403572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C6FD8C9B-AB04-CE0E-DD63-0FE082521956}"/>
              </a:ext>
            </a:extLst>
          </p:cNvPr>
          <p:cNvSpPr txBox="1">
            <a:spLocks/>
          </p:cNvSpPr>
          <p:nvPr/>
        </p:nvSpPr>
        <p:spPr>
          <a:xfrm>
            <a:off x="3591435" y="3115904"/>
            <a:ext cx="4924155" cy="1970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noAutofit/>
          </a:bodyPr>
          <a:lstStyle>
            <a:lvl1pPr defTabSz="584213" eaLnBrk="1" hangingPunct="1">
              <a:defRPr sz="3599" b="1" baseline="0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indent="22860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45721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685816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914419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114302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1371630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160023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182884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l"/>
            <a:r>
              <a:rPr lang="en-GB" sz="6000">
                <a:solidFill>
                  <a:srgbClr val="0C1D40"/>
                </a:solidFill>
                <a:latin typeface="Calibri"/>
                <a:ea typeface="Verdana"/>
                <a:cs typeface="Segoe UI"/>
              </a:rPr>
              <a:t>Dissemination</a:t>
            </a:r>
            <a:endParaRPr lang="en-US"/>
          </a:p>
          <a:p>
            <a:pPr algn="l"/>
            <a:r>
              <a:rPr lang="en-GB" sz="6000" noProof="0">
                <a:solidFill>
                  <a:srgbClr val="0C1D40"/>
                </a:solidFill>
                <a:latin typeface="Calibri"/>
                <a:ea typeface="Verdana"/>
                <a:cs typeface="Segoe UI"/>
              </a:rPr>
              <a:t>Support</a:t>
            </a:r>
            <a:endParaRPr lang="en-GB" sz="5400" noProof="0">
              <a:solidFill>
                <a:srgbClr val="0C1D40"/>
              </a:solidFill>
              <a:latin typeface="Calibri"/>
              <a:ea typeface="Verdana"/>
              <a:cs typeface="Segoe UI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78A32B-B7F3-CA1B-1936-612A8375D3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140219" y="2857840"/>
            <a:ext cx="2403573" cy="2403573"/>
          </a:xfrm>
          <a:prstGeom prst="rect">
            <a:avLst/>
          </a:prstGeom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3830D79F-240F-EA26-4896-51544088F2DF}"/>
              </a:ext>
            </a:extLst>
          </p:cNvPr>
          <p:cNvSpPr txBox="1">
            <a:spLocks/>
          </p:cNvSpPr>
          <p:nvPr/>
        </p:nvSpPr>
        <p:spPr>
          <a:xfrm>
            <a:off x="11765616" y="3551236"/>
            <a:ext cx="4747182" cy="1091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noAutofit/>
          </a:bodyPr>
          <a:lstStyle>
            <a:lvl1pPr defTabSz="584213" eaLnBrk="1" hangingPunct="1">
              <a:defRPr sz="3599" b="1" baseline="0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indent="22860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45721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685816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914419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114302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1371630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160023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182884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l">
              <a:spcAft>
                <a:spcPts val="800"/>
              </a:spcAft>
            </a:pPr>
            <a:r>
              <a:rPr lang="en-GB" sz="6000" b="1" noProof="0">
                <a:solidFill>
                  <a:srgbClr val="0C1D40"/>
                </a:solidFill>
                <a:latin typeface="Calibri"/>
                <a:ea typeface="Verdana"/>
                <a:cs typeface="Segoe UI"/>
              </a:rPr>
              <a:t>Go-To-Market</a:t>
            </a:r>
            <a:br>
              <a:rPr lang="en-GB" sz="6000" b="1" noProof="0">
                <a:solidFill>
                  <a:srgbClr val="0C1D40"/>
                </a:solidFill>
                <a:latin typeface="Calibri"/>
                <a:ea typeface="Verdana"/>
                <a:cs typeface="Segoe UI"/>
              </a:rPr>
            </a:br>
            <a:r>
              <a:rPr lang="en-GB" sz="6000">
                <a:solidFill>
                  <a:srgbClr val="0C1D40"/>
                </a:solidFill>
                <a:latin typeface="Calibri"/>
                <a:ea typeface="Verdana"/>
                <a:cs typeface="Segoe UI"/>
              </a:rPr>
              <a:t>Support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1173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8CDFAF-7746-4B19-9BDE-A4E040FEE05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6070224" y="8837241"/>
            <a:ext cx="864097" cy="720080"/>
          </a:xfrm>
        </p:spPr>
        <p:txBody>
          <a:bodyPr/>
          <a:lstStyle/>
          <a:p>
            <a:pPr lvl="0"/>
            <a:fld id="{86CB4B4D-7CA3-9044-876B-883B54F8677D}" type="slidenum">
              <a:rPr lang="it-IT" sz="2799" b="1">
                <a:solidFill>
                  <a:srgbClr val="03034C"/>
                </a:solidFill>
              </a:rPr>
              <a:t>6</a:t>
            </a:fld>
            <a:endParaRPr lang="it-IT" sz="2799" b="1">
              <a:solidFill>
                <a:srgbClr val="03034C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B08A984-A8B2-6EFD-13DC-12B30492C429}"/>
              </a:ext>
            </a:extLst>
          </p:cNvPr>
          <p:cNvSpPr txBox="1">
            <a:spLocks/>
          </p:cNvSpPr>
          <p:nvPr/>
        </p:nvSpPr>
        <p:spPr>
          <a:xfrm>
            <a:off x="1270039" y="444503"/>
            <a:ext cx="14800185" cy="1593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normAutofit/>
          </a:bodyPr>
          <a:lstStyle>
            <a:lvl1pPr defTabSz="584229" eaLnBrk="1" hangingPunct="1">
              <a:defRPr sz="3600" b="1" baseline="0">
                <a:solidFill>
                  <a:srgbClr val="3A3A3C"/>
                </a:solidFill>
                <a:latin typeface="+mn-lt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indent="228611" defTabSz="584229" eaLnBrk="1" hangingPunct="1">
              <a:defRPr sz="36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457223" defTabSz="584229" eaLnBrk="1" hangingPunct="1">
              <a:defRPr sz="36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685835" defTabSz="584229" eaLnBrk="1" hangingPunct="1">
              <a:defRPr sz="36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914446" defTabSz="584229" eaLnBrk="1" hangingPunct="1">
              <a:defRPr sz="36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1143057" defTabSz="584229" eaLnBrk="1" hangingPunct="1">
              <a:defRPr sz="36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1371668" defTabSz="584229" eaLnBrk="1" hangingPunct="1">
              <a:defRPr sz="36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1600280" defTabSz="584229" eaLnBrk="1" hangingPunct="1">
              <a:defRPr sz="36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1828892" defTabSz="584229" eaLnBrk="1" hangingPunct="1">
              <a:defRPr sz="36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r>
              <a:rPr lang="en-GB" sz="5400" kern="100">
                <a:solidFill>
                  <a:srgbClr val="2F3351"/>
                </a:solidFill>
                <a:latin typeface="Calibri"/>
                <a:ea typeface="Verdana"/>
                <a:cs typeface="Times New Roman"/>
              </a:rPr>
              <a:t>Booster in numbers</a:t>
            </a:r>
            <a:endParaRPr lang="en-US" sz="5400"/>
          </a:p>
        </p:txBody>
      </p:sp>
      <p:pic>
        <p:nvPicPr>
          <p:cNvPr id="12" name="Graphic 11" descr="Person with idea with solid fill">
            <a:extLst>
              <a:ext uri="{FF2B5EF4-FFF2-40B4-BE49-F238E27FC236}">
                <a16:creationId xmlns:a16="http://schemas.microsoft.com/office/drawing/2014/main" id="{D1E33257-8276-F290-DD35-B640AE2DB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301723" y="2809046"/>
            <a:ext cx="2105583" cy="2058747"/>
          </a:xfrm>
          <a:prstGeom prst="rect">
            <a:avLst/>
          </a:prstGeom>
        </p:spPr>
      </p:pic>
      <p:pic>
        <p:nvPicPr>
          <p:cNvPr id="8" name="Graphic 7" descr="Raised hand with solid fill">
            <a:extLst>
              <a:ext uri="{FF2B5EF4-FFF2-40B4-BE49-F238E27FC236}">
                <a16:creationId xmlns:a16="http://schemas.microsoft.com/office/drawing/2014/main" id="{1B5E0072-9005-04DE-BD29-E49AAA149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779186" y="3039498"/>
            <a:ext cx="1728991" cy="1837302"/>
          </a:xfrm>
          <a:prstGeom prst="rect">
            <a:avLst/>
          </a:prstGeom>
        </p:spPr>
      </p:pic>
      <p:pic>
        <p:nvPicPr>
          <p:cNvPr id="17" name="Graphic 16" descr="Rocket with solid fill">
            <a:extLst>
              <a:ext uri="{FF2B5EF4-FFF2-40B4-BE49-F238E27FC236}">
                <a16:creationId xmlns:a16="http://schemas.microsoft.com/office/drawing/2014/main" id="{F32F282D-ED65-09BC-940D-7A87C31402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648802" y="3046709"/>
            <a:ext cx="1745794" cy="18230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A6E1D9-1984-1253-1C23-31C7C5F4C02C}"/>
              </a:ext>
            </a:extLst>
          </p:cNvPr>
          <p:cNvSpPr txBox="1"/>
          <p:nvPr/>
        </p:nvSpPr>
        <p:spPr>
          <a:xfrm>
            <a:off x="2188537" y="4982733"/>
            <a:ext cx="4325627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7200" b="1" dirty="0">
                <a:solidFill>
                  <a:srgbClr val="0C1D40"/>
                </a:solidFill>
              </a:rPr>
              <a:t>&gt;200</a:t>
            </a:r>
            <a:endParaRPr lang="en-US" sz="7200" dirty="0">
              <a:solidFill>
                <a:srgbClr val="0C1D4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2D565F-4D0E-A50C-357F-57E3E6A47937}"/>
              </a:ext>
            </a:extLst>
          </p:cNvPr>
          <p:cNvSpPr txBox="1"/>
          <p:nvPr/>
        </p:nvSpPr>
        <p:spPr>
          <a:xfrm>
            <a:off x="6360219" y="4990356"/>
            <a:ext cx="4325627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7200" b="1" dirty="0">
                <a:solidFill>
                  <a:srgbClr val="0C1D40"/>
                </a:solidFill>
              </a:rPr>
              <a:t>&gt;2.000</a:t>
            </a:r>
            <a:endParaRPr lang="en-US" sz="7200" dirty="0">
              <a:solidFill>
                <a:srgbClr val="0C1D4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2F0947-35FB-B9AA-07AB-B5D04A08CD23}"/>
              </a:ext>
            </a:extLst>
          </p:cNvPr>
          <p:cNvSpPr txBox="1"/>
          <p:nvPr/>
        </p:nvSpPr>
        <p:spPr>
          <a:xfrm>
            <a:off x="10408035" y="4951461"/>
            <a:ext cx="4325628" cy="125710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7200" b="1" dirty="0">
                <a:solidFill>
                  <a:srgbClr val="0C1D40"/>
                </a:solidFill>
              </a:rPr>
              <a:t>&gt;3.000</a:t>
            </a:r>
            <a:endParaRPr lang="en-US" sz="7200" dirty="0">
              <a:solidFill>
                <a:srgbClr val="0C1D4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D212EB-B49F-ADAA-8898-9D1FAF6F6575}"/>
              </a:ext>
            </a:extLst>
          </p:cNvPr>
          <p:cNvSpPr txBox="1"/>
          <p:nvPr/>
        </p:nvSpPr>
        <p:spPr>
          <a:xfrm>
            <a:off x="2653427" y="6090336"/>
            <a:ext cx="3395023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584200" rtl="0" latinLnBrk="1" hangingPunct="0"/>
            <a:r>
              <a:rPr lang="en-US" sz="2800">
                <a:solidFill>
                  <a:srgbClr val="0C1D40"/>
                </a:solidFill>
              </a:rPr>
              <a:t>Experts who delivered services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286C68-6198-56C4-632E-FF60A40FCCDD}"/>
              </a:ext>
            </a:extLst>
          </p:cNvPr>
          <p:cNvSpPr txBox="1"/>
          <p:nvPr/>
        </p:nvSpPr>
        <p:spPr>
          <a:xfrm>
            <a:off x="6670114" y="6097961"/>
            <a:ext cx="3705224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584200"/>
            <a:r>
              <a:rPr lang="en-US" sz="2800">
                <a:solidFill>
                  <a:srgbClr val="0C1D40"/>
                </a:solidFill>
              </a:rPr>
              <a:t>Projects supported with expertise and training</a:t>
            </a:r>
            <a:endParaRPr lang="en-US" sz="32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6F0979-7A20-AA8A-E1B8-63E4E0DDA96C}"/>
              </a:ext>
            </a:extLst>
          </p:cNvPr>
          <p:cNvSpPr txBox="1"/>
          <p:nvPr/>
        </p:nvSpPr>
        <p:spPr>
          <a:xfrm>
            <a:off x="10841075" y="6097830"/>
            <a:ext cx="3457062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584200"/>
            <a:r>
              <a:rPr lang="en-US" sz="2800">
                <a:solidFill>
                  <a:srgbClr val="0C1D40"/>
                </a:solidFill>
              </a:rPr>
              <a:t>Services requested since Booster's launch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19418922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179A7-37C4-67AB-4760-17676B5AB0D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E1165538-60BC-B88B-7113-923927E1FE32}"/>
              </a:ext>
            </a:extLst>
          </p:cNvPr>
          <p:cNvSpPr txBox="1">
            <a:spLocks/>
          </p:cNvSpPr>
          <p:nvPr/>
        </p:nvSpPr>
        <p:spPr>
          <a:xfrm>
            <a:off x="791570" y="802842"/>
            <a:ext cx="15278655" cy="975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normAutofit/>
          </a:bodyPr>
          <a:lstStyle>
            <a:lvl1pPr defTabSz="584213" eaLnBrk="1" hangingPunct="1">
              <a:defRPr sz="3599" b="1" baseline="0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indent="22860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45721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685816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914419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114302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1371630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160023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182884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4000" dirty="0">
                <a:solidFill>
                  <a:srgbClr val="2F3351"/>
                </a:solidFill>
                <a:latin typeface="Calibri"/>
              </a:rPr>
              <a:t>How to apply?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1BFD0A-9B01-803F-2DAA-F17A429CA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672" y="3711180"/>
            <a:ext cx="11143772" cy="3445368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B3CD2A5D-73C2-B0C4-20BE-4DDFCA16FC8E}"/>
              </a:ext>
            </a:extLst>
          </p:cNvPr>
          <p:cNvSpPr txBox="1">
            <a:spLocks/>
          </p:cNvSpPr>
          <p:nvPr/>
        </p:nvSpPr>
        <p:spPr>
          <a:xfrm>
            <a:off x="2309420" y="2765756"/>
            <a:ext cx="12218275" cy="1091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noAutofit/>
          </a:bodyPr>
          <a:lstStyle>
            <a:lvl1pPr defTabSz="584213" eaLnBrk="1" hangingPunct="1">
              <a:defRPr sz="3599" b="1" baseline="0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indent="22860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45721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685816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914419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114302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1371630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160023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182884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lnSpc>
                <a:spcPts val="4800"/>
              </a:lnSpc>
              <a:spcAft>
                <a:spcPts val="800"/>
              </a:spcAft>
            </a:pPr>
            <a:r>
              <a:rPr lang="en-GB" sz="4400" b="1" noProof="0" dirty="0">
                <a:solidFill>
                  <a:srgbClr val="FF5E00"/>
                </a:solidFill>
                <a:latin typeface="Calibri"/>
                <a:ea typeface="Verdana"/>
                <a:cs typeface="Segoe UI"/>
              </a:rPr>
              <a:t>www.horizonresultsbooster.eu</a:t>
            </a:r>
            <a:endParaRPr lang="en-GB" sz="4400" noProof="0" dirty="0">
              <a:solidFill>
                <a:srgbClr val="FF5E00"/>
              </a:solidFill>
              <a:latin typeface="Calibri"/>
              <a:ea typeface="Verdana"/>
              <a:cs typeface="Segoe U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1758F9-A18B-1544-90C8-A992D3B41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4452" y="3087938"/>
            <a:ext cx="1335992" cy="7220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FC58603E-6902-7C24-E417-E63455E5AFB7}"/>
              </a:ext>
            </a:extLst>
          </p:cNvPr>
          <p:cNvSpPr/>
          <p:nvPr/>
        </p:nvSpPr>
        <p:spPr>
          <a:xfrm>
            <a:off x="12317483" y="5067643"/>
            <a:ext cx="3803759" cy="3803759"/>
          </a:xfrm>
          <a:prstGeom prst="ellipse">
            <a:avLst/>
          </a:prstGeom>
          <a:solidFill>
            <a:srgbClr val="FCB71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16" name="Picture 15" descr="A qr code with circles and dots&#10;&#10;AI-generated content may be incorrect.">
            <a:extLst>
              <a:ext uri="{FF2B5EF4-FFF2-40B4-BE49-F238E27FC236}">
                <a16:creationId xmlns:a16="http://schemas.microsoft.com/office/drawing/2014/main" id="{6ABDC732-2BE0-613D-39DA-76650513EE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627" y="5896237"/>
            <a:ext cx="2153725" cy="215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2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DDFDA-D8DB-BE54-42C4-D6B91DE732E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3744BF-3884-9BD3-DF51-F52C90808217}"/>
              </a:ext>
            </a:extLst>
          </p:cNvPr>
          <p:cNvSpPr/>
          <p:nvPr/>
        </p:nvSpPr>
        <p:spPr>
          <a:xfrm>
            <a:off x="3329516" y="1778755"/>
            <a:ext cx="10681229" cy="109233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584200">
              <a:lnSpc>
                <a:spcPts val="4800"/>
              </a:lnSpc>
              <a:spcAft>
                <a:spcPts val="800"/>
              </a:spcAft>
            </a:pPr>
            <a:r>
              <a:rPr lang="en-GB" sz="3600" b="0" dirty="0">
                <a:solidFill>
                  <a:srgbClr val="0C1D40"/>
                </a:solidFill>
                <a:latin typeface="+mn-lt"/>
                <a:ea typeface="+mn-lt"/>
                <a:cs typeface="+mn-lt"/>
              </a:rPr>
              <a:t>Application submitted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261B5C-C4EE-93CD-E237-14CC5E3761C5}"/>
              </a:ext>
            </a:extLst>
          </p:cNvPr>
          <p:cNvSpPr/>
          <p:nvPr/>
        </p:nvSpPr>
        <p:spPr>
          <a:xfrm rot="18900000">
            <a:off x="3121426" y="1493577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A16DD8-65BF-3D34-C8CE-77A6C2F10363}"/>
              </a:ext>
            </a:extLst>
          </p:cNvPr>
          <p:cNvSpPr/>
          <p:nvPr/>
        </p:nvSpPr>
        <p:spPr>
          <a:xfrm>
            <a:off x="3329515" y="3242476"/>
            <a:ext cx="10681229" cy="109233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584200">
              <a:lnSpc>
                <a:spcPts val="4800"/>
              </a:lnSpc>
              <a:spcAft>
                <a:spcPts val="800"/>
              </a:spcAft>
            </a:pPr>
            <a:r>
              <a:rPr lang="en-GB" sz="3600" b="0" dirty="0">
                <a:solidFill>
                  <a:srgbClr val="0C1D40"/>
                </a:solidFill>
                <a:latin typeface="+mn-lt"/>
                <a:ea typeface="+mn-lt"/>
                <a:cs typeface="+mn-lt"/>
              </a:rPr>
              <a:t>Approval by the European Commission </a:t>
            </a:r>
            <a:r>
              <a:rPr lang="en-GB" sz="2800" b="0" dirty="0">
                <a:solidFill>
                  <a:srgbClr val="0C1D40"/>
                </a:solidFill>
                <a:latin typeface="+mn-lt"/>
                <a:ea typeface="+mn-lt"/>
                <a:cs typeface="+mn-lt"/>
              </a:rPr>
              <a:t>(7-10 days)</a:t>
            </a:r>
            <a:endParaRPr lang="en-GB" sz="3600" b="0" dirty="0">
              <a:solidFill>
                <a:srgbClr val="0C1D40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922417-C8F1-7BD6-C289-D31092FBCD53}"/>
              </a:ext>
            </a:extLst>
          </p:cNvPr>
          <p:cNvSpPr/>
          <p:nvPr/>
        </p:nvSpPr>
        <p:spPr>
          <a:xfrm rot="18900000">
            <a:off x="3121425" y="2957298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119AB0-90F0-B944-7CB3-59EAF1A7A5A0}"/>
              </a:ext>
            </a:extLst>
          </p:cNvPr>
          <p:cNvSpPr/>
          <p:nvPr/>
        </p:nvSpPr>
        <p:spPr>
          <a:xfrm>
            <a:off x="3329514" y="4776221"/>
            <a:ext cx="10681229" cy="109233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584200">
              <a:spcAft>
                <a:spcPts val="800"/>
              </a:spcAft>
            </a:pPr>
            <a:r>
              <a:rPr lang="en-US" sz="3600" b="0" dirty="0">
                <a:solidFill>
                  <a:srgbClr val="0C1D40"/>
                </a:solidFill>
                <a:latin typeface="+mn-lt"/>
                <a:ea typeface="+mn-lt"/>
                <a:cs typeface="+mn-lt"/>
              </a:rPr>
              <a:t>Mentors appointed </a:t>
            </a:r>
            <a:r>
              <a:rPr lang="en-US" sz="2800" b="0" dirty="0">
                <a:solidFill>
                  <a:srgbClr val="0C1D40"/>
                </a:solidFill>
                <a:latin typeface="+mn-lt"/>
                <a:ea typeface="+mn-lt"/>
                <a:cs typeface="+mn-lt"/>
              </a:rPr>
              <a:t>(7-10 days)</a:t>
            </a:r>
            <a:endParaRPr lang="en-US" sz="3600" b="0" dirty="0">
              <a:solidFill>
                <a:srgbClr val="0C1D40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194F32-4322-4949-37B7-4BEFD6C86B21}"/>
              </a:ext>
            </a:extLst>
          </p:cNvPr>
          <p:cNvSpPr/>
          <p:nvPr/>
        </p:nvSpPr>
        <p:spPr>
          <a:xfrm rot="18900000">
            <a:off x="3121424" y="4491043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CDE5C2-7834-0CCF-5777-C79329F54E31}"/>
              </a:ext>
            </a:extLst>
          </p:cNvPr>
          <p:cNvSpPr/>
          <p:nvPr/>
        </p:nvSpPr>
        <p:spPr>
          <a:xfrm>
            <a:off x="3329516" y="6309966"/>
            <a:ext cx="10681229" cy="109233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584200">
              <a:lnSpc>
                <a:spcPts val="4800"/>
              </a:lnSpc>
              <a:spcAft>
                <a:spcPts val="800"/>
              </a:spcAft>
            </a:pPr>
            <a:r>
              <a:rPr lang="en-GB" sz="3600" b="0" dirty="0">
                <a:solidFill>
                  <a:srgbClr val="0C1D40"/>
                </a:solidFill>
                <a:latin typeface="+mn-lt"/>
                <a:ea typeface="+mn-lt"/>
                <a:cs typeface="+mn-lt"/>
              </a:rPr>
              <a:t>Service roadmap agreed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14AD92-2CEC-3CEF-04C3-FE1B0F709B31}"/>
              </a:ext>
            </a:extLst>
          </p:cNvPr>
          <p:cNvSpPr/>
          <p:nvPr/>
        </p:nvSpPr>
        <p:spPr>
          <a:xfrm rot="18900000">
            <a:off x="3121426" y="6024788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2C7DB91-4D53-CAF5-5D34-DC7E429361B9}"/>
              </a:ext>
            </a:extLst>
          </p:cNvPr>
          <p:cNvSpPr txBox="1">
            <a:spLocks/>
          </p:cNvSpPr>
          <p:nvPr/>
        </p:nvSpPr>
        <p:spPr>
          <a:xfrm>
            <a:off x="791570" y="802842"/>
            <a:ext cx="15278655" cy="975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normAutofit/>
          </a:bodyPr>
          <a:lstStyle>
            <a:lvl1pPr defTabSz="584213" eaLnBrk="1" hangingPunct="1">
              <a:defRPr sz="3599" b="1" baseline="0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indent="22860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45721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685816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914419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114302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1371630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160023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182884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4000" dirty="0">
                <a:solidFill>
                  <a:srgbClr val="2F3351"/>
                </a:solidFill>
                <a:latin typeface="Calibri"/>
              </a:rPr>
              <a:t>Next steps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A375BF-0CF1-7118-44A4-1E14BFCBCD67}"/>
              </a:ext>
            </a:extLst>
          </p:cNvPr>
          <p:cNvSpPr/>
          <p:nvPr/>
        </p:nvSpPr>
        <p:spPr>
          <a:xfrm>
            <a:off x="3329513" y="7814877"/>
            <a:ext cx="10681229" cy="1092335"/>
          </a:xfrm>
          <a:prstGeom prst="rect">
            <a:avLst/>
          </a:prstGeom>
          <a:solidFill>
            <a:srgbClr val="FFF3E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584200">
              <a:lnSpc>
                <a:spcPts val="4800"/>
              </a:lnSpc>
              <a:spcAft>
                <a:spcPts val="800"/>
              </a:spcAft>
            </a:pPr>
            <a:r>
              <a:rPr lang="en-GB" sz="3600" b="0" dirty="0">
                <a:solidFill>
                  <a:srgbClr val="0C1D40"/>
                </a:solidFill>
                <a:latin typeface="+mn-lt"/>
                <a:ea typeface="+mn-lt"/>
                <a:cs typeface="+mn-lt"/>
              </a:rPr>
              <a:t>Service delivery begins </a:t>
            </a:r>
            <a:r>
              <a:rPr lang="en-GB" sz="2800" b="0" dirty="0">
                <a:solidFill>
                  <a:srgbClr val="0C1D40"/>
                </a:solidFill>
                <a:latin typeface="+mn-lt"/>
                <a:ea typeface="+mn-lt"/>
                <a:cs typeface="+mn-lt"/>
              </a:rPr>
              <a:t>(from the next month)</a:t>
            </a:r>
            <a:endParaRPr lang="en-GB" sz="3600" b="0" dirty="0">
              <a:solidFill>
                <a:srgbClr val="0C1D40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E86BAA-37F3-607D-051C-7921BF822A36}"/>
              </a:ext>
            </a:extLst>
          </p:cNvPr>
          <p:cNvSpPr/>
          <p:nvPr/>
        </p:nvSpPr>
        <p:spPr>
          <a:xfrm rot="18900000">
            <a:off x="3121423" y="7529699"/>
            <a:ext cx="487773" cy="48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5" name="Picture 24" descr="A yellow circle with a black arrow&#10;&#10;AI-generated content may be incorrect.">
            <a:extLst>
              <a:ext uri="{FF2B5EF4-FFF2-40B4-BE49-F238E27FC236}">
                <a16:creationId xmlns:a16="http://schemas.microsoft.com/office/drawing/2014/main" id="{8ADA94C7-82EA-7096-A669-822712C4E1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7" t="28242" r="38390" b="29810"/>
          <a:stretch/>
        </p:blipFill>
        <p:spPr>
          <a:xfrm>
            <a:off x="13522997" y="2414865"/>
            <a:ext cx="1011658" cy="1028769"/>
          </a:xfrm>
          <a:prstGeom prst="rect">
            <a:avLst/>
          </a:prstGeom>
        </p:spPr>
      </p:pic>
      <p:pic>
        <p:nvPicPr>
          <p:cNvPr id="26" name="Picture 25" descr="A yellow circle with a black arrow&#10;&#10;AI-generated content may be incorrect.">
            <a:extLst>
              <a:ext uri="{FF2B5EF4-FFF2-40B4-BE49-F238E27FC236}">
                <a16:creationId xmlns:a16="http://schemas.microsoft.com/office/drawing/2014/main" id="{E9F32D76-4A80-E5D9-9033-D2E1A8BC6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7" t="28242" r="38390" b="29810"/>
          <a:stretch/>
        </p:blipFill>
        <p:spPr>
          <a:xfrm>
            <a:off x="13504913" y="4026715"/>
            <a:ext cx="1011658" cy="1028769"/>
          </a:xfrm>
          <a:prstGeom prst="rect">
            <a:avLst/>
          </a:prstGeom>
        </p:spPr>
      </p:pic>
      <p:pic>
        <p:nvPicPr>
          <p:cNvPr id="27" name="Picture 26" descr="A yellow circle with a black arrow&#10;&#10;AI-generated content may be incorrect.">
            <a:extLst>
              <a:ext uri="{FF2B5EF4-FFF2-40B4-BE49-F238E27FC236}">
                <a16:creationId xmlns:a16="http://schemas.microsoft.com/office/drawing/2014/main" id="{91A81D35-8EF4-BC01-298C-69633115EE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7" t="28242" r="38390" b="29810"/>
          <a:stretch/>
        </p:blipFill>
        <p:spPr>
          <a:xfrm>
            <a:off x="13522997" y="5638565"/>
            <a:ext cx="1011658" cy="1028769"/>
          </a:xfrm>
          <a:prstGeom prst="rect">
            <a:avLst/>
          </a:prstGeom>
        </p:spPr>
      </p:pic>
      <p:pic>
        <p:nvPicPr>
          <p:cNvPr id="28" name="Picture 27" descr="A yellow circle with a black arrow&#10;&#10;AI-generated content may be incorrect.">
            <a:extLst>
              <a:ext uri="{FF2B5EF4-FFF2-40B4-BE49-F238E27FC236}">
                <a16:creationId xmlns:a16="http://schemas.microsoft.com/office/drawing/2014/main" id="{F19A8642-D35E-1289-B0DD-129DF60A8B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7" t="28242" r="38390" b="29810"/>
          <a:stretch/>
        </p:blipFill>
        <p:spPr>
          <a:xfrm>
            <a:off x="13522997" y="7156570"/>
            <a:ext cx="1011658" cy="102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9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BEB13-5E7B-6168-4A43-34D4A7244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283" y="2288312"/>
            <a:ext cx="5961226" cy="5978565"/>
          </a:xfrm>
        </p:spPr>
        <p:txBody>
          <a:bodyPr lIns="0" tIns="0" rIns="0" bIns="0" anchor="t">
            <a:normAutofit/>
          </a:bodyPr>
          <a:lstStyle/>
          <a:p>
            <a:pPr marL="342900" indent="-342900" algn="l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323850" algn="l"/>
                <a:tab pos="457200" algn="l"/>
              </a:tabLst>
            </a:pPr>
            <a:r>
              <a:rPr lang="en-GB" sz="3600" dirty="0">
                <a:solidFill>
                  <a:srgbClr val="0C1D40"/>
                </a:solidFill>
                <a:effectLst/>
                <a:latin typeface="Calibri"/>
                <a:ea typeface="Calibri"/>
                <a:cs typeface="Calibri"/>
              </a:rPr>
              <a:t>Wednesday</a:t>
            </a:r>
            <a:r>
              <a:rPr lang="en-GB" sz="3600" b="1" dirty="0">
                <a:solidFill>
                  <a:srgbClr val="0C1D40"/>
                </a:solidFill>
                <a:effectLst/>
                <a:latin typeface="Calibri"/>
                <a:ea typeface="Calibri"/>
                <a:cs typeface="Calibri"/>
              </a:rPr>
              <a:t>,</a:t>
            </a:r>
            <a:r>
              <a:rPr lang="en-GB" sz="3600" b="1" dirty="0">
                <a:solidFill>
                  <a:srgbClr val="0C1D40"/>
                </a:solidFill>
                <a:latin typeface="Calibri"/>
                <a:ea typeface="Calibri"/>
                <a:cs typeface="Calibri"/>
              </a:rPr>
              <a:t> 18</a:t>
            </a:r>
            <a:r>
              <a:rPr lang="en-GB" sz="3600" b="1" dirty="0">
                <a:solidFill>
                  <a:srgbClr val="0C1D40"/>
                </a:solidFill>
                <a:effectLst/>
                <a:latin typeface="Calibri"/>
                <a:ea typeface="Calibri"/>
                <a:cs typeface="Calibri"/>
              </a:rPr>
              <a:t> June</a:t>
            </a: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323850" algn="l"/>
                <a:tab pos="457200" algn="l"/>
              </a:tabLst>
            </a:pPr>
            <a:r>
              <a:rPr lang="en-GB" sz="3600" dirty="0">
                <a:solidFill>
                  <a:srgbClr val="0C1D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Wednesday, </a:t>
            </a:r>
            <a:r>
              <a:rPr lang="en-GB" sz="3600" b="1" dirty="0">
                <a:solidFill>
                  <a:srgbClr val="0C1D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September</a:t>
            </a:r>
          </a:p>
          <a:p>
            <a:pPr marL="342900" lvl="0" indent="-342900" algn="l">
              <a:lnSpc>
                <a:spcPct val="107000"/>
              </a:lnSpc>
              <a:spcAft>
                <a:spcPts val="300"/>
              </a:spcAft>
              <a:buFont typeface="Symbol" panose="05050102010706020507" pitchFamily="18" charset="2"/>
              <a:buChar char=""/>
              <a:tabLst>
                <a:tab pos="323850" algn="l"/>
                <a:tab pos="457200" algn="l"/>
              </a:tabLst>
            </a:pPr>
            <a:r>
              <a:rPr lang="en-GB" sz="3600" dirty="0">
                <a:solidFill>
                  <a:srgbClr val="0C1D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Wednesday, </a:t>
            </a:r>
            <a:r>
              <a:rPr lang="en-GB" sz="3600" b="1" dirty="0">
                <a:solidFill>
                  <a:srgbClr val="0C1D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 November</a:t>
            </a:r>
          </a:p>
          <a:p>
            <a:pPr marL="0" indent="0"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3600" dirty="0">
              <a:solidFill>
                <a:srgbClr val="0C1D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3200" dirty="0">
                <a:solidFill>
                  <a:srgbClr val="0C1D40"/>
                </a:solidFill>
                <a:hlinkClick r:id="rId2"/>
              </a:rPr>
              <a:t>https://ec.europa.eu/research/participants/docs/h2020-funding-guide/other/event250618-2.htm</a:t>
            </a:r>
            <a:r>
              <a:rPr lang="en-GB" sz="3200" dirty="0">
                <a:solidFill>
                  <a:srgbClr val="0C1D40"/>
                </a:solidFill>
              </a:rPr>
              <a:t> </a:t>
            </a:r>
          </a:p>
          <a:p>
            <a:pPr marL="0" indent="0">
              <a:buNone/>
            </a:pPr>
            <a:endParaRPr lang="en-GB" sz="3200" dirty="0">
              <a:solidFill>
                <a:srgbClr val="0C1D40"/>
              </a:solidFill>
            </a:endParaRPr>
          </a:p>
          <a:p>
            <a:pPr marL="0" indent="0" algn="l">
              <a:buNone/>
            </a:pPr>
            <a:r>
              <a:rPr lang="en-GB" sz="3200" b="1" dirty="0">
                <a:solidFill>
                  <a:srgbClr val="0C1D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11:00 AM - 12:00 PM CEST </a:t>
            </a:r>
            <a:br>
              <a:rPr lang="en-GB" sz="3200" b="1" dirty="0">
                <a:solidFill>
                  <a:srgbClr val="0C1D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dirty="0">
                <a:solidFill>
                  <a:srgbClr val="0C1D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(all dates)</a:t>
            </a:r>
            <a:endParaRPr lang="en-GB" sz="3200" dirty="0">
              <a:solidFill>
                <a:srgbClr val="0C1D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3200" dirty="0">
              <a:solidFill>
                <a:srgbClr val="0C1D4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E24EA-619A-5058-1124-9C6B9A41285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805A48C8-53F6-80F2-A901-5A4D08E28C17}"/>
              </a:ext>
            </a:extLst>
          </p:cNvPr>
          <p:cNvSpPr txBox="1">
            <a:spLocks/>
          </p:cNvSpPr>
          <p:nvPr/>
        </p:nvSpPr>
        <p:spPr>
          <a:xfrm>
            <a:off x="791570" y="802842"/>
            <a:ext cx="15278655" cy="975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 anchorCtr="0">
            <a:normAutofit/>
          </a:bodyPr>
          <a:lstStyle>
            <a:lvl1pPr defTabSz="584213" eaLnBrk="1" hangingPunct="1">
              <a:defRPr sz="3599" b="1" baseline="0">
                <a:solidFill>
                  <a:srgbClr val="3A3A3C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  <a:sym typeface="Calibri"/>
              </a:defRPr>
            </a:lvl1pPr>
            <a:lvl2pPr indent="22860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45721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685816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914419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114302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1371630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1600235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1828841" defTabSz="584213" eaLnBrk="1" hangingPunct="1">
              <a:defRPr sz="3599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4000" dirty="0">
                <a:solidFill>
                  <a:srgbClr val="2F3351"/>
                </a:solidFill>
                <a:latin typeface="Calibri"/>
              </a:rPr>
              <a:t>Upcoming Booster Info Sessions 2025</a:t>
            </a:r>
          </a:p>
        </p:txBody>
      </p:sp>
      <p:pic>
        <p:nvPicPr>
          <p:cNvPr id="8" name="Picture 7" descr="A group of people looking at a computer&#10;&#10;AI-generated content may be incorrect.">
            <a:extLst>
              <a:ext uri="{FF2B5EF4-FFF2-40B4-BE49-F238E27FC236}">
                <a16:creationId xmlns:a16="http://schemas.microsoft.com/office/drawing/2014/main" id="{1DC16D76-DE35-414E-3899-CEFEE6E92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44" y="2286000"/>
            <a:ext cx="8628373" cy="485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5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body" idx="1"/>
          </p:nvPr>
        </p:nvSpPr>
        <p:spPr>
          <a:xfrm>
            <a:off x="8022059" y="1996480"/>
            <a:ext cx="8568951" cy="460851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rPr lang="en-GB" sz="4800" b="1" noProof="0">
                <a:solidFill>
                  <a:schemeClr val="bg1"/>
                </a:solidFill>
                <a:latin typeface="Calibri"/>
                <a:ea typeface="Verdana"/>
                <a:cs typeface="Segoe UI"/>
              </a:rPr>
              <a:t>Dr Alessia </a:t>
            </a:r>
            <a:r>
              <a:rPr lang="en-GB" sz="4800" b="1" noProof="0" dirty="0">
                <a:solidFill>
                  <a:schemeClr val="bg1"/>
                </a:solidFill>
                <a:latin typeface="Calibri"/>
                <a:ea typeface="Verdana"/>
                <a:cs typeface="Segoe UI"/>
              </a:rPr>
              <a:t>Melasecche Germini</a:t>
            </a:r>
          </a:p>
          <a:p>
            <a:pPr>
              <a:defRPr>
                <a:solidFill>
                  <a:srgbClr val="000000"/>
                </a:solidFill>
              </a:defRPr>
            </a:pPr>
            <a:endParaRPr lang="en-GB" sz="4800" b="1" noProof="0" dirty="0">
              <a:solidFill>
                <a:schemeClr val="bg1"/>
              </a:solidFill>
              <a:latin typeface="Calibri"/>
            </a:endParaRPr>
          </a:p>
          <a:p>
            <a:pPr>
              <a:defRPr>
                <a:solidFill>
                  <a:srgbClr val="000000"/>
                </a:solidFill>
              </a:defRPr>
            </a:pPr>
            <a:r>
              <a:rPr lang="en-GB" sz="4000" b="1" noProof="0" dirty="0">
                <a:solidFill>
                  <a:schemeClr val="bg1"/>
                </a:solidFill>
                <a:latin typeface="Calibri"/>
                <a:ea typeface="Verdana"/>
                <a:cs typeface="Segoe UI"/>
              </a:rPr>
              <a:t>booster@meta-group.com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lang="en-GB" sz="4000" b="1" noProof="0" dirty="0">
                <a:solidFill>
                  <a:schemeClr val="bg1"/>
                </a:solidFill>
                <a:latin typeface="Calibri"/>
                <a:ea typeface="Verdana"/>
                <a:cs typeface="Segoe UI"/>
              </a:rPr>
              <a:t>www.horizonresultsbooster.eu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752FE4-F34D-C5C4-8BD7-4BD07FB99FD4}"/>
              </a:ext>
            </a:extLst>
          </p:cNvPr>
          <p:cNvSpPr txBox="1"/>
          <p:nvPr/>
        </p:nvSpPr>
        <p:spPr>
          <a:xfrm>
            <a:off x="7923260" y="6530044"/>
            <a:ext cx="866775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0" i="0" dirty="0">
                <a:solidFill>
                  <a:schemeClr val="bg1"/>
                </a:solidFill>
                <a:effectLst/>
              </a:rPr>
              <a:t>© Booster, 2025 - image sources: Canva, </a:t>
            </a:r>
            <a:r>
              <a:rPr lang="en-GB" sz="1400" b="0" i="0" dirty="0" err="1">
                <a:solidFill>
                  <a:schemeClr val="bg1"/>
                </a:solidFill>
                <a:effectLst/>
              </a:rPr>
              <a:t>Unsplash</a:t>
            </a:r>
            <a:r>
              <a:rPr lang="en-GB" sz="1400" b="0" i="0" dirty="0">
                <a:solidFill>
                  <a:schemeClr val="bg1"/>
                </a:solidFill>
                <a:effectLst/>
              </a:rPr>
              <a:t>, </a:t>
            </a:r>
            <a:r>
              <a:rPr lang="en-GB" sz="1400" b="0" i="0" dirty="0" err="1">
                <a:solidFill>
                  <a:schemeClr val="bg1"/>
                </a:solidFill>
                <a:effectLst/>
              </a:rPr>
              <a:t>Pexels</a:t>
            </a: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7CDB89-DA6A-6A57-44AA-B0C501E57CEC}"/>
              </a:ext>
            </a:extLst>
          </p:cNvPr>
          <p:cNvSpPr txBox="1"/>
          <p:nvPr/>
        </p:nvSpPr>
        <p:spPr>
          <a:xfrm>
            <a:off x="4939112" y="4764142"/>
            <a:ext cx="278152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000" b="1" i="0" dirty="0">
                <a:solidFill>
                  <a:schemeClr val="bg1"/>
                </a:solidFill>
                <a:effectLst/>
              </a:rPr>
              <a:t>Scan to subscribe to the Booster newsletter!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Calibri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A98F6AAC-83B0-DB78-DEA3-8AC3B1A9DD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739" y="5593549"/>
            <a:ext cx="469472" cy="435379"/>
          </a:xfrm>
          <a:prstGeom prst="rect">
            <a:avLst/>
          </a:prstGeom>
        </p:spPr>
      </p:pic>
      <p:pic>
        <p:nvPicPr>
          <p:cNvPr id="8" name="Picture 7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433E6E0C-14C5-33EC-8064-6385FA142E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0848" y="5628870"/>
            <a:ext cx="356855" cy="364736"/>
          </a:xfrm>
          <a:prstGeom prst="rect">
            <a:avLst/>
          </a:prstGeom>
        </p:spPr>
      </p:pic>
      <p:pic>
        <p:nvPicPr>
          <p:cNvPr id="12" name="Picture 1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3EAA42C-EAFE-FC5C-B0B2-3824773A96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63"/>
          <a:stretch/>
        </p:blipFill>
        <p:spPr>
          <a:xfrm>
            <a:off x="15463446" y="5593549"/>
            <a:ext cx="678618" cy="452284"/>
          </a:xfrm>
          <a:prstGeom prst="rect">
            <a:avLst/>
          </a:prstGeom>
        </p:spPr>
      </p:pic>
      <p:pic>
        <p:nvPicPr>
          <p:cNvPr id="14" name="Picture 13" descr="A qr code with circles&#10;&#10;AI-generated content may be incorrect.">
            <a:extLst>
              <a:ext uri="{FF2B5EF4-FFF2-40B4-BE49-F238E27FC236}">
                <a16:creationId xmlns:a16="http://schemas.microsoft.com/office/drawing/2014/main" id="{D3C3BA31-A138-18D6-BCDB-56B7CB2152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740" y="2259252"/>
            <a:ext cx="2376264" cy="23762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zione standard1" id="{B2E21628-A8ED-490F-9B8A-4F7666DDFEB0}" vid="{FEAB7BA5-C373-42EE-A2ED-7CF308B7417E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48CE3C84390446BCA15E64CB82C9DD" ma:contentTypeVersion="571" ma:contentTypeDescription="Create a new document." ma:contentTypeScope="" ma:versionID="0060b9eb18a3bbf8ec82ae00010158b0">
  <xsd:schema xmlns:xsd="http://www.w3.org/2001/XMLSchema" xmlns:xs="http://www.w3.org/2001/XMLSchema" xmlns:p="http://schemas.microsoft.com/office/2006/metadata/properties" xmlns:ns2="1b1345fc-e85c-4616-ba4c-847f2527d986" xmlns:ns3="85c02c45-5798-4af9-a839-28cb9cc0a8bf" targetNamespace="http://schemas.microsoft.com/office/2006/metadata/properties" ma:root="true" ma:fieldsID="869b1e6a0fdc76b4f56a28b56ef5ae37" ns2:_="" ns3:_="">
    <xsd:import namespace="1b1345fc-e85c-4616-ba4c-847f2527d986"/>
    <xsd:import namespace="85c02c45-5798-4af9-a839-28cb9cc0a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3:TaxCatchAll" minOccurs="0"/>
                <xsd:element ref="ns3:_dlc_DocId" minOccurs="0"/>
                <xsd:element ref="ns3:_dlc_DocIdUrl" minOccurs="0"/>
                <xsd:element ref="ns3:_dlc_DocIdPersistId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2:MediaServiceSearchProperties" minOccurs="0"/>
                <xsd:element ref="ns2:MediaServiceObjectDetectorVersion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1345fc-e85c-4616-ba4c-847f2527d9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a70df39d-be4b-41e6-b6dd-8eed5e863a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9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c02c45-5798-4af9-a839-28cb9cc0a8b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0d1c4a7-6e6c-4f5c-82ee-bbd57a0986cf}" ma:internalName="TaxCatchAll" ma:showField="CatchAllData" ma:web="85c02c45-5798-4af9-a839-28cb9cc0a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85c02c45-5798-4af9-a839-28cb9cc0a8bf">JZENU2HJ3JAC-787007954-290</_dlc_DocId>
    <_dlc_DocIdUrl xmlns="85c02c45-5798-4af9-a839-28cb9cc0a8bf">
      <Url>https://metagroupsrl.sharepoint.com/filesystem/_layouts/15/DocIdRedir.aspx?ID=JZENU2HJ3JAC-787007954-290</Url>
      <Description>JZENU2HJ3JAC-787007954-290</Description>
    </_dlc_DocIdUrl>
    <TaxCatchAll xmlns="85c02c45-5798-4af9-a839-28cb9cc0a8bf" xsi:nil="true"/>
    <lcf76f155ced4ddcb4097134ff3c332f xmlns="1b1345fc-e85c-4616-ba4c-847f2527d986">
      <Terms xmlns="http://schemas.microsoft.com/office/infopath/2007/PartnerControls"/>
    </lcf76f155ced4ddcb4097134ff3c332f>
    <_Flow_SignoffStatus xmlns="1b1345fc-e85c-4616-ba4c-847f2527d986" xsi:nil="true"/>
  </documentManagement>
</p:properties>
</file>

<file path=customXml/itemProps1.xml><?xml version="1.0" encoding="utf-8"?>
<ds:datastoreItem xmlns:ds="http://schemas.openxmlformats.org/officeDocument/2006/customXml" ds:itemID="{DB91945A-0964-4D90-B9AE-4B7BFB05C9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1345fc-e85c-4616-ba4c-847f2527d986"/>
    <ds:schemaRef ds:uri="85c02c45-5798-4af9-a839-28cb9cc0a8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483E12-DFE6-4058-8D11-B38DCC8C3DC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C621A87-5B6D-435F-92EB-CD292C9133A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ABBE2FB-7BEA-448B-81D3-A1CEC319BEC9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85c02c45-5798-4af9-a839-28cb9cc0a8bf"/>
    <ds:schemaRef ds:uri="1b1345fc-e85c-4616-ba4c-847f2527d986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BOOSTER_Presentation</Template>
  <TotalTime>192</TotalTime>
  <Words>223</Words>
  <Application>Microsoft Office PowerPoint</Application>
  <PresentationFormat>Niestandardowy</PresentationFormat>
  <Paragraphs>67</Paragraphs>
  <Slides>10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9" baseType="lpstr">
      <vt:lpstr>Arial</vt:lpstr>
      <vt:lpstr>Calibri</vt:lpstr>
      <vt:lpstr>Helvetica Light</vt:lpstr>
      <vt:lpstr>Helvetica Neue</vt:lpstr>
      <vt:lpstr>Segoe UI</vt:lpstr>
      <vt:lpstr>Symbol</vt:lpstr>
      <vt:lpstr>Times New Roman</vt:lpstr>
      <vt:lpstr>Verdana</vt:lpstr>
      <vt:lpstr>White</vt:lpstr>
      <vt:lpstr>Unlocking your full potential: from results to impact! </vt:lpstr>
      <vt:lpstr>Who can apply?</vt:lpstr>
      <vt:lpstr>Who can apply?</vt:lpstr>
      <vt:lpstr>Prezentacja programu PowerPoint</vt:lpstr>
      <vt:lpstr>Booster services: overview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Unlocking your full potential: from results to impact! </dc:title>
  <dc:creator>Clemence Contant</dc:creator>
  <cp:lastModifiedBy>Katarzyna Walczyk-Matuszyk</cp:lastModifiedBy>
  <cp:revision>34</cp:revision>
  <dcterms:created xsi:type="dcterms:W3CDTF">2024-10-02T15:27:31Z</dcterms:created>
  <dcterms:modified xsi:type="dcterms:W3CDTF">2025-05-26T12:47:55Z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8029cdb1-450a-4d9f-9095-8bb0949f0b7f</vt:lpwstr>
  </property>
  <property fmtid="{D5CDD505-2E9C-101B-9397-08002B2CF9AE}" pid="3" name="ContentTypeId">
    <vt:lpwstr>0x0101000548CE3C84390446BCA15E64CB82C9DD</vt:lpwstr>
  </property>
  <property fmtid="{D5CDD505-2E9C-101B-9397-08002B2CF9AE}" pid="4" name="Order">
    <vt:r8>29000</vt:r8>
  </property>
  <property fmtid="{D5CDD505-2E9C-101B-9397-08002B2CF9AE}" pid="5" name="MediaServiceImageTags">
    <vt:lpwstr/>
  </property>
</Properties>
</file>