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68" r:id="rId6"/>
  </p:sldMasterIdLst>
  <p:notesMasterIdLst>
    <p:notesMasterId r:id="rId14"/>
  </p:notesMasterIdLst>
  <p:sldIdLst>
    <p:sldId id="256" r:id="rId7"/>
    <p:sldId id="272" r:id="rId8"/>
    <p:sldId id="271" r:id="rId9"/>
    <p:sldId id="435" r:id="rId10"/>
    <p:sldId id="429" r:id="rId11"/>
    <p:sldId id="268" r:id="rId12"/>
    <p:sldId id="438" r:id="rId13"/>
  </p:sldIdLst>
  <p:sldSz cx="12192000" cy="6858000"/>
  <p:notesSz cx="6858000" cy="9144000"/>
  <p:defaultTextStyle>
    <a:defPPr>
      <a:defRPr lang="en-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F0"/>
    <a:srgbClr val="99CCFF"/>
    <a:srgbClr val="339966"/>
    <a:srgbClr val="3366FF"/>
    <a:srgbClr val="FFCC33"/>
    <a:srgbClr val="E5AC00"/>
    <a:srgbClr val="192839"/>
    <a:srgbClr val="ADC2FF"/>
    <a:srgbClr val="A1A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FD959-766E-45EB-9A4F-37C577D02336}" v="58" dt="2025-03-05T16:24:43.2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75" autoAdjust="0"/>
    <p:restoredTop sz="91373" autoAdjust="0"/>
  </p:normalViewPr>
  <p:slideViewPr>
    <p:cSldViewPr snapToGrid="0">
      <p:cViewPr varScale="1">
        <p:scale>
          <a:sx n="62" d="100"/>
          <a:sy n="62" d="100"/>
        </p:scale>
        <p:origin x="10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4.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Gessani" userId="820f6165-7ef9-42e3-b3e9-b05a4815bd88" providerId="ADAL" clId="{541FD959-766E-45EB-9A4F-37C577D02336}"/>
    <pc:docChg chg="undo redo custSel addSld delSld modSld sldOrd">
      <pc:chgData name="Luca Gessani" userId="820f6165-7ef9-42e3-b3e9-b05a4815bd88" providerId="ADAL" clId="{541FD959-766E-45EB-9A4F-37C577D02336}" dt="2025-03-10T13:55:58.091" v="4068" actId="20577"/>
      <pc:docMkLst>
        <pc:docMk/>
      </pc:docMkLst>
      <pc:sldChg chg="addSp delSp modSp mod">
        <pc:chgData name="Luca Gessani" userId="820f6165-7ef9-42e3-b3e9-b05a4815bd88" providerId="ADAL" clId="{541FD959-766E-45EB-9A4F-37C577D02336}" dt="2025-03-05T16:20:07.524" v="3958" actId="2711"/>
        <pc:sldMkLst>
          <pc:docMk/>
          <pc:sldMk cId="4096760363" sldId="256"/>
        </pc:sldMkLst>
        <pc:spChg chg="mod">
          <ac:chgData name="Luca Gessani" userId="820f6165-7ef9-42e3-b3e9-b05a4815bd88" providerId="ADAL" clId="{541FD959-766E-45EB-9A4F-37C577D02336}" dt="2025-03-05T14:10:30.075" v="2408" actId="2711"/>
          <ac:spMkLst>
            <pc:docMk/>
            <pc:sldMk cId="4096760363" sldId="256"/>
            <ac:spMk id="2" creationId="{C6764033-CCA0-AC16-AD62-9122973106F6}"/>
          </ac:spMkLst>
        </pc:spChg>
        <pc:spChg chg="mod">
          <ac:chgData name="Luca Gessani" userId="820f6165-7ef9-42e3-b3e9-b05a4815bd88" providerId="ADAL" clId="{541FD959-766E-45EB-9A4F-37C577D02336}" dt="2025-03-05T14:10:39.928" v="2410" actId="2711"/>
          <ac:spMkLst>
            <pc:docMk/>
            <pc:sldMk cId="4096760363" sldId="256"/>
            <ac:spMk id="5" creationId="{9A36A231-F6F4-4312-1B91-BA67A5391E93}"/>
          </ac:spMkLst>
        </pc:spChg>
        <pc:spChg chg="add mod">
          <ac:chgData name="Luca Gessani" userId="820f6165-7ef9-42e3-b3e9-b05a4815bd88" providerId="ADAL" clId="{541FD959-766E-45EB-9A4F-37C577D02336}" dt="2025-03-05T16:20:07.524" v="3958" actId="2711"/>
          <ac:spMkLst>
            <pc:docMk/>
            <pc:sldMk cId="4096760363" sldId="256"/>
            <ac:spMk id="8" creationId="{BED9ECBC-810A-70EA-5212-76362761C204}"/>
          </ac:spMkLst>
        </pc:spChg>
      </pc:sldChg>
      <pc:sldChg chg="del">
        <pc:chgData name="Luca Gessani" userId="820f6165-7ef9-42e3-b3e9-b05a4815bd88" providerId="ADAL" clId="{541FD959-766E-45EB-9A4F-37C577D02336}" dt="2025-03-05T14:02:50.216" v="2398" actId="47"/>
        <pc:sldMkLst>
          <pc:docMk/>
          <pc:sldMk cId="3987340399" sldId="257"/>
        </pc:sldMkLst>
      </pc:sldChg>
      <pc:sldChg chg="del">
        <pc:chgData name="Luca Gessani" userId="820f6165-7ef9-42e3-b3e9-b05a4815bd88" providerId="ADAL" clId="{541FD959-766E-45EB-9A4F-37C577D02336}" dt="2025-03-05T14:02:50.885" v="2399" actId="47"/>
        <pc:sldMkLst>
          <pc:docMk/>
          <pc:sldMk cId="808643590" sldId="258"/>
        </pc:sldMkLst>
      </pc:sldChg>
      <pc:sldChg chg="del">
        <pc:chgData name="Luca Gessani" userId="820f6165-7ef9-42e3-b3e9-b05a4815bd88" providerId="ADAL" clId="{541FD959-766E-45EB-9A4F-37C577D02336}" dt="2025-03-05T14:02:51.327" v="2400" actId="47"/>
        <pc:sldMkLst>
          <pc:docMk/>
          <pc:sldMk cId="3313189433" sldId="259"/>
        </pc:sldMkLst>
      </pc:sldChg>
      <pc:sldChg chg="del">
        <pc:chgData name="Luca Gessani" userId="820f6165-7ef9-42e3-b3e9-b05a4815bd88" providerId="ADAL" clId="{541FD959-766E-45EB-9A4F-37C577D02336}" dt="2025-03-05T14:02:51.750" v="2401" actId="47"/>
        <pc:sldMkLst>
          <pc:docMk/>
          <pc:sldMk cId="3629342902" sldId="260"/>
        </pc:sldMkLst>
      </pc:sldChg>
      <pc:sldChg chg="del">
        <pc:chgData name="Luca Gessani" userId="820f6165-7ef9-42e3-b3e9-b05a4815bd88" providerId="ADAL" clId="{541FD959-766E-45EB-9A4F-37C577D02336}" dt="2025-03-05T14:02:52.058" v="2402" actId="47"/>
        <pc:sldMkLst>
          <pc:docMk/>
          <pc:sldMk cId="2384312257" sldId="261"/>
        </pc:sldMkLst>
      </pc:sldChg>
      <pc:sldChg chg="del">
        <pc:chgData name="Luca Gessani" userId="820f6165-7ef9-42e3-b3e9-b05a4815bd88" providerId="ADAL" clId="{541FD959-766E-45EB-9A4F-37C577D02336}" dt="2025-03-05T14:02:52.405" v="2403" actId="47"/>
        <pc:sldMkLst>
          <pc:docMk/>
          <pc:sldMk cId="2940453839" sldId="262"/>
        </pc:sldMkLst>
      </pc:sldChg>
      <pc:sldChg chg="del">
        <pc:chgData name="Luca Gessani" userId="820f6165-7ef9-42e3-b3e9-b05a4815bd88" providerId="ADAL" clId="{541FD959-766E-45EB-9A4F-37C577D02336}" dt="2025-03-05T14:02:53.030" v="2404" actId="47"/>
        <pc:sldMkLst>
          <pc:docMk/>
          <pc:sldMk cId="3526463439" sldId="263"/>
        </pc:sldMkLst>
      </pc:sldChg>
      <pc:sldChg chg="del">
        <pc:chgData name="Luca Gessani" userId="820f6165-7ef9-42e3-b3e9-b05a4815bd88" providerId="ADAL" clId="{541FD959-766E-45EB-9A4F-37C577D02336}" dt="2025-03-07T09:46:51.131" v="4011" actId="47"/>
        <pc:sldMkLst>
          <pc:docMk/>
          <pc:sldMk cId="1756343939" sldId="265"/>
        </pc:sldMkLst>
      </pc:sldChg>
      <pc:sldChg chg="del">
        <pc:chgData name="Luca Gessani" userId="820f6165-7ef9-42e3-b3e9-b05a4815bd88" providerId="ADAL" clId="{541FD959-766E-45EB-9A4F-37C577D02336}" dt="2025-03-07T09:46:50.628" v="4010" actId="47"/>
        <pc:sldMkLst>
          <pc:docMk/>
          <pc:sldMk cId="2860962360" sldId="267"/>
        </pc:sldMkLst>
      </pc:sldChg>
      <pc:sldChg chg="addSp delSp modSp mod">
        <pc:chgData name="Luca Gessani" userId="820f6165-7ef9-42e3-b3e9-b05a4815bd88" providerId="ADAL" clId="{541FD959-766E-45EB-9A4F-37C577D02336}" dt="2025-03-07T15:58:02.825" v="4054" actId="20577"/>
        <pc:sldMkLst>
          <pc:docMk/>
          <pc:sldMk cId="1899754323" sldId="268"/>
        </pc:sldMkLst>
        <pc:spChg chg="mod">
          <ac:chgData name="Luca Gessani" userId="820f6165-7ef9-42e3-b3e9-b05a4815bd88" providerId="ADAL" clId="{541FD959-766E-45EB-9A4F-37C577D02336}" dt="2025-03-05T15:27:42.812" v="3405" actId="242"/>
          <ac:spMkLst>
            <pc:docMk/>
            <pc:sldMk cId="1899754323" sldId="268"/>
            <ac:spMk id="2" creationId="{BC46AC1C-ED96-832D-CA2E-78561E695A5D}"/>
          </ac:spMkLst>
        </pc:spChg>
        <pc:spChg chg="mod ord">
          <ac:chgData name="Luca Gessani" userId="820f6165-7ef9-42e3-b3e9-b05a4815bd88" providerId="ADAL" clId="{541FD959-766E-45EB-9A4F-37C577D02336}" dt="2025-03-07T15:58:02.825" v="4054" actId="20577"/>
          <ac:spMkLst>
            <pc:docMk/>
            <pc:sldMk cId="1899754323" sldId="268"/>
            <ac:spMk id="4" creationId="{318CEE60-75B9-BE68-F04B-044150C168EA}"/>
          </ac:spMkLst>
        </pc:spChg>
        <pc:spChg chg="mod">
          <ac:chgData name="Luca Gessani" userId="820f6165-7ef9-42e3-b3e9-b05a4815bd88" providerId="ADAL" clId="{541FD959-766E-45EB-9A4F-37C577D02336}" dt="2025-03-05T15:28:01.080" v="3408" actId="1076"/>
          <ac:spMkLst>
            <pc:docMk/>
            <pc:sldMk cId="1899754323" sldId="268"/>
            <ac:spMk id="18" creationId="{94DD1882-A695-4062-32AB-D7D4134509C5}"/>
          </ac:spMkLst>
        </pc:spChg>
        <pc:spChg chg="mod">
          <ac:chgData name="Luca Gessani" userId="820f6165-7ef9-42e3-b3e9-b05a4815bd88" providerId="ADAL" clId="{541FD959-766E-45EB-9A4F-37C577D02336}" dt="2025-03-05T15:28:01.080" v="3408" actId="1076"/>
          <ac:spMkLst>
            <pc:docMk/>
            <pc:sldMk cId="1899754323" sldId="268"/>
            <ac:spMk id="19" creationId="{8024C955-F3AA-CF9A-76E4-770D1028905D}"/>
          </ac:spMkLst>
        </pc:spChg>
        <pc:grpChg chg="mod">
          <ac:chgData name="Luca Gessani" userId="820f6165-7ef9-42e3-b3e9-b05a4815bd88" providerId="ADAL" clId="{541FD959-766E-45EB-9A4F-37C577D02336}" dt="2025-03-05T15:28:01.080" v="3408" actId="1076"/>
          <ac:grpSpMkLst>
            <pc:docMk/>
            <pc:sldMk cId="1899754323" sldId="268"/>
            <ac:grpSpMk id="16" creationId="{455A6E13-4015-5250-4A4D-60D94DAEB765}"/>
          </ac:grpSpMkLst>
        </pc:grpChg>
        <pc:grpChg chg="mod">
          <ac:chgData name="Luca Gessani" userId="820f6165-7ef9-42e3-b3e9-b05a4815bd88" providerId="ADAL" clId="{541FD959-766E-45EB-9A4F-37C577D02336}" dt="2025-03-05T15:28:01.080" v="3408" actId="1076"/>
          <ac:grpSpMkLst>
            <pc:docMk/>
            <pc:sldMk cId="1899754323" sldId="268"/>
            <ac:grpSpMk id="20" creationId="{105A3851-08DD-666E-5C13-F0F5D5DF2966}"/>
          </ac:grpSpMkLst>
        </pc:grpChg>
        <pc:picChg chg="mod">
          <ac:chgData name="Luca Gessani" userId="820f6165-7ef9-42e3-b3e9-b05a4815bd88" providerId="ADAL" clId="{541FD959-766E-45EB-9A4F-37C577D02336}" dt="2025-03-05T15:28:01.080" v="3408" actId="1076"/>
          <ac:picMkLst>
            <pc:docMk/>
            <pc:sldMk cId="1899754323" sldId="268"/>
            <ac:picMk id="13" creationId="{C9A92DFB-097A-2889-C4C0-80497B6EFF29}"/>
          </ac:picMkLst>
        </pc:picChg>
        <pc:picChg chg="mod">
          <ac:chgData name="Luca Gessani" userId="820f6165-7ef9-42e3-b3e9-b05a4815bd88" providerId="ADAL" clId="{541FD959-766E-45EB-9A4F-37C577D02336}" dt="2025-03-05T15:28:01.080" v="3408" actId="1076"/>
          <ac:picMkLst>
            <pc:docMk/>
            <pc:sldMk cId="1899754323" sldId="268"/>
            <ac:picMk id="14" creationId="{ED95F041-15F0-7EE0-51F8-DF4FD2E651ED}"/>
          </ac:picMkLst>
        </pc:picChg>
        <pc:picChg chg="mod">
          <ac:chgData name="Luca Gessani" userId="820f6165-7ef9-42e3-b3e9-b05a4815bd88" providerId="ADAL" clId="{541FD959-766E-45EB-9A4F-37C577D02336}" dt="2025-03-05T15:28:01.080" v="3408" actId="1076"/>
          <ac:picMkLst>
            <pc:docMk/>
            <pc:sldMk cId="1899754323" sldId="268"/>
            <ac:picMk id="15" creationId="{BC2521D3-160B-3691-7D02-CB1AA8A19A51}"/>
          </ac:picMkLst>
        </pc:picChg>
        <pc:picChg chg="mod">
          <ac:chgData name="Luca Gessani" userId="820f6165-7ef9-42e3-b3e9-b05a4815bd88" providerId="ADAL" clId="{541FD959-766E-45EB-9A4F-37C577D02336}" dt="2025-03-05T15:28:01.080" v="3408" actId="1076"/>
          <ac:picMkLst>
            <pc:docMk/>
            <pc:sldMk cId="1899754323" sldId="268"/>
            <ac:picMk id="1026" creationId="{49B4A921-7C68-4F29-1C5C-1608B6ED3F58}"/>
          </ac:picMkLst>
        </pc:picChg>
      </pc:sldChg>
      <pc:sldChg chg="del">
        <pc:chgData name="Luca Gessani" userId="820f6165-7ef9-42e3-b3e9-b05a4815bd88" providerId="ADAL" clId="{541FD959-766E-45EB-9A4F-37C577D02336}" dt="2025-03-07T09:46:49.895" v="4009" actId="47"/>
        <pc:sldMkLst>
          <pc:docMk/>
          <pc:sldMk cId="2065976047" sldId="269"/>
        </pc:sldMkLst>
      </pc:sldChg>
      <pc:sldChg chg="addSp delSp modSp mod ord">
        <pc:chgData name="Luca Gessani" userId="820f6165-7ef9-42e3-b3e9-b05a4815bd88" providerId="ADAL" clId="{541FD959-766E-45EB-9A4F-37C577D02336}" dt="2025-03-10T13:55:39.236" v="4066" actId="14100"/>
        <pc:sldMkLst>
          <pc:docMk/>
          <pc:sldMk cId="2930329239" sldId="271"/>
        </pc:sldMkLst>
        <pc:spChg chg="mod">
          <ac:chgData name="Luca Gessani" userId="820f6165-7ef9-42e3-b3e9-b05a4815bd88" providerId="ADAL" clId="{541FD959-766E-45EB-9A4F-37C577D02336}" dt="2025-03-07T15:54:49.824" v="4019" actId="208"/>
          <ac:spMkLst>
            <pc:docMk/>
            <pc:sldMk cId="2930329239" sldId="271"/>
            <ac:spMk id="2" creationId="{84BD04F0-51E9-0FEB-5CF6-3D24EE737458}"/>
          </ac:spMkLst>
        </pc:spChg>
        <pc:spChg chg="mod">
          <ac:chgData name="Luca Gessani" userId="820f6165-7ef9-42e3-b3e9-b05a4815bd88" providerId="ADAL" clId="{541FD959-766E-45EB-9A4F-37C577D02336}" dt="2025-03-07T15:58:22.798" v="4056" actId="207"/>
          <ac:spMkLst>
            <pc:docMk/>
            <pc:sldMk cId="2930329239" sldId="271"/>
            <ac:spMk id="3" creationId="{843C4CD2-D17E-7F1E-5A1C-0B7F7D9D5BC0}"/>
          </ac:spMkLst>
        </pc:spChg>
        <pc:spChg chg="add mod">
          <ac:chgData name="Luca Gessani" userId="820f6165-7ef9-42e3-b3e9-b05a4815bd88" providerId="ADAL" clId="{541FD959-766E-45EB-9A4F-37C577D02336}" dt="2025-03-10T13:55:39.236" v="4066" actId="14100"/>
          <ac:spMkLst>
            <pc:docMk/>
            <pc:sldMk cId="2930329239" sldId="271"/>
            <ac:spMk id="6" creationId="{B3AF77A1-C22B-DA31-67B2-79417CCE65B3}"/>
          </ac:spMkLst>
        </pc:spChg>
        <pc:spChg chg="add mod">
          <ac:chgData name="Luca Gessani" userId="820f6165-7ef9-42e3-b3e9-b05a4815bd88" providerId="ADAL" clId="{541FD959-766E-45EB-9A4F-37C577D02336}" dt="2025-03-10T13:55:38.790" v="4065" actId="14100"/>
          <ac:spMkLst>
            <pc:docMk/>
            <pc:sldMk cId="2930329239" sldId="271"/>
            <ac:spMk id="11" creationId="{A61851B4-B518-4B12-1BB7-35CC75377EA5}"/>
          </ac:spMkLst>
        </pc:spChg>
        <pc:spChg chg="add mod">
          <ac:chgData name="Luca Gessani" userId="820f6165-7ef9-42e3-b3e9-b05a4815bd88" providerId="ADAL" clId="{541FD959-766E-45EB-9A4F-37C577D02336}" dt="2025-03-10T13:55:38.355" v="4064" actId="14100"/>
          <ac:spMkLst>
            <pc:docMk/>
            <pc:sldMk cId="2930329239" sldId="271"/>
            <ac:spMk id="12" creationId="{3F131A32-3DD6-747C-68CF-CD2A020F924F}"/>
          </ac:spMkLst>
        </pc:spChg>
      </pc:sldChg>
      <pc:sldChg chg="addSp delSp modSp mod modNotesTx">
        <pc:chgData name="Luca Gessani" userId="820f6165-7ef9-42e3-b3e9-b05a4815bd88" providerId="ADAL" clId="{541FD959-766E-45EB-9A4F-37C577D02336}" dt="2025-03-05T16:21:17.134" v="3966" actId="1076"/>
        <pc:sldMkLst>
          <pc:docMk/>
          <pc:sldMk cId="447127742" sldId="272"/>
        </pc:sldMkLst>
        <pc:spChg chg="mod">
          <ac:chgData name="Luca Gessani" userId="820f6165-7ef9-42e3-b3e9-b05a4815bd88" providerId="ADAL" clId="{541FD959-766E-45EB-9A4F-37C577D02336}" dt="2025-03-05T14:35:58.303" v="2719" actId="404"/>
          <ac:spMkLst>
            <pc:docMk/>
            <pc:sldMk cId="447127742" sldId="272"/>
            <ac:spMk id="2" creationId="{46FCAD22-C884-F920-5206-2336B0A2AC1D}"/>
          </ac:spMkLst>
        </pc:spChg>
        <pc:spChg chg="mod">
          <ac:chgData name="Luca Gessani" userId="820f6165-7ef9-42e3-b3e9-b05a4815bd88" providerId="ADAL" clId="{541FD959-766E-45EB-9A4F-37C577D02336}" dt="2025-03-05T16:21:17.134" v="3966" actId="1076"/>
          <ac:spMkLst>
            <pc:docMk/>
            <pc:sldMk cId="447127742" sldId="272"/>
            <ac:spMk id="3" creationId="{B0607B40-F518-B65E-5FCE-96DC53A58EE4}"/>
          </ac:spMkLst>
        </pc:spChg>
        <pc:picChg chg="mod">
          <ac:chgData name="Luca Gessani" userId="820f6165-7ef9-42e3-b3e9-b05a4815bd88" providerId="ADAL" clId="{541FD959-766E-45EB-9A4F-37C577D02336}" dt="2025-03-05T14:20:43.950" v="2570" actId="14826"/>
          <ac:picMkLst>
            <pc:docMk/>
            <pc:sldMk cId="447127742" sldId="272"/>
            <ac:picMk id="10" creationId="{36FB6931-6883-AE2B-C803-4D8286AACFB3}"/>
          </ac:picMkLst>
        </pc:picChg>
      </pc:sldChg>
      <pc:sldChg chg="modSp mod">
        <pc:chgData name="Luca Gessani" userId="820f6165-7ef9-42e3-b3e9-b05a4815bd88" providerId="ADAL" clId="{541FD959-766E-45EB-9A4F-37C577D02336}" dt="2025-03-07T09:46:57.583" v="4014" actId="20577"/>
        <pc:sldMkLst>
          <pc:docMk/>
          <pc:sldMk cId="3354960406" sldId="274"/>
        </pc:sldMkLst>
        <pc:spChg chg="mod">
          <ac:chgData name="Luca Gessani" userId="820f6165-7ef9-42e3-b3e9-b05a4815bd88" providerId="ADAL" clId="{541FD959-766E-45EB-9A4F-37C577D02336}" dt="2025-03-05T16:19:47.140" v="3956" actId="113"/>
          <ac:spMkLst>
            <pc:docMk/>
            <pc:sldMk cId="3354960406" sldId="274"/>
            <ac:spMk id="2" creationId="{448C4F78-BB47-A5B0-6B60-E9DDD4D5211B}"/>
          </ac:spMkLst>
        </pc:spChg>
        <pc:spChg chg="mod">
          <ac:chgData name="Luca Gessani" userId="820f6165-7ef9-42e3-b3e9-b05a4815bd88" providerId="ADAL" clId="{541FD959-766E-45EB-9A4F-37C577D02336}" dt="2025-03-07T09:46:57.583" v="4014" actId="20577"/>
          <ac:spMkLst>
            <pc:docMk/>
            <pc:sldMk cId="3354960406" sldId="274"/>
            <ac:spMk id="3" creationId="{63E2558F-CF66-FE43-3570-B7C4FC79E2BF}"/>
          </ac:spMkLst>
        </pc:spChg>
      </pc:sldChg>
      <pc:sldChg chg="del ord">
        <pc:chgData name="Luca Gessani" userId="820f6165-7ef9-42e3-b3e9-b05a4815bd88" providerId="ADAL" clId="{541FD959-766E-45EB-9A4F-37C577D02336}" dt="2025-03-07T09:46:48.362" v="4008" actId="47"/>
        <pc:sldMkLst>
          <pc:docMk/>
          <pc:sldMk cId="558773548" sldId="275"/>
        </pc:sldMkLst>
      </pc:sldChg>
      <pc:sldChg chg="addSp delSp modSp add del mod ord">
        <pc:chgData name="Luca Gessani" userId="820f6165-7ef9-42e3-b3e9-b05a4815bd88" providerId="ADAL" clId="{541FD959-766E-45EB-9A4F-37C577D02336}" dt="2025-03-05T15:08:04.283" v="3192" actId="47"/>
        <pc:sldMkLst>
          <pc:docMk/>
          <pc:sldMk cId="23241981" sldId="428"/>
        </pc:sldMkLst>
      </pc:sldChg>
      <pc:sldChg chg="addSp delSp modSp mod modNotesTx">
        <pc:chgData name="Luca Gessani" userId="820f6165-7ef9-42e3-b3e9-b05a4815bd88" providerId="ADAL" clId="{541FD959-766E-45EB-9A4F-37C577D02336}" dt="2025-03-10T13:55:58.091" v="4068" actId="20577"/>
        <pc:sldMkLst>
          <pc:docMk/>
          <pc:sldMk cId="1951200072" sldId="429"/>
        </pc:sldMkLst>
        <pc:spChg chg="add mod">
          <ac:chgData name="Luca Gessani" userId="820f6165-7ef9-42e3-b3e9-b05a4815bd88" providerId="ADAL" clId="{541FD959-766E-45EB-9A4F-37C577D02336}" dt="2025-03-05T15:41:57.003" v="3665" actId="207"/>
          <ac:spMkLst>
            <pc:docMk/>
            <pc:sldMk cId="1951200072" sldId="429"/>
            <ac:spMk id="21" creationId="{C2103469-49D4-8F2A-686D-ED9F36A1A226}"/>
          </ac:spMkLst>
        </pc:spChg>
        <pc:spChg chg="add mod">
          <ac:chgData name="Luca Gessani" userId="820f6165-7ef9-42e3-b3e9-b05a4815bd88" providerId="ADAL" clId="{541FD959-766E-45EB-9A4F-37C577D02336}" dt="2025-03-05T16:18:03.031" v="3946" actId="1076"/>
          <ac:spMkLst>
            <pc:docMk/>
            <pc:sldMk cId="1951200072" sldId="429"/>
            <ac:spMk id="24" creationId="{5FF19C4D-908B-B02F-CD59-2E96B9AB0A96}"/>
          </ac:spMkLst>
        </pc:spChg>
        <pc:spChg chg="add mod">
          <ac:chgData name="Luca Gessani" userId="820f6165-7ef9-42e3-b3e9-b05a4815bd88" providerId="ADAL" clId="{541FD959-766E-45EB-9A4F-37C577D02336}" dt="2025-03-05T16:18:03.031" v="3946" actId="1076"/>
          <ac:spMkLst>
            <pc:docMk/>
            <pc:sldMk cId="1951200072" sldId="429"/>
            <ac:spMk id="32" creationId="{3F91F89C-E706-DE43-1CBB-F91D0F777289}"/>
          </ac:spMkLst>
        </pc:spChg>
        <pc:spChg chg="add mod">
          <ac:chgData name="Luca Gessani" userId="820f6165-7ef9-42e3-b3e9-b05a4815bd88" providerId="ADAL" clId="{541FD959-766E-45EB-9A4F-37C577D02336}" dt="2025-03-10T13:55:58.091" v="4068" actId="20577"/>
          <ac:spMkLst>
            <pc:docMk/>
            <pc:sldMk cId="1951200072" sldId="429"/>
            <ac:spMk id="33" creationId="{232BF1F0-3320-CC4D-69C9-8D6DA24D612F}"/>
          </ac:spMkLst>
        </pc:spChg>
        <pc:spChg chg="add mod">
          <ac:chgData name="Luca Gessani" userId="820f6165-7ef9-42e3-b3e9-b05a4815bd88" providerId="ADAL" clId="{541FD959-766E-45EB-9A4F-37C577D02336}" dt="2025-03-05T16:18:03.031" v="3946" actId="1076"/>
          <ac:spMkLst>
            <pc:docMk/>
            <pc:sldMk cId="1951200072" sldId="429"/>
            <ac:spMk id="34" creationId="{43E85E4E-6C8F-776B-E173-6F09224D360D}"/>
          </ac:spMkLst>
        </pc:spChg>
        <pc:spChg chg="add mod">
          <ac:chgData name="Luca Gessani" userId="820f6165-7ef9-42e3-b3e9-b05a4815bd88" providerId="ADAL" clId="{541FD959-766E-45EB-9A4F-37C577D02336}" dt="2025-03-05T16:22:18.337" v="3968" actId="20577"/>
          <ac:spMkLst>
            <pc:docMk/>
            <pc:sldMk cId="1951200072" sldId="429"/>
            <ac:spMk id="39" creationId="{A1D48D70-DE18-8C12-C379-EA6511ED3295}"/>
          </ac:spMkLst>
        </pc:spChg>
        <pc:spChg chg="add mod">
          <ac:chgData name="Luca Gessani" userId="820f6165-7ef9-42e3-b3e9-b05a4815bd88" providerId="ADAL" clId="{541FD959-766E-45EB-9A4F-37C577D02336}" dt="2025-03-05T16:23:59.714" v="3995" actId="20577"/>
          <ac:spMkLst>
            <pc:docMk/>
            <pc:sldMk cId="1951200072" sldId="429"/>
            <ac:spMk id="44" creationId="{CAD7421C-2BF9-EABF-FC59-3D07BD1892C2}"/>
          </ac:spMkLst>
        </pc:spChg>
        <pc:spChg chg="add mod">
          <ac:chgData name="Luca Gessani" userId="820f6165-7ef9-42e3-b3e9-b05a4815bd88" providerId="ADAL" clId="{541FD959-766E-45EB-9A4F-37C577D02336}" dt="2025-03-05T16:25:00.816" v="4004" actId="1076"/>
          <ac:spMkLst>
            <pc:docMk/>
            <pc:sldMk cId="1951200072" sldId="429"/>
            <ac:spMk id="45" creationId="{42D0AADE-B77A-EF3B-06B7-713299BD0CFE}"/>
          </ac:spMkLst>
        </pc:spChg>
        <pc:spChg chg="add mod">
          <ac:chgData name="Luca Gessani" userId="820f6165-7ef9-42e3-b3e9-b05a4815bd88" providerId="ADAL" clId="{541FD959-766E-45EB-9A4F-37C577D02336}" dt="2025-03-10T13:53:29.862" v="4058" actId="1076"/>
          <ac:spMkLst>
            <pc:docMk/>
            <pc:sldMk cId="1951200072" sldId="429"/>
            <ac:spMk id="46" creationId="{9861EB78-8C39-4C66-40E1-4EACF3E0D8E0}"/>
          </ac:spMkLst>
        </pc:spChg>
        <pc:picChg chg="add mod">
          <ac:chgData name="Luca Gessani" userId="820f6165-7ef9-42e3-b3e9-b05a4815bd88" providerId="ADAL" clId="{541FD959-766E-45EB-9A4F-37C577D02336}" dt="2025-03-05T16:18:03.031" v="3946" actId="1076"/>
          <ac:picMkLst>
            <pc:docMk/>
            <pc:sldMk cId="1951200072" sldId="429"/>
            <ac:picMk id="26" creationId="{B98D9470-FB32-FE2B-1674-9493F05ACEDD}"/>
          </ac:picMkLst>
        </pc:picChg>
        <pc:picChg chg="add mod">
          <ac:chgData name="Luca Gessani" userId="820f6165-7ef9-42e3-b3e9-b05a4815bd88" providerId="ADAL" clId="{541FD959-766E-45EB-9A4F-37C577D02336}" dt="2025-03-05T16:10:49.473" v="3841" actId="1076"/>
          <ac:picMkLst>
            <pc:docMk/>
            <pc:sldMk cId="1951200072" sldId="429"/>
            <ac:picMk id="27" creationId="{920BA1F9-AACF-842A-8B66-B9E25BFB43EA}"/>
          </ac:picMkLst>
        </pc:picChg>
        <pc:picChg chg="add mod">
          <ac:chgData name="Luca Gessani" userId="820f6165-7ef9-42e3-b3e9-b05a4815bd88" providerId="ADAL" clId="{541FD959-766E-45EB-9A4F-37C577D02336}" dt="2025-03-05T16:10:49.473" v="3841" actId="1076"/>
          <ac:picMkLst>
            <pc:docMk/>
            <pc:sldMk cId="1951200072" sldId="429"/>
            <ac:picMk id="30" creationId="{8EDE80D8-92B8-327F-8DB7-E2E64923E47C}"/>
          </ac:picMkLst>
        </pc:picChg>
        <pc:picChg chg="add mod">
          <ac:chgData name="Luca Gessani" userId="820f6165-7ef9-42e3-b3e9-b05a4815bd88" providerId="ADAL" clId="{541FD959-766E-45EB-9A4F-37C577D02336}" dt="2025-03-05T16:10:49.473" v="3841" actId="1076"/>
          <ac:picMkLst>
            <pc:docMk/>
            <pc:sldMk cId="1951200072" sldId="429"/>
            <ac:picMk id="31" creationId="{8BD488B3-C09C-909C-2B53-3EED900A0DDF}"/>
          </ac:picMkLst>
        </pc:picChg>
        <pc:picChg chg="add mod">
          <ac:chgData name="Luca Gessani" userId="820f6165-7ef9-42e3-b3e9-b05a4815bd88" providerId="ADAL" clId="{541FD959-766E-45EB-9A4F-37C577D02336}" dt="2025-03-05T16:17:55.236" v="3945" actId="1076"/>
          <ac:picMkLst>
            <pc:docMk/>
            <pc:sldMk cId="1951200072" sldId="429"/>
            <ac:picMk id="47" creationId="{F2DB48B6-DEB3-5F8D-CC6B-F2DC9320C257}"/>
          </ac:picMkLst>
        </pc:picChg>
        <pc:picChg chg="add mod">
          <ac:chgData name="Luca Gessani" userId="820f6165-7ef9-42e3-b3e9-b05a4815bd88" providerId="ADAL" clId="{541FD959-766E-45EB-9A4F-37C577D02336}" dt="2025-03-05T16:17:55.236" v="3945" actId="1076"/>
          <ac:picMkLst>
            <pc:docMk/>
            <pc:sldMk cId="1951200072" sldId="429"/>
            <ac:picMk id="48" creationId="{F91CC82A-BD78-149E-01D8-170578D4CA36}"/>
          </ac:picMkLst>
        </pc:picChg>
        <pc:picChg chg="add del mod ord">
          <ac:chgData name="Luca Gessani" userId="820f6165-7ef9-42e3-b3e9-b05a4815bd88" providerId="ADAL" clId="{541FD959-766E-45EB-9A4F-37C577D02336}" dt="2025-03-05T16:25:07.716" v="4006" actId="1076"/>
          <ac:picMkLst>
            <pc:docMk/>
            <pc:sldMk cId="1951200072" sldId="429"/>
            <ac:picMk id="49" creationId="{26B0DE93-DFA5-2B33-DAB3-FEB31CD2E299}"/>
          </ac:picMkLst>
        </pc:picChg>
        <pc:picChg chg="add mod">
          <ac:chgData name="Luca Gessani" userId="820f6165-7ef9-42e3-b3e9-b05a4815bd88" providerId="ADAL" clId="{541FD959-766E-45EB-9A4F-37C577D02336}" dt="2025-03-10T13:53:29.862" v="4058" actId="1076"/>
          <ac:picMkLst>
            <pc:docMk/>
            <pc:sldMk cId="1951200072" sldId="429"/>
            <ac:picMk id="50" creationId="{4EFCA271-6369-3671-9855-05543500D052}"/>
          </ac:picMkLst>
        </pc:picChg>
      </pc:sldChg>
      <pc:sldChg chg="modSp del mod modNotesTx">
        <pc:chgData name="Luca Gessani" userId="820f6165-7ef9-42e3-b3e9-b05a4815bd88" providerId="ADAL" clId="{541FD959-766E-45EB-9A4F-37C577D02336}" dt="2025-03-04T09:10:24.365" v="753" actId="47"/>
        <pc:sldMkLst>
          <pc:docMk/>
          <pc:sldMk cId="1701055885" sldId="430"/>
        </pc:sldMkLst>
      </pc:sldChg>
      <pc:sldChg chg="addSp delSp modSp new del mod">
        <pc:chgData name="Luca Gessani" userId="820f6165-7ef9-42e3-b3e9-b05a4815bd88" providerId="ADAL" clId="{541FD959-766E-45EB-9A4F-37C577D02336}" dt="2025-03-04T09:55:00.019" v="1815" actId="47"/>
        <pc:sldMkLst>
          <pc:docMk/>
          <pc:sldMk cId="4274444485" sldId="431"/>
        </pc:sldMkLst>
      </pc:sldChg>
      <pc:sldChg chg="addSp delSp modSp add del mod ord modNotesTx">
        <pc:chgData name="Luca Gessani" userId="820f6165-7ef9-42e3-b3e9-b05a4815bd88" providerId="ADAL" clId="{541FD959-766E-45EB-9A4F-37C577D02336}" dt="2025-03-07T09:46:47.652" v="4007" actId="47"/>
        <pc:sldMkLst>
          <pc:docMk/>
          <pc:sldMk cId="2868746006" sldId="432"/>
        </pc:sldMkLst>
      </pc:sldChg>
      <pc:sldChg chg="add del">
        <pc:chgData name="Luca Gessani" userId="820f6165-7ef9-42e3-b3e9-b05a4815bd88" providerId="ADAL" clId="{541FD959-766E-45EB-9A4F-37C577D02336}" dt="2025-03-05T14:29:29.679" v="2587" actId="47"/>
        <pc:sldMkLst>
          <pc:docMk/>
          <pc:sldMk cId="503148820" sldId="433"/>
        </pc:sldMkLst>
      </pc:sldChg>
      <pc:sldChg chg="addSp modSp add del ord">
        <pc:chgData name="Luca Gessani" userId="820f6165-7ef9-42e3-b3e9-b05a4815bd88" providerId="ADAL" clId="{541FD959-766E-45EB-9A4F-37C577D02336}" dt="2025-03-07T09:46:52" v="4013" actId="47"/>
        <pc:sldMkLst>
          <pc:docMk/>
          <pc:sldMk cId="3631686172" sldId="433"/>
        </pc:sldMkLst>
      </pc:sldChg>
      <pc:sldChg chg="addSp delSp modSp add mod modAnim">
        <pc:chgData name="Luca Gessani" userId="820f6165-7ef9-42e3-b3e9-b05a4815bd88" providerId="ADAL" clId="{541FD959-766E-45EB-9A4F-37C577D02336}" dt="2025-03-05T15:25:48.365" v="3355" actId="21"/>
        <pc:sldMkLst>
          <pc:docMk/>
          <pc:sldMk cId="2292780332" sldId="434"/>
        </pc:sldMkLst>
      </pc:sldChg>
      <pc:sldChg chg="addSp delSp modSp new del mod delAnim modAnim">
        <pc:chgData name="Luca Gessani" userId="820f6165-7ef9-42e3-b3e9-b05a4815bd88" providerId="ADAL" clId="{541FD959-766E-45EB-9A4F-37C577D02336}" dt="2025-03-05T14:29:32.538" v="2588" actId="47"/>
        <pc:sldMkLst>
          <pc:docMk/>
          <pc:sldMk cId="2406799099" sldId="434"/>
        </pc:sldMkLst>
      </pc:sldChg>
      <pc:sldChg chg="modSp add mod ord">
        <pc:chgData name="Luca Gessani" userId="820f6165-7ef9-42e3-b3e9-b05a4815bd88" providerId="ADAL" clId="{541FD959-766E-45EB-9A4F-37C577D02336}" dt="2025-03-07T15:57:31.718" v="4053" actId="20577"/>
        <pc:sldMkLst>
          <pc:docMk/>
          <pc:sldMk cId="1502222221" sldId="435"/>
        </pc:sldMkLst>
        <pc:spChg chg="mod">
          <ac:chgData name="Luca Gessani" userId="820f6165-7ef9-42e3-b3e9-b05a4815bd88" providerId="ADAL" clId="{541FD959-766E-45EB-9A4F-37C577D02336}" dt="2025-03-05T15:17:51.120" v="3284" actId="113"/>
          <ac:spMkLst>
            <pc:docMk/>
            <pc:sldMk cId="1502222221" sldId="435"/>
            <ac:spMk id="2" creationId="{EB644A99-2165-D3EC-D20E-5595F5AAD434}"/>
          </ac:spMkLst>
        </pc:spChg>
        <pc:spChg chg="mod">
          <ac:chgData name="Luca Gessani" userId="820f6165-7ef9-42e3-b3e9-b05a4815bd88" providerId="ADAL" clId="{541FD959-766E-45EB-9A4F-37C577D02336}" dt="2025-03-05T15:18:06.485" v="3285" actId="2711"/>
          <ac:spMkLst>
            <pc:docMk/>
            <pc:sldMk cId="1502222221" sldId="435"/>
            <ac:spMk id="3" creationId="{1283B050-39C1-511D-9B0F-2AF1F9CDE712}"/>
          </ac:spMkLst>
        </pc:spChg>
        <pc:spChg chg="mod">
          <ac:chgData name="Luca Gessani" userId="820f6165-7ef9-42e3-b3e9-b05a4815bd88" providerId="ADAL" clId="{541FD959-766E-45EB-9A4F-37C577D02336}" dt="2025-03-07T15:57:31.718" v="4053" actId="20577"/>
          <ac:spMkLst>
            <pc:docMk/>
            <pc:sldMk cId="1502222221" sldId="435"/>
            <ac:spMk id="4" creationId="{CEF5CC87-D7DB-7847-F6EA-721302555688}"/>
          </ac:spMkLst>
        </pc:spChg>
        <pc:spChg chg="mod">
          <ac:chgData name="Luca Gessani" userId="820f6165-7ef9-42e3-b3e9-b05a4815bd88" providerId="ADAL" clId="{541FD959-766E-45EB-9A4F-37C577D02336}" dt="2025-03-05T15:18:06.485" v="3285" actId="2711"/>
          <ac:spMkLst>
            <pc:docMk/>
            <pc:sldMk cId="1502222221" sldId="435"/>
            <ac:spMk id="5" creationId="{4B566F4F-2CEB-DC42-DD37-C5A07A45A95B}"/>
          </ac:spMkLst>
        </pc:spChg>
        <pc:spChg chg="mod">
          <ac:chgData name="Luca Gessani" userId="820f6165-7ef9-42e3-b3e9-b05a4815bd88" providerId="ADAL" clId="{541FD959-766E-45EB-9A4F-37C577D02336}" dt="2025-03-05T15:18:06.485" v="3285" actId="2711"/>
          <ac:spMkLst>
            <pc:docMk/>
            <pc:sldMk cId="1502222221" sldId="435"/>
            <ac:spMk id="6" creationId="{2ED0DB5A-1BFB-4703-FF6A-088B4AA1BB8A}"/>
          </ac:spMkLst>
        </pc:spChg>
      </pc:sldChg>
      <pc:sldChg chg="modSp add del mod ord">
        <pc:chgData name="Luca Gessani" userId="820f6165-7ef9-42e3-b3e9-b05a4815bd88" providerId="ADAL" clId="{541FD959-766E-45EB-9A4F-37C577D02336}" dt="2025-03-07T09:46:51.606" v="4012" actId="47"/>
        <pc:sldMkLst>
          <pc:docMk/>
          <pc:sldMk cId="2404737339" sldId="436"/>
        </pc:sldMkLst>
      </pc:sldChg>
    </pc:docChg>
  </pc:docChgLst>
  <pc:docChgLst>
    <pc:chgData name="Lorenzo Barabani" userId="S::l.barabani@meta-group.com::0357e29f-8b01-442b-8f5e-bb6ebc0b2b8d" providerId="AD" clId="Web-{5C017B18-2472-1049-50FE-73012929A938}"/>
    <pc:docChg chg="addSld delSld modSld sldOrd">
      <pc:chgData name="Lorenzo Barabani" userId="S::l.barabani@meta-group.com::0357e29f-8b01-442b-8f5e-bb6ebc0b2b8d" providerId="AD" clId="Web-{5C017B18-2472-1049-50FE-73012929A938}" dt="2025-03-07T15:51:26.454" v="738" actId="20577"/>
      <pc:docMkLst>
        <pc:docMk/>
      </pc:docMkLst>
      <pc:sldChg chg="modSp">
        <pc:chgData name="Lorenzo Barabani" userId="S::l.barabani@meta-group.com::0357e29f-8b01-442b-8f5e-bb6ebc0b2b8d" providerId="AD" clId="Web-{5C017B18-2472-1049-50FE-73012929A938}" dt="2025-03-07T15:50:52.156" v="701" actId="20577"/>
        <pc:sldMkLst>
          <pc:docMk/>
          <pc:sldMk cId="1899754323" sldId="268"/>
        </pc:sldMkLst>
        <pc:spChg chg="mod">
          <ac:chgData name="Lorenzo Barabani" userId="S::l.barabani@meta-group.com::0357e29f-8b01-442b-8f5e-bb6ebc0b2b8d" providerId="AD" clId="Web-{5C017B18-2472-1049-50FE-73012929A938}" dt="2025-03-07T14:54:29.887" v="471" actId="20577"/>
          <ac:spMkLst>
            <pc:docMk/>
            <pc:sldMk cId="1899754323" sldId="268"/>
            <ac:spMk id="2" creationId="{BC46AC1C-ED96-832D-CA2E-78561E695A5D}"/>
          </ac:spMkLst>
        </pc:spChg>
        <pc:spChg chg="mod">
          <ac:chgData name="Lorenzo Barabani" userId="S::l.barabani@meta-group.com::0357e29f-8b01-442b-8f5e-bb6ebc0b2b8d" providerId="AD" clId="Web-{5C017B18-2472-1049-50FE-73012929A938}" dt="2025-03-07T15:50:52.156" v="701" actId="20577"/>
          <ac:spMkLst>
            <pc:docMk/>
            <pc:sldMk cId="1899754323" sldId="268"/>
            <ac:spMk id="4" creationId="{318CEE60-75B9-BE68-F04B-044150C168EA}"/>
          </ac:spMkLst>
        </pc:spChg>
      </pc:sldChg>
      <pc:sldChg chg="addSp delSp modSp">
        <pc:chgData name="Lorenzo Barabani" userId="S::l.barabani@meta-group.com::0357e29f-8b01-442b-8f5e-bb6ebc0b2b8d" providerId="AD" clId="Web-{5C017B18-2472-1049-50FE-73012929A938}" dt="2025-03-07T14:45:02.663" v="282" actId="20577"/>
        <pc:sldMkLst>
          <pc:docMk/>
          <pc:sldMk cId="2930329239" sldId="271"/>
        </pc:sldMkLst>
        <pc:spChg chg="add mod">
          <ac:chgData name="Lorenzo Barabani" userId="S::l.barabani@meta-group.com::0357e29f-8b01-442b-8f5e-bb6ebc0b2b8d" providerId="AD" clId="Web-{5C017B18-2472-1049-50FE-73012929A938}" dt="2025-03-07T14:42:36.986" v="228" actId="20577"/>
          <ac:spMkLst>
            <pc:docMk/>
            <pc:sldMk cId="2930329239" sldId="271"/>
            <ac:spMk id="2" creationId="{84BD04F0-51E9-0FEB-5CF6-3D24EE737458}"/>
          </ac:spMkLst>
        </pc:spChg>
        <pc:spChg chg="mod">
          <ac:chgData name="Lorenzo Barabani" userId="S::l.barabani@meta-group.com::0357e29f-8b01-442b-8f5e-bb6ebc0b2b8d" providerId="AD" clId="Web-{5C017B18-2472-1049-50FE-73012929A938}" dt="2025-03-07T14:44:26.177" v="275" actId="20577"/>
          <ac:spMkLst>
            <pc:docMk/>
            <pc:sldMk cId="2930329239" sldId="271"/>
            <ac:spMk id="6" creationId="{B3AF77A1-C22B-DA31-67B2-79417CCE65B3}"/>
          </ac:spMkLst>
        </pc:spChg>
        <pc:spChg chg="mod">
          <ac:chgData name="Lorenzo Barabani" userId="S::l.barabani@meta-group.com::0357e29f-8b01-442b-8f5e-bb6ebc0b2b8d" providerId="AD" clId="Web-{5C017B18-2472-1049-50FE-73012929A938}" dt="2025-03-07T14:43:23.034" v="254" actId="20577"/>
          <ac:spMkLst>
            <pc:docMk/>
            <pc:sldMk cId="2930329239" sldId="271"/>
            <ac:spMk id="11" creationId="{A61851B4-B518-4B12-1BB7-35CC75377EA5}"/>
          </ac:spMkLst>
        </pc:spChg>
        <pc:spChg chg="mod">
          <ac:chgData name="Lorenzo Barabani" userId="S::l.barabani@meta-group.com::0357e29f-8b01-442b-8f5e-bb6ebc0b2b8d" providerId="AD" clId="Web-{5C017B18-2472-1049-50FE-73012929A938}" dt="2025-03-07T14:45:02.663" v="282" actId="20577"/>
          <ac:spMkLst>
            <pc:docMk/>
            <pc:sldMk cId="2930329239" sldId="271"/>
            <ac:spMk id="12" creationId="{3F131A32-3DD6-747C-68CF-CD2A020F924F}"/>
          </ac:spMkLst>
        </pc:spChg>
      </pc:sldChg>
      <pc:sldChg chg="modSp">
        <pc:chgData name="Lorenzo Barabani" userId="S::l.barabani@meta-group.com::0357e29f-8b01-442b-8f5e-bb6ebc0b2b8d" providerId="AD" clId="Web-{5C017B18-2472-1049-50FE-73012929A938}" dt="2025-03-07T14:29:12.831" v="121" actId="20577"/>
        <pc:sldMkLst>
          <pc:docMk/>
          <pc:sldMk cId="447127742" sldId="272"/>
        </pc:sldMkLst>
        <pc:spChg chg="mod">
          <ac:chgData name="Lorenzo Barabani" userId="S::l.barabani@meta-group.com::0357e29f-8b01-442b-8f5e-bb6ebc0b2b8d" providerId="AD" clId="Web-{5C017B18-2472-1049-50FE-73012929A938}" dt="2025-03-07T14:29:12.831" v="121" actId="20577"/>
          <ac:spMkLst>
            <pc:docMk/>
            <pc:sldMk cId="447127742" sldId="272"/>
            <ac:spMk id="3" creationId="{B0607B40-F518-B65E-5FCE-96DC53A58EE4}"/>
          </ac:spMkLst>
        </pc:spChg>
      </pc:sldChg>
      <pc:sldChg chg="modSp">
        <pc:chgData name="Lorenzo Barabani" userId="S::l.barabani@meta-group.com::0357e29f-8b01-442b-8f5e-bb6ebc0b2b8d" providerId="AD" clId="Web-{5C017B18-2472-1049-50FE-73012929A938}" dt="2025-03-07T15:51:26.454" v="738" actId="20577"/>
        <pc:sldMkLst>
          <pc:docMk/>
          <pc:sldMk cId="3354960406" sldId="274"/>
        </pc:sldMkLst>
        <pc:spChg chg="mod">
          <ac:chgData name="Lorenzo Barabani" userId="S::l.barabani@meta-group.com::0357e29f-8b01-442b-8f5e-bb6ebc0b2b8d" providerId="AD" clId="Web-{5C017B18-2472-1049-50FE-73012929A938}" dt="2025-03-07T15:51:26.454" v="738" actId="20577"/>
          <ac:spMkLst>
            <pc:docMk/>
            <pc:sldMk cId="3354960406" sldId="274"/>
            <ac:spMk id="2" creationId="{448C4F78-BB47-A5B0-6B60-E9DDD4D5211B}"/>
          </ac:spMkLst>
        </pc:spChg>
      </pc:sldChg>
      <pc:sldChg chg="modSp ord">
        <pc:chgData name="Lorenzo Barabani" userId="S::l.barabani@meta-group.com::0357e29f-8b01-442b-8f5e-bb6ebc0b2b8d" providerId="AD" clId="Web-{5C017B18-2472-1049-50FE-73012929A938}" dt="2025-03-07T14:53:54.964" v="444" actId="20577"/>
        <pc:sldMkLst>
          <pc:docMk/>
          <pc:sldMk cId="1951200072" sldId="429"/>
        </pc:sldMkLst>
        <pc:spChg chg="mod">
          <ac:chgData name="Lorenzo Barabani" userId="S::l.barabani@meta-group.com::0357e29f-8b01-442b-8f5e-bb6ebc0b2b8d" providerId="AD" clId="Web-{5C017B18-2472-1049-50FE-73012929A938}" dt="2025-03-07T14:46:39.589" v="304" actId="20577"/>
          <ac:spMkLst>
            <pc:docMk/>
            <pc:sldMk cId="1951200072" sldId="429"/>
            <ac:spMk id="21" creationId="{C2103469-49D4-8F2A-686D-ED9F36A1A226}"/>
          </ac:spMkLst>
        </pc:spChg>
        <pc:spChg chg="mod">
          <ac:chgData name="Lorenzo Barabani" userId="S::l.barabani@meta-group.com::0357e29f-8b01-442b-8f5e-bb6ebc0b2b8d" providerId="AD" clId="Web-{5C017B18-2472-1049-50FE-73012929A938}" dt="2025-03-07T14:48:57.078" v="351" actId="1076"/>
          <ac:spMkLst>
            <pc:docMk/>
            <pc:sldMk cId="1951200072" sldId="429"/>
            <ac:spMk id="24" creationId="{5FF19C4D-908B-B02F-CD59-2E96B9AB0A96}"/>
          </ac:spMkLst>
        </pc:spChg>
        <pc:spChg chg="mod">
          <ac:chgData name="Lorenzo Barabani" userId="S::l.barabani@meta-group.com::0357e29f-8b01-442b-8f5e-bb6ebc0b2b8d" providerId="AD" clId="Web-{5C017B18-2472-1049-50FE-73012929A938}" dt="2025-03-07T14:49:07.953" v="353" actId="1076"/>
          <ac:spMkLst>
            <pc:docMk/>
            <pc:sldMk cId="1951200072" sldId="429"/>
            <ac:spMk id="32" creationId="{3F91F89C-E706-DE43-1CBB-F91D0F777289}"/>
          </ac:spMkLst>
        </pc:spChg>
        <pc:spChg chg="mod">
          <ac:chgData name="Lorenzo Barabani" userId="S::l.barabani@meta-group.com::0357e29f-8b01-442b-8f5e-bb6ebc0b2b8d" providerId="AD" clId="Web-{5C017B18-2472-1049-50FE-73012929A938}" dt="2025-03-07T14:50:07.315" v="365" actId="14100"/>
          <ac:spMkLst>
            <pc:docMk/>
            <pc:sldMk cId="1951200072" sldId="429"/>
            <ac:spMk id="33" creationId="{232BF1F0-3320-CC4D-69C9-8D6DA24D612F}"/>
          </ac:spMkLst>
        </pc:spChg>
        <pc:spChg chg="mod">
          <ac:chgData name="Lorenzo Barabani" userId="S::l.barabani@meta-group.com::0357e29f-8b01-442b-8f5e-bb6ebc0b2b8d" providerId="AD" clId="Web-{5C017B18-2472-1049-50FE-73012929A938}" dt="2025-03-07T14:50:25.503" v="374" actId="20577"/>
          <ac:spMkLst>
            <pc:docMk/>
            <pc:sldMk cId="1951200072" sldId="429"/>
            <ac:spMk id="34" creationId="{43E85E4E-6C8F-776B-E173-6F09224D360D}"/>
          </ac:spMkLst>
        </pc:spChg>
        <pc:spChg chg="mod">
          <ac:chgData name="Lorenzo Barabani" userId="S::l.barabani@meta-group.com::0357e29f-8b01-442b-8f5e-bb6ebc0b2b8d" providerId="AD" clId="Web-{5C017B18-2472-1049-50FE-73012929A938}" dt="2025-03-07T14:52:58.337" v="434" actId="1076"/>
          <ac:spMkLst>
            <pc:docMk/>
            <pc:sldMk cId="1951200072" sldId="429"/>
            <ac:spMk id="39" creationId="{A1D48D70-DE18-8C12-C379-EA6511ED3295}"/>
          </ac:spMkLst>
        </pc:spChg>
        <pc:spChg chg="mod">
          <ac:chgData name="Lorenzo Barabani" userId="S::l.barabani@meta-group.com::0357e29f-8b01-442b-8f5e-bb6ebc0b2b8d" providerId="AD" clId="Web-{5C017B18-2472-1049-50FE-73012929A938}" dt="2025-03-07T14:52:39.649" v="432" actId="1076"/>
          <ac:spMkLst>
            <pc:docMk/>
            <pc:sldMk cId="1951200072" sldId="429"/>
            <ac:spMk id="44" creationId="{CAD7421C-2BF9-EABF-FC59-3D07BD1892C2}"/>
          </ac:spMkLst>
        </pc:spChg>
        <pc:spChg chg="mod">
          <ac:chgData name="Lorenzo Barabani" userId="S::l.barabani@meta-group.com::0357e29f-8b01-442b-8f5e-bb6ebc0b2b8d" providerId="AD" clId="Web-{5C017B18-2472-1049-50FE-73012929A938}" dt="2025-03-07T14:53:21.431" v="439" actId="20577"/>
          <ac:spMkLst>
            <pc:docMk/>
            <pc:sldMk cId="1951200072" sldId="429"/>
            <ac:spMk id="45" creationId="{42D0AADE-B77A-EF3B-06B7-713299BD0CFE}"/>
          </ac:spMkLst>
        </pc:spChg>
        <pc:spChg chg="mod">
          <ac:chgData name="Lorenzo Barabani" userId="S::l.barabani@meta-group.com::0357e29f-8b01-442b-8f5e-bb6ebc0b2b8d" providerId="AD" clId="Web-{5C017B18-2472-1049-50FE-73012929A938}" dt="2025-03-07T14:53:54.964" v="444" actId="20577"/>
          <ac:spMkLst>
            <pc:docMk/>
            <pc:sldMk cId="1951200072" sldId="429"/>
            <ac:spMk id="46" creationId="{9861EB78-8C39-4C66-40E1-4EACF3E0D8E0}"/>
          </ac:spMkLst>
        </pc:spChg>
        <pc:picChg chg="mod">
          <ac:chgData name="Lorenzo Barabani" userId="S::l.barabani@meta-group.com::0357e29f-8b01-442b-8f5e-bb6ebc0b2b8d" providerId="AD" clId="Web-{5C017B18-2472-1049-50FE-73012929A938}" dt="2025-03-07T14:50:38.035" v="380" actId="1076"/>
          <ac:picMkLst>
            <pc:docMk/>
            <pc:sldMk cId="1951200072" sldId="429"/>
            <ac:picMk id="47" creationId="{F2DB48B6-DEB3-5F8D-CC6B-F2DC9320C257}"/>
          </ac:picMkLst>
        </pc:picChg>
        <pc:picChg chg="mod">
          <ac:chgData name="Lorenzo Barabani" userId="S::l.barabani@meta-group.com::0357e29f-8b01-442b-8f5e-bb6ebc0b2b8d" providerId="AD" clId="Web-{5C017B18-2472-1049-50FE-73012929A938}" dt="2025-03-07T14:50:38.050" v="381" actId="1076"/>
          <ac:picMkLst>
            <pc:docMk/>
            <pc:sldMk cId="1951200072" sldId="429"/>
            <ac:picMk id="48" creationId="{F91CC82A-BD78-149E-01D8-170578D4CA36}"/>
          </ac:picMkLst>
        </pc:picChg>
        <pc:picChg chg="mod">
          <ac:chgData name="Lorenzo Barabani" userId="S::l.barabani@meta-group.com::0357e29f-8b01-442b-8f5e-bb6ebc0b2b8d" providerId="AD" clId="Web-{5C017B18-2472-1049-50FE-73012929A938}" dt="2025-03-07T14:50:37.910" v="375" actId="1076"/>
          <ac:picMkLst>
            <pc:docMk/>
            <pc:sldMk cId="1951200072" sldId="429"/>
            <ac:picMk id="49" creationId="{26B0DE93-DFA5-2B33-DAB3-FEB31CD2E299}"/>
          </ac:picMkLst>
        </pc:picChg>
        <pc:picChg chg="mod">
          <ac:chgData name="Lorenzo Barabani" userId="S::l.barabani@meta-group.com::0357e29f-8b01-442b-8f5e-bb6ebc0b2b8d" providerId="AD" clId="Web-{5C017B18-2472-1049-50FE-73012929A938}" dt="2025-03-07T14:50:38.082" v="382" actId="1076"/>
          <ac:picMkLst>
            <pc:docMk/>
            <pc:sldMk cId="1951200072" sldId="429"/>
            <ac:picMk id="50" creationId="{4EFCA271-6369-3671-9855-05543500D052}"/>
          </ac:picMkLst>
        </pc:picChg>
      </pc:sldChg>
      <pc:sldChg chg="modSp del">
        <pc:chgData name="Lorenzo Barabani" userId="S::l.barabani@meta-group.com::0357e29f-8b01-442b-8f5e-bb6ebc0b2b8d" providerId="AD" clId="Web-{5C017B18-2472-1049-50FE-73012929A938}" dt="2025-03-07T14:24:57.150" v="54"/>
        <pc:sldMkLst>
          <pc:docMk/>
          <pc:sldMk cId="2292780332" sldId="434"/>
        </pc:sldMkLst>
      </pc:sldChg>
      <pc:sldChg chg="modSp">
        <pc:chgData name="Lorenzo Barabani" userId="S::l.barabani@meta-group.com::0357e29f-8b01-442b-8f5e-bb6ebc0b2b8d" providerId="AD" clId="Web-{5C017B18-2472-1049-50FE-73012929A938}" dt="2025-03-07T14:45:59.978" v="287" actId="20577"/>
        <pc:sldMkLst>
          <pc:docMk/>
          <pc:sldMk cId="1502222221" sldId="435"/>
        </pc:sldMkLst>
        <pc:spChg chg="mod">
          <ac:chgData name="Lorenzo Barabani" userId="S::l.barabani@meta-group.com::0357e29f-8b01-442b-8f5e-bb6ebc0b2b8d" providerId="AD" clId="Web-{5C017B18-2472-1049-50FE-73012929A938}" dt="2025-03-07T14:45:59.978" v="287" actId="20577"/>
          <ac:spMkLst>
            <pc:docMk/>
            <pc:sldMk cId="1502222221" sldId="435"/>
            <ac:spMk id="2" creationId="{EB644A99-2165-D3EC-D20E-5595F5AAD434}"/>
          </ac:spMkLst>
        </pc:spChg>
        <pc:spChg chg="mod">
          <ac:chgData name="Lorenzo Barabani" userId="S::l.barabani@meta-group.com::0357e29f-8b01-442b-8f5e-bb6ebc0b2b8d" providerId="AD" clId="Web-{5C017B18-2472-1049-50FE-73012929A938}" dt="2025-03-07T14:39:06.275" v="189" actId="1076"/>
          <ac:spMkLst>
            <pc:docMk/>
            <pc:sldMk cId="1502222221" sldId="435"/>
            <ac:spMk id="3" creationId="{1283B050-39C1-511D-9B0F-2AF1F9CDE712}"/>
          </ac:spMkLst>
        </pc:spChg>
        <pc:spChg chg="mod">
          <ac:chgData name="Lorenzo Barabani" userId="S::l.barabani@meta-group.com::0357e29f-8b01-442b-8f5e-bb6ebc0b2b8d" providerId="AD" clId="Web-{5C017B18-2472-1049-50FE-73012929A938}" dt="2025-03-07T14:39:06.291" v="190" actId="1076"/>
          <ac:spMkLst>
            <pc:docMk/>
            <pc:sldMk cId="1502222221" sldId="435"/>
            <ac:spMk id="4" creationId="{CEF5CC87-D7DB-7847-F6EA-721302555688}"/>
          </ac:spMkLst>
        </pc:spChg>
        <pc:spChg chg="mod">
          <ac:chgData name="Lorenzo Barabani" userId="S::l.barabani@meta-group.com::0357e29f-8b01-442b-8f5e-bb6ebc0b2b8d" providerId="AD" clId="Web-{5C017B18-2472-1049-50FE-73012929A938}" dt="2025-03-07T14:39:19.932" v="197" actId="14100"/>
          <ac:spMkLst>
            <pc:docMk/>
            <pc:sldMk cId="1502222221" sldId="435"/>
            <ac:spMk id="5" creationId="{4B566F4F-2CEB-DC42-DD37-C5A07A45A95B}"/>
          </ac:spMkLst>
        </pc:spChg>
        <pc:spChg chg="mod">
          <ac:chgData name="Lorenzo Barabani" userId="S::l.barabani@meta-group.com::0357e29f-8b01-442b-8f5e-bb6ebc0b2b8d" providerId="AD" clId="Web-{5C017B18-2472-1049-50FE-73012929A938}" dt="2025-03-07T14:39:25.947" v="201" actId="14100"/>
          <ac:spMkLst>
            <pc:docMk/>
            <pc:sldMk cId="1502222221" sldId="435"/>
            <ac:spMk id="6" creationId="{2ED0DB5A-1BFB-4703-FF6A-088B4AA1BB8A}"/>
          </ac:spMkLst>
        </pc:spChg>
        <pc:picChg chg="mod">
          <ac:chgData name="Lorenzo Barabani" userId="S::l.barabani@meta-group.com::0357e29f-8b01-442b-8f5e-bb6ebc0b2b8d" providerId="AD" clId="Web-{5C017B18-2472-1049-50FE-73012929A938}" dt="2025-03-07T14:39:19.963" v="199" actId="14100"/>
          <ac:picMkLst>
            <pc:docMk/>
            <pc:sldMk cId="1502222221" sldId="435"/>
            <ac:picMk id="7" creationId="{6B5F631F-A7F8-3A12-3C56-E3DFCD2327D5}"/>
          </ac:picMkLst>
        </pc:picChg>
        <pc:picChg chg="mod">
          <ac:chgData name="Lorenzo Barabani" userId="S::l.barabani@meta-group.com::0357e29f-8b01-442b-8f5e-bb6ebc0b2b8d" providerId="AD" clId="Web-{5C017B18-2472-1049-50FE-73012929A938}" dt="2025-03-07T14:39:19.963" v="200" actId="14100"/>
          <ac:picMkLst>
            <pc:docMk/>
            <pc:sldMk cId="1502222221" sldId="435"/>
            <ac:picMk id="15" creationId="{72924D86-89BC-6C19-8AF9-132F6BF0CDEF}"/>
          </ac:picMkLst>
        </pc:picChg>
        <pc:picChg chg="mod">
          <ac:chgData name="Lorenzo Barabani" userId="S::l.barabani@meta-group.com::0357e29f-8b01-442b-8f5e-bb6ebc0b2b8d" providerId="AD" clId="Web-{5C017B18-2472-1049-50FE-73012929A938}" dt="2025-03-07T14:39:06.291" v="191" actId="1076"/>
          <ac:picMkLst>
            <pc:docMk/>
            <pc:sldMk cId="1502222221" sldId="435"/>
            <ac:picMk id="17" creationId="{63983064-7918-D5D1-7FFC-22A2DB189805}"/>
          </ac:picMkLst>
        </pc:picChg>
        <pc:picChg chg="mod">
          <ac:chgData name="Lorenzo Barabani" userId="S::l.barabani@meta-group.com::0357e29f-8b01-442b-8f5e-bb6ebc0b2b8d" providerId="AD" clId="Web-{5C017B18-2472-1049-50FE-73012929A938}" dt="2025-03-07T14:39:06.306" v="192" actId="1076"/>
          <ac:picMkLst>
            <pc:docMk/>
            <pc:sldMk cId="1502222221" sldId="435"/>
            <ac:picMk id="19" creationId="{3ACF5556-21F2-3BA0-802B-7371BCFE25CD}"/>
          </ac:picMkLst>
        </pc:picChg>
      </pc:sldChg>
      <pc:sldChg chg="modSp add del replId">
        <pc:chgData name="Lorenzo Barabani" userId="S::l.barabani@meta-group.com::0357e29f-8b01-442b-8f5e-bb6ebc0b2b8d" providerId="AD" clId="Web-{5C017B18-2472-1049-50FE-73012929A938}" dt="2025-03-07T14:39:56.199" v="204"/>
        <pc:sldMkLst>
          <pc:docMk/>
          <pc:sldMk cId="981036114" sldId="43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60E6BE-1AA9-4396-882C-1B3B78E33E8E}" type="datetimeFigureOut">
              <a:rPr lang="it-IT" smtClean="0"/>
              <a:t>26/05/2025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1215ED-7415-4DBF-83F4-6B3CF010EEE2}" type="slidenum">
              <a:rPr lang="it-IT" smtClean="0"/>
              <a:t>‹#›</a:t>
            </a:fld>
            <a:endParaRPr lang="it-IT"/>
          </a:p>
        </p:txBody>
      </p:sp>
    </p:spTree>
    <p:extLst>
      <p:ext uri="{BB962C8B-B14F-4D97-AF65-F5344CB8AC3E}">
        <p14:creationId xmlns:p14="http://schemas.microsoft.com/office/powerpoint/2010/main" val="366412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B1215ED-7415-4DBF-83F4-6B3CF010EEE2}" type="slidenum">
              <a:rPr lang="it-IT" smtClean="0"/>
              <a:t>1</a:t>
            </a:fld>
            <a:endParaRPr lang="it-IT"/>
          </a:p>
        </p:txBody>
      </p:sp>
    </p:spTree>
    <p:extLst>
      <p:ext uri="{BB962C8B-B14F-4D97-AF65-F5344CB8AC3E}">
        <p14:creationId xmlns:p14="http://schemas.microsoft.com/office/powerpoint/2010/main" val="4011662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dirty="0"/>
          </a:p>
        </p:txBody>
      </p:sp>
      <p:sp>
        <p:nvSpPr>
          <p:cNvPr id="4" name="Segnaposto numero diapositiva 3"/>
          <p:cNvSpPr>
            <a:spLocks noGrp="1"/>
          </p:cNvSpPr>
          <p:nvPr>
            <p:ph type="sldNum" sz="quarter" idx="5"/>
          </p:nvPr>
        </p:nvSpPr>
        <p:spPr/>
        <p:txBody>
          <a:bodyPr/>
          <a:lstStyle/>
          <a:p>
            <a:fld id="{EB1215ED-7415-4DBF-83F4-6B3CF010EEE2}" type="slidenum">
              <a:rPr lang="it-IT" smtClean="0"/>
              <a:t>2</a:t>
            </a:fld>
            <a:endParaRPr lang="it-IT"/>
          </a:p>
        </p:txBody>
      </p:sp>
    </p:spTree>
    <p:extLst>
      <p:ext uri="{BB962C8B-B14F-4D97-AF65-F5344CB8AC3E}">
        <p14:creationId xmlns:p14="http://schemas.microsoft.com/office/powerpoint/2010/main" val="2614622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sz="1800" b="1" dirty="0">
              <a:effectLst/>
              <a:latin typeface="Times New Roman" panose="02020603050405020304" pitchFamily="18" charset="0"/>
              <a:ea typeface="Calibri" panose="020F0502020204030204" pitchFamily="34" charset="0"/>
            </a:endParaRPr>
          </a:p>
          <a:p>
            <a:endParaRPr lang="it-IT" b="0" dirty="0"/>
          </a:p>
        </p:txBody>
      </p:sp>
      <p:sp>
        <p:nvSpPr>
          <p:cNvPr id="4" name="Segnaposto numero diapositiva 3"/>
          <p:cNvSpPr>
            <a:spLocks noGrp="1"/>
          </p:cNvSpPr>
          <p:nvPr>
            <p:ph type="sldNum" sz="quarter" idx="5"/>
          </p:nvPr>
        </p:nvSpPr>
        <p:spPr/>
        <p:txBody>
          <a:bodyPr/>
          <a:lstStyle/>
          <a:p>
            <a:fld id="{EB1215ED-7415-4DBF-83F4-6B3CF010EEE2}" type="slidenum">
              <a:rPr lang="it-IT" smtClean="0"/>
              <a:t>5</a:t>
            </a:fld>
            <a:endParaRPr lang="it-IT"/>
          </a:p>
        </p:txBody>
      </p:sp>
    </p:spTree>
    <p:extLst>
      <p:ext uri="{BB962C8B-B14F-4D97-AF65-F5344CB8AC3E}">
        <p14:creationId xmlns:p14="http://schemas.microsoft.com/office/powerpoint/2010/main" val="706693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B1215ED-7415-4DBF-83F4-6B3CF010EEE2}" type="slidenum">
              <a:rPr lang="it-IT" smtClean="0"/>
              <a:t>6</a:t>
            </a:fld>
            <a:endParaRPr lang="it-IT"/>
          </a:p>
        </p:txBody>
      </p:sp>
    </p:spTree>
    <p:extLst>
      <p:ext uri="{BB962C8B-B14F-4D97-AF65-F5344CB8AC3E}">
        <p14:creationId xmlns:p14="http://schemas.microsoft.com/office/powerpoint/2010/main" val="1588274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5DB15A79-9373-EFB6-8134-3D7B22FC65AA}"/>
              </a:ext>
            </a:extLst>
          </p:cNvPr>
          <p:cNvSpPr/>
          <p:nvPr userDrawn="1"/>
        </p:nvSpPr>
        <p:spPr>
          <a:xfrm>
            <a:off x="-493308" y="-14008"/>
            <a:ext cx="3218513" cy="7055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0" name="Rounded Rectangle 19">
            <a:extLst>
              <a:ext uri="{FF2B5EF4-FFF2-40B4-BE49-F238E27FC236}">
                <a16:creationId xmlns:a16="http://schemas.microsoft.com/office/drawing/2014/main" id="{61747345-5A12-E927-7458-73DF7A2D1727}"/>
              </a:ext>
            </a:extLst>
          </p:cNvPr>
          <p:cNvSpPr/>
          <p:nvPr userDrawn="1"/>
        </p:nvSpPr>
        <p:spPr>
          <a:xfrm>
            <a:off x="176784" y="2800759"/>
            <a:ext cx="12527834" cy="3830358"/>
          </a:xfrm>
          <a:prstGeom prst="roundRect">
            <a:avLst>
              <a:gd name="adj" fmla="val 718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dirty="0"/>
          </a:p>
        </p:txBody>
      </p:sp>
      <p:sp>
        <p:nvSpPr>
          <p:cNvPr id="2" name="Title 1">
            <a:extLst>
              <a:ext uri="{FF2B5EF4-FFF2-40B4-BE49-F238E27FC236}">
                <a16:creationId xmlns:a16="http://schemas.microsoft.com/office/drawing/2014/main" id="{01B7C628-C0E7-1B50-3A7E-FF16E0623A14}"/>
              </a:ext>
            </a:extLst>
          </p:cNvPr>
          <p:cNvSpPr>
            <a:spLocks noGrp="1"/>
          </p:cNvSpPr>
          <p:nvPr>
            <p:ph type="ctrTitle"/>
          </p:nvPr>
        </p:nvSpPr>
        <p:spPr>
          <a:xfrm>
            <a:off x="488861" y="3141721"/>
            <a:ext cx="8996756" cy="1830826"/>
          </a:xfrm>
        </p:spPr>
        <p:txBody>
          <a:bodyPr anchor="b"/>
          <a:lstStyle>
            <a:lvl1pPr algn="l">
              <a:defRPr sz="6000">
                <a:solidFill>
                  <a:schemeClr val="accent1"/>
                </a:solidFill>
              </a:defRPr>
            </a:lvl1pPr>
          </a:lstStyle>
          <a:p>
            <a:r>
              <a:rPr lang="en-GB" dirty="0"/>
              <a:t>Click to edit Master title style</a:t>
            </a:r>
            <a:endParaRPr lang="en-HU" dirty="0"/>
          </a:p>
        </p:txBody>
      </p:sp>
      <p:sp>
        <p:nvSpPr>
          <p:cNvPr id="3" name="Subtitle 2">
            <a:extLst>
              <a:ext uri="{FF2B5EF4-FFF2-40B4-BE49-F238E27FC236}">
                <a16:creationId xmlns:a16="http://schemas.microsoft.com/office/drawing/2014/main" id="{0BCC1F57-62E3-86B8-3EAF-B5A29E2D3DAE}"/>
              </a:ext>
            </a:extLst>
          </p:cNvPr>
          <p:cNvSpPr>
            <a:spLocks noGrp="1"/>
          </p:cNvSpPr>
          <p:nvPr>
            <p:ph type="subTitle" idx="1"/>
          </p:nvPr>
        </p:nvSpPr>
        <p:spPr>
          <a:xfrm>
            <a:off x="488861" y="5076349"/>
            <a:ext cx="8996756" cy="99544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HU" dirty="0"/>
          </a:p>
        </p:txBody>
      </p:sp>
      <p:grpSp>
        <p:nvGrpSpPr>
          <p:cNvPr id="22" name="Picture 7">
            <a:extLst>
              <a:ext uri="{FF2B5EF4-FFF2-40B4-BE49-F238E27FC236}">
                <a16:creationId xmlns:a16="http://schemas.microsoft.com/office/drawing/2014/main" id="{76BB13B5-86F6-A905-1987-802C415E9767}"/>
              </a:ext>
            </a:extLst>
          </p:cNvPr>
          <p:cNvGrpSpPr/>
          <p:nvPr/>
        </p:nvGrpSpPr>
        <p:grpSpPr>
          <a:xfrm>
            <a:off x="553134" y="147775"/>
            <a:ext cx="1781657" cy="406453"/>
            <a:chOff x="927296" y="528820"/>
            <a:chExt cx="1991895" cy="454415"/>
          </a:xfrm>
          <a:solidFill>
            <a:schemeClr val="bg2"/>
          </a:solidFill>
        </p:grpSpPr>
        <p:sp>
          <p:nvSpPr>
            <p:cNvPr id="23" name="Freeform 22">
              <a:extLst>
                <a:ext uri="{FF2B5EF4-FFF2-40B4-BE49-F238E27FC236}">
                  <a16:creationId xmlns:a16="http://schemas.microsoft.com/office/drawing/2014/main" id="{058075CF-CF8F-23B1-BD3B-26506810B828}"/>
                </a:ext>
              </a:extLst>
            </p:cNvPr>
            <p:cNvSpPr/>
            <p:nvPr/>
          </p:nvSpPr>
          <p:spPr>
            <a:xfrm>
              <a:off x="927296" y="528820"/>
              <a:ext cx="747344" cy="454415"/>
            </a:xfrm>
            <a:custGeom>
              <a:avLst/>
              <a:gdLst>
                <a:gd name="connsiteX0" fmla="*/ 667048 w 747344"/>
                <a:gd name="connsiteY0" fmla="*/ 0 h 454415"/>
                <a:gd name="connsiteX1" fmla="*/ 586752 w 747344"/>
                <a:gd name="connsiteY1" fmla="*/ 80069 h 454415"/>
                <a:gd name="connsiteX2" fmla="*/ 612575 w 747344"/>
                <a:gd name="connsiteY2" fmla="*/ 138903 h 454415"/>
                <a:gd name="connsiteX3" fmla="*/ 626860 w 747344"/>
                <a:gd name="connsiteY3" fmla="*/ 153166 h 454415"/>
                <a:gd name="connsiteX4" fmla="*/ 520047 w 747344"/>
                <a:gd name="connsiteY4" fmla="*/ 260537 h 454415"/>
                <a:gd name="connsiteX5" fmla="*/ 413847 w 747344"/>
                <a:gd name="connsiteY5" fmla="*/ 153379 h 454415"/>
                <a:gd name="connsiteX6" fmla="*/ 429650 w 747344"/>
                <a:gd name="connsiteY6" fmla="*/ 137599 h 454415"/>
                <a:gd name="connsiteX7" fmla="*/ 453955 w 747344"/>
                <a:gd name="connsiteY7" fmla="*/ 80069 h 454415"/>
                <a:gd name="connsiteX8" fmla="*/ 373659 w 747344"/>
                <a:gd name="connsiteY8" fmla="*/ 0 h 454415"/>
                <a:gd name="connsiteX9" fmla="*/ 293469 w 747344"/>
                <a:gd name="connsiteY9" fmla="*/ 80069 h 454415"/>
                <a:gd name="connsiteX10" fmla="*/ 316948 w 747344"/>
                <a:gd name="connsiteY10" fmla="*/ 136801 h 454415"/>
                <a:gd name="connsiteX11" fmla="*/ 333337 w 747344"/>
                <a:gd name="connsiteY11" fmla="*/ 153379 h 454415"/>
                <a:gd name="connsiteX12" fmla="*/ 226924 w 747344"/>
                <a:gd name="connsiteY12" fmla="*/ 260537 h 454415"/>
                <a:gd name="connsiteX13" fmla="*/ 120111 w 747344"/>
                <a:gd name="connsiteY13" fmla="*/ 152980 h 454415"/>
                <a:gd name="connsiteX14" fmla="*/ 131544 w 747344"/>
                <a:gd name="connsiteY14" fmla="*/ 141458 h 454415"/>
                <a:gd name="connsiteX15" fmla="*/ 132157 w 747344"/>
                <a:gd name="connsiteY15" fmla="*/ 140952 h 454415"/>
                <a:gd name="connsiteX16" fmla="*/ 160513 w 747344"/>
                <a:gd name="connsiteY16" fmla="*/ 80096 h 454415"/>
                <a:gd name="connsiteX17" fmla="*/ 80190 w 747344"/>
                <a:gd name="connsiteY17" fmla="*/ 0 h 454415"/>
                <a:gd name="connsiteX18" fmla="*/ 0 w 747344"/>
                <a:gd name="connsiteY18" fmla="*/ 80069 h 454415"/>
                <a:gd name="connsiteX19" fmla="*/ 23692 w 747344"/>
                <a:gd name="connsiteY19" fmla="*/ 136987 h 454415"/>
                <a:gd name="connsiteX20" fmla="*/ 186709 w 747344"/>
                <a:gd name="connsiteY20" fmla="*/ 301064 h 454415"/>
                <a:gd name="connsiteX21" fmla="*/ 169307 w 747344"/>
                <a:gd name="connsiteY21" fmla="*/ 318546 h 454415"/>
                <a:gd name="connsiteX22" fmla="*/ 146735 w 747344"/>
                <a:gd name="connsiteY22" fmla="*/ 374241 h 454415"/>
                <a:gd name="connsiteX23" fmla="*/ 226924 w 747344"/>
                <a:gd name="connsiteY23" fmla="*/ 454416 h 454415"/>
                <a:gd name="connsiteX24" fmla="*/ 307220 w 747344"/>
                <a:gd name="connsiteY24" fmla="*/ 374241 h 454415"/>
                <a:gd name="connsiteX25" fmla="*/ 283928 w 747344"/>
                <a:gd name="connsiteY25" fmla="*/ 317828 h 454415"/>
                <a:gd name="connsiteX26" fmla="*/ 267219 w 747344"/>
                <a:gd name="connsiteY26" fmla="*/ 301037 h 454415"/>
                <a:gd name="connsiteX27" fmla="*/ 373632 w 747344"/>
                <a:gd name="connsiteY27" fmla="*/ 193879 h 454415"/>
                <a:gd name="connsiteX28" fmla="*/ 479752 w 747344"/>
                <a:gd name="connsiteY28" fmla="*/ 300931 h 454415"/>
                <a:gd name="connsiteX29" fmla="*/ 462243 w 747344"/>
                <a:gd name="connsiteY29" fmla="*/ 318520 h 454415"/>
                <a:gd name="connsiteX30" fmla="*/ 439751 w 747344"/>
                <a:gd name="connsiteY30" fmla="*/ 374214 h 454415"/>
                <a:gd name="connsiteX31" fmla="*/ 519940 w 747344"/>
                <a:gd name="connsiteY31" fmla="*/ 454389 h 454415"/>
                <a:gd name="connsiteX32" fmla="*/ 600236 w 747344"/>
                <a:gd name="connsiteY32" fmla="*/ 374214 h 454415"/>
                <a:gd name="connsiteX33" fmla="*/ 578970 w 747344"/>
                <a:gd name="connsiteY33" fmla="*/ 319930 h 454415"/>
                <a:gd name="connsiteX34" fmla="*/ 560235 w 747344"/>
                <a:gd name="connsiteY34" fmla="*/ 301037 h 454415"/>
                <a:gd name="connsiteX35" fmla="*/ 722533 w 747344"/>
                <a:gd name="connsiteY35" fmla="*/ 137972 h 454415"/>
                <a:gd name="connsiteX36" fmla="*/ 722933 w 747344"/>
                <a:gd name="connsiteY36" fmla="*/ 137573 h 454415"/>
                <a:gd name="connsiteX37" fmla="*/ 747344 w 747344"/>
                <a:gd name="connsiteY37" fmla="*/ 80042 h 454415"/>
                <a:gd name="connsiteX38" fmla="*/ 667021 w 747344"/>
                <a:gd name="connsiteY38" fmla="*/ 0 h 454415"/>
                <a:gd name="connsiteX39" fmla="*/ 667048 w 747344"/>
                <a:gd name="connsiteY39" fmla="*/ 0 h 454415"/>
                <a:gd name="connsiteX40" fmla="*/ 95274 w 747344"/>
                <a:gd name="connsiteY40" fmla="*/ 105641 h 454415"/>
                <a:gd name="connsiteX41" fmla="*/ 79790 w 747344"/>
                <a:gd name="connsiteY41" fmla="*/ 121101 h 454415"/>
                <a:gd name="connsiteX42" fmla="*/ 59749 w 747344"/>
                <a:gd name="connsiteY42" fmla="*/ 100771 h 454415"/>
                <a:gd name="connsiteX43" fmla="*/ 51035 w 747344"/>
                <a:gd name="connsiteY43" fmla="*/ 80042 h 454415"/>
                <a:gd name="connsiteX44" fmla="*/ 80190 w 747344"/>
                <a:gd name="connsiteY44" fmla="*/ 50931 h 454415"/>
                <a:gd name="connsiteX45" fmla="*/ 109451 w 747344"/>
                <a:gd name="connsiteY45" fmla="*/ 80042 h 454415"/>
                <a:gd name="connsiteX46" fmla="*/ 95274 w 747344"/>
                <a:gd name="connsiteY46" fmla="*/ 105614 h 454415"/>
                <a:gd name="connsiteX47" fmla="*/ 226898 w 747344"/>
                <a:gd name="connsiteY47" fmla="*/ 403378 h 454415"/>
                <a:gd name="connsiteX48" fmla="*/ 197743 w 747344"/>
                <a:gd name="connsiteY48" fmla="*/ 374267 h 454415"/>
                <a:gd name="connsiteX49" fmla="*/ 205658 w 747344"/>
                <a:gd name="connsiteY49" fmla="*/ 354257 h 454415"/>
                <a:gd name="connsiteX50" fmla="*/ 227031 w 747344"/>
                <a:gd name="connsiteY50" fmla="*/ 332916 h 454415"/>
                <a:gd name="connsiteX51" fmla="*/ 247684 w 747344"/>
                <a:gd name="connsiteY51" fmla="*/ 353751 h 454415"/>
                <a:gd name="connsiteX52" fmla="*/ 256186 w 747344"/>
                <a:gd name="connsiteY52" fmla="*/ 374267 h 454415"/>
                <a:gd name="connsiteX53" fmla="*/ 226924 w 747344"/>
                <a:gd name="connsiteY53" fmla="*/ 403378 h 454415"/>
                <a:gd name="connsiteX54" fmla="*/ 393859 w 747344"/>
                <a:gd name="connsiteY54" fmla="*/ 101091 h 454415"/>
                <a:gd name="connsiteX55" fmla="*/ 373605 w 747344"/>
                <a:gd name="connsiteY55" fmla="*/ 121500 h 454415"/>
                <a:gd name="connsiteX56" fmla="*/ 353058 w 747344"/>
                <a:gd name="connsiteY56" fmla="*/ 100771 h 454415"/>
                <a:gd name="connsiteX57" fmla="*/ 344450 w 747344"/>
                <a:gd name="connsiteY57" fmla="*/ 80042 h 454415"/>
                <a:gd name="connsiteX58" fmla="*/ 373605 w 747344"/>
                <a:gd name="connsiteY58" fmla="*/ 50931 h 454415"/>
                <a:gd name="connsiteX59" fmla="*/ 402760 w 747344"/>
                <a:gd name="connsiteY59" fmla="*/ 80042 h 454415"/>
                <a:gd name="connsiteX60" fmla="*/ 393859 w 747344"/>
                <a:gd name="connsiteY60" fmla="*/ 101064 h 454415"/>
                <a:gd name="connsiteX61" fmla="*/ 393859 w 747344"/>
                <a:gd name="connsiteY61" fmla="*/ 101064 h 454415"/>
                <a:gd name="connsiteX62" fmla="*/ 519914 w 747344"/>
                <a:gd name="connsiteY62" fmla="*/ 403378 h 454415"/>
                <a:gd name="connsiteX63" fmla="*/ 490759 w 747344"/>
                <a:gd name="connsiteY63" fmla="*/ 374267 h 454415"/>
                <a:gd name="connsiteX64" fmla="*/ 498674 w 747344"/>
                <a:gd name="connsiteY64" fmla="*/ 354257 h 454415"/>
                <a:gd name="connsiteX65" fmla="*/ 519940 w 747344"/>
                <a:gd name="connsiteY65" fmla="*/ 332916 h 454415"/>
                <a:gd name="connsiteX66" fmla="*/ 541500 w 747344"/>
                <a:gd name="connsiteY66" fmla="*/ 354656 h 454415"/>
                <a:gd name="connsiteX67" fmla="*/ 549095 w 747344"/>
                <a:gd name="connsiteY67" fmla="*/ 374267 h 454415"/>
                <a:gd name="connsiteX68" fmla="*/ 519940 w 747344"/>
                <a:gd name="connsiteY68" fmla="*/ 403378 h 454415"/>
                <a:gd name="connsiteX69" fmla="*/ 519940 w 747344"/>
                <a:gd name="connsiteY69" fmla="*/ 403378 h 454415"/>
                <a:gd name="connsiteX70" fmla="*/ 686183 w 747344"/>
                <a:gd name="connsiteY70" fmla="*/ 102208 h 454415"/>
                <a:gd name="connsiteX71" fmla="*/ 667154 w 747344"/>
                <a:gd name="connsiteY71" fmla="*/ 121314 h 454415"/>
                <a:gd name="connsiteX72" fmla="*/ 647407 w 747344"/>
                <a:gd name="connsiteY72" fmla="*/ 101596 h 454415"/>
                <a:gd name="connsiteX73" fmla="*/ 637786 w 747344"/>
                <a:gd name="connsiteY73" fmla="*/ 80069 h 454415"/>
                <a:gd name="connsiteX74" fmla="*/ 667048 w 747344"/>
                <a:gd name="connsiteY74" fmla="*/ 50958 h 454415"/>
                <a:gd name="connsiteX75" fmla="*/ 696309 w 747344"/>
                <a:gd name="connsiteY75" fmla="*/ 80069 h 454415"/>
                <a:gd name="connsiteX76" fmla="*/ 686183 w 747344"/>
                <a:gd name="connsiteY76" fmla="*/ 102208 h 454415"/>
                <a:gd name="connsiteX77" fmla="*/ 686183 w 747344"/>
                <a:gd name="connsiteY77" fmla="*/ 102208 h 45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47344" h="454415">
                  <a:moveTo>
                    <a:pt x="667048" y="0"/>
                  </a:moveTo>
                  <a:cubicBezTo>
                    <a:pt x="622782" y="0"/>
                    <a:pt x="586752" y="35897"/>
                    <a:pt x="586752" y="80069"/>
                  </a:cubicBezTo>
                  <a:cubicBezTo>
                    <a:pt x="586752" y="102421"/>
                    <a:pt x="596186" y="123762"/>
                    <a:pt x="612575" y="138903"/>
                  </a:cubicBezTo>
                  <a:lnTo>
                    <a:pt x="626860" y="153166"/>
                  </a:lnTo>
                  <a:lnTo>
                    <a:pt x="520047" y="260537"/>
                  </a:lnTo>
                  <a:lnTo>
                    <a:pt x="413847" y="153379"/>
                  </a:lnTo>
                  <a:lnTo>
                    <a:pt x="429650" y="137599"/>
                  </a:lnTo>
                  <a:cubicBezTo>
                    <a:pt x="445240" y="122325"/>
                    <a:pt x="453955" y="101916"/>
                    <a:pt x="453955" y="80069"/>
                  </a:cubicBezTo>
                  <a:cubicBezTo>
                    <a:pt x="453955" y="35897"/>
                    <a:pt x="417924" y="0"/>
                    <a:pt x="373659" y="0"/>
                  </a:cubicBezTo>
                  <a:cubicBezTo>
                    <a:pt x="329393" y="0"/>
                    <a:pt x="293469" y="35897"/>
                    <a:pt x="293469" y="80069"/>
                  </a:cubicBezTo>
                  <a:cubicBezTo>
                    <a:pt x="293469" y="101596"/>
                    <a:pt x="301864" y="121713"/>
                    <a:pt x="316948" y="136801"/>
                  </a:cubicBezTo>
                  <a:lnTo>
                    <a:pt x="333337" y="153379"/>
                  </a:lnTo>
                  <a:lnTo>
                    <a:pt x="226924" y="260537"/>
                  </a:lnTo>
                  <a:lnTo>
                    <a:pt x="120111" y="152980"/>
                  </a:lnTo>
                  <a:lnTo>
                    <a:pt x="131544" y="141458"/>
                  </a:lnTo>
                  <a:lnTo>
                    <a:pt x="132157" y="140952"/>
                  </a:lnTo>
                  <a:cubicBezTo>
                    <a:pt x="146841" y="125279"/>
                    <a:pt x="160513" y="107184"/>
                    <a:pt x="160513" y="80096"/>
                  </a:cubicBezTo>
                  <a:cubicBezTo>
                    <a:pt x="160486" y="35897"/>
                    <a:pt x="124535" y="0"/>
                    <a:pt x="80190" y="0"/>
                  </a:cubicBezTo>
                  <a:cubicBezTo>
                    <a:pt x="35844" y="0"/>
                    <a:pt x="0" y="35897"/>
                    <a:pt x="0" y="80069"/>
                  </a:cubicBezTo>
                  <a:cubicBezTo>
                    <a:pt x="0" y="101703"/>
                    <a:pt x="8501" y="122033"/>
                    <a:pt x="23692" y="136987"/>
                  </a:cubicBezTo>
                  <a:lnTo>
                    <a:pt x="186709" y="301064"/>
                  </a:lnTo>
                  <a:lnTo>
                    <a:pt x="169307" y="318546"/>
                  </a:lnTo>
                  <a:cubicBezTo>
                    <a:pt x="154730" y="333607"/>
                    <a:pt x="146735" y="353432"/>
                    <a:pt x="146735" y="374241"/>
                  </a:cubicBezTo>
                  <a:cubicBezTo>
                    <a:pt x="146735" y="418413"/>
                    <a:pt x="182685" y="454416"/>
                    <a:pt x="226924" y="454416"/>
                  </a:cubicBezTo>
                  <a:cubicBezTo>
                    <a:pt x="271163" y="454416"/>
                    <a:pt x="307220" y="418440"/>
                    <a:pt x="307220" y="374241"/>
                  </a:cubicBezTo>
                  <a:cubicBezTo>
                    <a:pt x="307220" y="353006"/>
                    <a:pt x="298906" y="332889"/>
                    <a:pt x="283928" y="317828"/>
                  </a:cubicBezTo>
                  <a:lnTo>
                    <a:pt x="267219" y="301037"/>
                  </a:lnTo>
                  <a:lnTo>
                    <a:pt x="373632" y="193879"/>
                  </a:lnTo>
                  <a:lnTo>
                    <a:pt x="479752" y="300931"/>
                  </a:lnTo>
                  <a:lnTo>
                    <a:pt x="462243" y="318520"/>
                  </a:lnTo>
                  <a:cubicBezTo>
                    <a:pt x="447772" y="333581"/>
                    <a:pt x="439751" y="353405"/>
                    <a:pt x="439751" y="374214"/>
                  </a:cubicBezTo>
                  <a:cubicBezTo>
                    <a:pt x="439751" y="418386"/>
                    <a:pt x="475701" y="454389"/>
                    <a:pt x="519940" y="454389"/>
                  </a:cubicBezTo>
                  <a:cubicBezTo>
                    <a:pt x="564179" y="454389"/>
                    <a:pt x="600236" y="418413"/>
                    <a:pt x="600236" y="374214"/>
                  </a:cubicBezTo>
                  <a:cubicBezTo>
                    <a:pt x="600236" y="353991"/>
                    <a:pt x="592641" y="334672"/>
                    <a:pt x="578970" y="319930"/>
                  </a:cubicBezTo>
                  <a:lnTo>
                    <a:pt x="560235" y="301037"/>
                  </a:lnTo>
                  <a:lnTo>
                    <a:pt x="722533" y="137972"/>
                  </a:lnTo>
                  <a:lnTo>
                    <a:pt x="722933" y="137573"/>
                  </a:lnTo>
                  <a:cubicBezTo>
                    <a:pt x="739349" y="120383"/>
                    <a:pt x="747344" y="101676"/>
                    <a:pt x="747344" y="80042"/>
                  </a:cubicBezTo>
                  <a:cubicBezTo>
                    <a:pt x="747291" y="35897"/>
                    <a:pt x="711260" y="0"/>
                    <a:pt x="667021" y="0"/>
                  </a:cubicBezTo>
                  <a:lnTo>
                    <a:pt x="667048" y="0"/>
                  </a:lnTo>
                  <a:close/>
                  <a:moveTo>
                    <a:pt x="95274" y="105641"/>
                  </a:moveTo>
                  <a:lnTo>
                    <a:pt x="79790" y="121101"/>
                  </a:lnTo>
                  <a:lnTo>
                    <a:pt x="59749" y="100771"/>
                  </a:lnTo>
                  <a:cubicBezTo>
                    <a:pt x="54179" y="95316"/>
                    <a:pt x="51035" y="87919"/>
                    <a:pt x="51035" y="80042"/>
                  </a:cubicBezTo>
                  <a:cubicBezTo>
                    <a:pt x="51035" y="63970"/>
                    <a:pt x="64093" y="50931"/>
                    <a:pt x="80190" y="50931"/>
                  </a:cubicBezTo>
                  <a:cubicBezTo>
                    <a:pt x="96286" y="50931"/>
                    <a:pt x="109451" y="63970"/>
                    <a:pt x="109451" y="80042"/>
                  </a:cubicBezTo>
                  <a:cubicBezTo>
                    <a:pt x="109451" y="87945"/>
                    <a:pt x="106013" y="94199"/>
                    <a:pt x="95274" y="105614"/>
                  </a:cubicBezTo>
                  <a:close/>
                  <a:moveTo>
                    <a:pt x="226898" y="403378"/>
                  </a:moveTo>
                  <a:cubicBezTo>
                    <a:pt x="210801" y="403378"/>
                    <a:pt x="197743" y="390340"/>
                    <a:pt x="197743" y="374267"/>
                  </a:cubicBezTo>
                  <a:cubicBezTo>
                    <a:pt x="197743" y="366790"/>
                    <a:pt x="200674" y="359499"/>
                    <a:pt x="205658" y="354257"/>
                  </a:cubicBezTo>
                  <a:lnTo>
                    <a:pt x="227031" y="332916"/>
                  </a:lnTo>
                  <a:lnTo>
                    <a:pt x="247684" y="353751"/>
                  </a:lnTo>
                  <a:cubicBezTo>
                    <a:pt x="253148" y="359312"/>
                    <a:pt x="256186" y="366604"/>
                    <a:pt x="256186" y="374267"/>
                  </a:cubicBezTo>
                  <a:cubicBezTo>
                    <a:pt x="256186" y="390340"/>
                    <a:pt x="243021" y="403378"/>
                    <a:pt x="226924" y="403378"/>
                  </a:cubicBezTo>
                  <a:close/>
                  <a:moveTo>
                    <a:pt x="393859" y="101091"/>
                  </a:moveTo>
                  <a:lnTo>
                    <a:pt x="373605" y="121500"/>
                  </a:lnTo>
                  <a:lnTo>
                    <a:pt x="353058" y="100771"/>
                  </a:lnTo>
                  <a:cubicBezTo>
                    <a:pt x="347488" y="95210"/>
                    <a:pt x="344450" y="87919"/>
                    <a:pt x="344450" y="80042"/>
                  </a:cubicBezTo>
                  <a:cubicBezTo>
                    <a:pt x="344450" y="63970"/>
                    <a:pt x="357509" y="50931"/>
                    <a:pt x="373605" y="50931"/>
                  </a:cubicBezTo>
                  <a:cubicBezTo>
                    <a:pt x="389702" y="50931"/>
                    <a:pt x="402760" y="63970"/>
                    <a:pt x="402760" y="80042"/>
                  </a:cubicBezTo>
                  <a:cubicBezTo>
                    <a:pt x="402760" y="88132"/>
                    <a:pt x="399616" y="95609"/>
                    <a:pt x="393859" y="101064"/>
                  </a:cubicBezTo>
                  <a:lnTo>
                    <a:pt x="393859" y="101064"/>
                  </a:lnTo>
                  <a:close/>
                  <a:moveTo>
                    <a:pt x="519914" y="403378"/>
                  </a:moveTo>
                  <a:cubicBezTo>
                    <a:pt x="503817" y="403378"/>
                    <a:pt x="490759" y="390340"/>
                    <a:pt x="490759" y="374267"/>
                  </a:cubicBezTo>
                  <a:cubicBezTo>
                    <a:pt x="490759" y="366790"/>
                    <a:pt x="493583" y="359499"/>
                    <a:pt x="498674" y="354257"/>
                  </a:cubicBezTo>
                  <a:lnTo>
                    <a:pt x="519940" y="332916"/>
                  </a:lnTo>
                  <a:lnTo>
                    <a:pt x="541500" y="354656"/>
                  </a:lnTo>
                  <a:cubicBezTo>
                    <a:pt x="546563" y="360217"/>
                    <a:pt x="549095" y="367083"/>
                    <a:pt x="549095" y="374267"/>
                  </a:cubicBezTo>
                  <a:cubicBezTo>
                    <a:pt x="549095" y="390340"/>
                    <a:pt x="536037" y="403378"/>
                    <a:pt x="519940" y="403378"/>
                  </a:cubicBezTo>
                  <a:lnTo>
                    <a:pt x="519940" y="403378"/>
                  </a:lnTo>
                  <a:close/>
                  <a:moveTo>
                    <a:pt x="686183" y="102208"/>
                  </a:moveTo>
                  <a:lnTo>
                    <a:pt x="667154" y="121314"/>
                  </a:lnTo>
                  <a:lnTo>
                    <a:pt x="647407" y="101596"/>
                  </a:lnTo>
                  <a:cubicBezTo>
                    <a:pt x="641331" y="96248"/>
                    <a:pt x="637786" y="88265"/>
                    <a:pt x="637786" y="80069"/>
                  </a:cubicBezTo>
                  <a:cubicBezTo>
                    <a:pt x="637786" y="63997"/>
                    <a:pt x="650951" y="50958"/>
                    <a:pt x="667048" y="50958"/>
                  </a:cubicBezTo>
                  <a:cubicBezTo>
                    <a:pt x="683144" y="50958"/>
                    <a:pt x="696309" y="63997"/>
                    <a:pt x="696309" y="80069"/>
                  </a:cubicBezTo>
                  <a:cubicBezTo>
                    <a:pt x="696309" y="85843"/>
                    <a:pt x="695084" y="92922"/>
                    <a:pt x="686183" y="102208"/>
                  </a:cubicBezTo>
                  <a:lnTo>
                    <a:pt x="686183" y="102208"/>
                  </a:lnTo>
                  <a:close/>
                </a:path>
              </a:pathLst>
            </a:custGeom>
            <a:grpFill/>
            <a:ln w="2665" cap="flat">
              <a:noFill/>
              <a:prstDash val="solid"/>
              <a:miter/>
            </a:ln>
          </p:spPr>
          <p:txBody>
            <a:bodyPr rtlCol="0" anchor="ctr"/>
            <a:lstStyle/>
            <a:p>
              <a:endParaRPr lang="en-HU"/>
            </a:p>
          </p:txBody>
        </p:sp>
        <p:sp>
          <p:nvSpPr>
            <p:cNvPr id="24" name="Freeform 23">
              <a:extLst>
                <a:ext uri="{FF2B5EF4-FFF2-40B4-BE49-F238E27FC236}">
                  <a16:creationId xmlns:a16="http://schemas.microsoft.com/office/drawing/2014/main" id="{D278A13F-E0C9-4238-B721-BC9E7B627B2E}"/>
                </a:ext>
              </a:extLst>
            </p:cNvPr>
            <p:cNvSpPr/>
            <p:nvPr/>
          </p:nvSpPr>
          <p:spPr>
            <a:xfrm>
              <a:off x="1757181" y="616712"/>
              <a:ext cx="134661" cy="89355"/>
            </a:xfrm>
            <a:custGeom>
              <a:avLst/>
              <a:gdLst>
                <a:gd name="connsiteX0" fmla="*/ 21926 w 134661"/>
                <a:gd name="connsiteY0" fmla="*/ 89329 h 89355"/>
                <a:gd name="connsiteX1" fmla="*/ 17689 w 134661"/>
                <a:gd name="connsiteY1" fmla="*/ 87892 h 89355"/>
                <a:gd name="connsiteX2" fmla="*/ 15264 w 134661"/>
                <a:gd name="connsiteY2" fmla="*/ 83395 h 89355"/>
                <a:gd name="connsiteX3" fmla="*/ 180 w 134661"/>
                <a:gd name="connsiteY3" fmla="*/ 8595 h 89355"/>
                <a:gd name="connsiteX4" fmla="*/ 180 w 134661"/>
                <a:gd name="connsiteY4" fmla="*/ 4018 h 89355"/>
                <a:gd name="connsiteX5" fmla="*/ 1885 w 134661"/>
                <a:gd name="connsiteY5" fmla="*/ 1064 h 89355"/>
                <a:gd name="connsiteX6" fmla="*/ 5217 w 134661"/>
                <a:gd name="connsiteY6" fmla="*/ 0 h 89355"/>
                <a:gd name="connsiteX7" fmla="*/ 8788 w 134661"/>
                <a:gd name="connsiteY7" fmla="*/ 1357 h 89355"/>
                <a:gd name="connsiteX8" fmla="*/ 10413 w 134661"/>
                <a:gd name="connsiteY8" fmla="*/ 5402 h 89355"/>
                <a:gd name="connsiteX9" fmla="*/ 24778 w 134661"/>
                <a:gd name="connsiteY9" fmla="*/ 81985 h 89355"/>
                <a:gd name="connsiteX10" fmla="*/ 20114 w 134661"/>
                <a:gd name="connsiteY10" fmla="*/ 81985 h 89355"/>
                <a:gd name="connsiteX11" fmla="*/ 60355 w 134661"/>
                <a:gd name="connsiteY11" fmla="*/ 4497 h 89355"/>
                <a:gd name="connsiteX12" fmla="*/ 63314 w 134661"/>
                <a:gd name="connsiteY12" fmla="*/ 1091 h 89355"/>
                <a:gd name="connsiteX13" fmla="*/ 67364 w 134661"/>
                <a:gd name="connsiteY13" fmla="*/ 27 h 89355"/>
                <a:gd name="connsiteX14" fmla="*/ 71415 w 134661"/>
                <a:gd name="connsiteY14" fmla="*/ 1384 h 89355"/>
                <a:gd name="connsiteX15" fmla="*/ 73654 w 134661"/>
                <a:gd name="connsiteY15" fmla="*/ 5615 h 89355"/>
                <a:gd name="connsiteX16" fmla="*/ 88391 w 134661"/>
                <a:gd name="connsiteY16" fmla="*/ 82011 h 89355"/>
                <a:gd name="connsiteX17" fmla="*/ 84074 w 134661"/>
                <a:gd name="connsiteY17" fmla="*/ 82011 h 89355"/>
                <a:gd name="connsiteX18" fmla="*/ 123942 w 134661"/>
                <a:gd name="connsiteY18" fmla="*/ 4178 h 89355"/>
                <a:gd name="connsiteX19" fmla="*/ 126474 w 134661"/>
                <a:gd name="connsiteY19" fmla="*/ 1038 h 89355"/>
                <a:gd name="connsiteX20" fmla="*/ 129885 w 134661"/>
                <a:gd name="connsiteY20" fmla="*/ 53 h 89355"/>
                <a:gd name="connsiteX21" fmla="*/ 133403 w 134661"/>
                <a:gd name="connsiteY21" fmla="*/ 1118 h 89355"/>
                <a:gd name="connsiteX22" fmla="*/ 134655 w 134661"/>
                <a:gd name="connsiteY22" fmla="*/ 3885 h 89355"/>
                <a:gd name="connsiteX23" fmla="*/ 133669 w 134661"/>
                <a:gd name="connsiteY23" fmla="*/ 7557 h 89355"/>
                <a:gd name="connsiteX24" fmla="*/ 93615 w 134661"/>
                <a:gd name="connsiteY24" fmla="*/ 84672 h 89355"/>
                <a:gd name="connsiteX25" fmla="*/ 90576 w 134661"/>
                <a:gd name="connsiteY25" fmla="*/ 88185 h 89355"/>
                <a:gd name="connsiteX26" fmla="*/ 86259 w 134661"/>
                <a:gd name="connsiteY26" fmla="*/ 89356 h 89355"/>
                <a:gd name="connsiteX27" fmla="*/ 82022 w 134661"/>
                <a:gd name="connsiteY27" fmla="*/ 87919 h 89355"/>
                <a:gd name="connsiteX28" fmla="*/ 79410 w 134661"/>
                <a:gd name="connsiteY28" fmla="*/ 83422 h 89355"/>
                <a:gd name="connsiteX29" fmla="*/ 64673 w 134661"/>
                <a:gd name="connsiteY29" fmla="*/ 9899 h 89355"/>
                <a:gd name="connsiteX30" fmla="*/ 68617 w 134661"/>
                <a:gd name="connsiteY30" fmla="*/ 9899 h 89355"/>
                <a:gd name="connsiteX31" fmla="*/ 29442 w 134661"/>
                <a:gd name="connsiteY31" fmla="*/ 84513 h 89355"/>
                <a:gd name="connsiteX32" fmla="*/ 26483 w 134661"/>
                <a:gd name="connsiteY32" fmla="*/ 88105 h 89355"/>
                <a:gd name="connsiteX33" fmla="*/ 21900 w 134661"/>
                <a:gd name="connsiteY33" fmla="*/ 89356 h 89355"/>
                <a:gd name="connsiteX34" fmla="*/ 21900 w 134661"/>
                <a:gd name="connsiteY34" fmla="*/ 89303 h 89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661" h="89355">
                  <a:moveTo>
                    <a:pt x="21926" y="89329"/>
                  </a:moveTo>
                  <a:cubicBezTo>
                    <a:pt x="20354" y="89329"/>
                    <a:pt x="18968" y="88850"/>
                    <a:pt x="17689" y="87892"/>
                  </a:cubicBezTo>
                  <a:cubicBezTo>
                    <a:pt x="16410" y="86934"/>
                    <a:pt x="15637" y="85444"/>
                    <a:pt x="15264" y="83395"/>
                  </a:cubicBezTo>
                  <a:lnTo>
                    <a:pt x="180" y="8595"/>
                  </a:lnTo>
                  <a:cubicBezTo>
                    <a:pt x="-60" y="6786"/>
                    <a:pt x="-60" y="5269"/>
                    <a:pt x="180" y="4018"/>
                  </a:cubicBezTo>
                  <a:cubicBezTo>
                    <a:pt x="420" y="2767"/>
                    <a:pt x="1006" y="1783"/>
                    <a:pt x="1885" y="1064"/>
                  </a:cubicBezTo>
                  <a:cubicBezTo>
                    <a:pt x="2765" y="346"/>
                    <a:pt x="3884" y="0"/>
                    <a:pt x="5217" y="0"/>
                  </a:cubicBezTo>
                  <a:cubicBezTo>
                    <a:pt x="6896" y="0"/>
                    <a:pt x="8068" y="452"/>
                    <a:pt x="8788" y="1357"/>
                  </a:cubicBezTo>
                  <a:cubicBezTo>
                    <a:pt x="9507" y="2262"/>
                    <a:pt x="10040" y="3592"/>
                    <a:pt x="10413" y="5402"/>
                  </a:cubicBezTo>
                  <a:lnTo>
                    <a:pt x="24778" y="81985"/>
                  </a:lnTo>
                  <a:lnTo>
                    <a:pt x="20114" y="81985"/>
                  </a:lnTo>
                  <a:lnTo>
                    <a:pt x="60355" y="4497"/>
                  </a:lnTo>
                  <a:cubicBezTo>
                    <a:pt x="61182" y="2927"/>
                    <a:pt x="62194" y="1809"/>
                    <a:pt x="63314" y="1091"/>
                  </a:cubicBezTo>
                  <a:cubicBezTo>
                    <a:pt x="64433" y="373"/>
                    <a:pt x="65792" y="27"/>
                    <a:pt x="67364" y="27"/>
                  </a:cubicBezTo>
                  <a:cubicBezTo>
                    <a:pt x="68937" y="27"/>
                    <a:pt x="70269" y="479"/>
                    <a:pt x="71415" y="1384"/>
                  </a:cubicBezTo>
                  <a:cubicBezTo>
                    <a:pt x="72534" y="2288"/>
                    <a:pt x="73307" y="3699"/>
                    <a:pt x="73654" y="5615"/>
                  </a:cubicBezTo>
                  <a:lnTo>
                    <a:pt x="88391" y="82011"/>
                  </a:lnTo>
                  <a:lnTo>
                    <a:pt x="84074" y="82011"/>
                  </a:lnTo>
                  <a:lnTo>
                    <a:pt x="123942" y="4178"/>
                  </a:lnTo>
                  <a:cubicBezTo>
                    <a:pt x="124768" y="2741"/>
                    <a:pt x="125621" y="1703"/>
                    <a:pt x="126474" y="1038"/>
                  </a:cubicBezTo>
                  <a:cubicBezTo>
                    <a:pt x="127300" y="373"/>
                    <a:pt x="128446" y="53"/>
                    <a:pt x="129885" y="53"/>
                  </a:cubicBezTo>
                  <a:cubicBezTo>
                    <a:pt x="131457" y="53"/>
                    <a:pt x="132603" y="399"/>
                    <a:pt x="133403" y="1118"/>
                  </a:cubicBezTo>
                  <a:cubicBezTo>
                    <a:pt x="134202" y="1836"/>
                    <a:pt x="134602" y="2767"/>
                    <a:pt x="134655" y="3885"/>
                  </a:cubicBezTo>
                  <a:cubicBezTo>
                    <a:pt x="134709" y="5029"/>
                    <a:pt x="134389" y="6253"/>
                    <a:pt x="133669" y="7557"/>
                  </a:cubicBezTo>
                  <a:lnTo>
                    <a:pt x="93615" y="84672"/>
                  </a:lnTo>
                  <a:cubicBezTo>
                    <a:pt x="92762" y="86242"/>
                    <a:pt x="91749" y="87387"/>
                    <a:pt x="90576" y="88185"/>
                  </a:cubicBezTo>
                  <a:cubicBezTo>
                    <a:pt x="89377" y="88957"/>
                    <a:pt x="87938" y="89356"/>
                    <a:pt x="86259" y="89356"/>
                  </a:cubicBezTo>
                  <a:cubicBezTo>
                    <a:pt x="84687" y="89356"/>
                    <a:pt x="83301" y="88877"/>
                    <a:pt x="82022" y="87919"/>
                  </a:cubicBezTo>
                  <a:cubicBezTo>
                    <a:pt x="80769" y="86961"/>
                    <a:pt x="79890" y="85471"/>
                    <a:pt x="79410" y="83422"/>
                  </a:cubicBezTo>
                  <a:lnTo>
                    <a:pt x="64673" y="9899"/>
                  </a:lnTo>
                  <a:lnTo>
                    <a:pt x="68617" y="9899"/>
                  </a:lnTo>
                  <a:lnTo>
                    <a:pt x="29442" y="84513"/>
                  </a:lnTo>
                  <a:cubicBezTo>
                    <a:pt x="28722" y="86083"/>
                    <a:pt x="27736" y="87280"/>
                    <a:pt x="26483" y="88105"/>
                  </a:cubicBezTo>
                  <a:cubicBezTo>
                    <a:pt x="25231" y="88930"/>
                    <a:pt x="23685" y="89356"/>
                    <a:pt x="21900" y="89356"/>
                  </a:cubicBezTo>
                  <a:lnTo>
                    <a:pt x="21900" y="89303"/>
                  </a:lnTo>
                  <a:close/>
                </a:path>
              </a:pathLst>
            </a:custGeom>
            <a:grpFill/>
            <a:ln w="2665" cap="flat">
              <a:noFill/>
              <a:prstDash val="solid"/>
              <a:miter/>
            </a:ln>
          </p:spPr>
          <p:txBody>
            <a:bodyPr rtlCol="0" anchor="ctr"/>
            <a:lstStyle/>
            <a:p>
              <a:endParaRPr lang="en-HU"/>
            </a:p>
          </p:txBody>
        </p:sp>
        <p:sp>
          <p:nvSpPr>
            <p:cNvPr id="25" name="Freeform 24">
              <a:extLst>
                <a:ext uri="{FF2B5EF4-FFF2-40B4-BE49-F238E27FC236}">
                  <a16:creationId xmlns:a16="http://schemas.microsoft.com/office/drawing/2014/main" id="{A3A24FBD-0832-3DFF-AE44-35CE44C65C08}"/>
                </a:ext>
              </a:extLst>
            </p:cNvPr>
            <p:cNvSpPr/>
            <p:nvPr/>
          </p:nvSpPr>
          <p:spPr>
            <a:xfrm>
              <a:off x="1901451" y="580655"/>
              <a:ext cx="31626" cy="125385"/>
            </a:xfrm>
            <a:custGeom>
              <a:avLst/>
              <a:gdLst>
                <a:gd name="connsiteX0" fmla="*/ 4670 w 31626"/>
                <a:gd name="connsiteY0" fmla="*/ 125385 h 125385"/>
                <a:gd name="connsiteX1" fmla="*/ 806 w 31626"/>
                <a:gd name="connsiteY1" fmla="*/ 123762 h 125385"/>
                <a:gd name="connsiteX2" fmla="*/ 166 w 31626"/>
                <a:gd name="connsiteY2" fmla="*/ 118919 h 125385"/>
                <a:gd name="connsiteX3" fmla="*/ 12372 w 31626"/>
                <a:gd name="connsiteY3" fmla="*/ 41618 h 125385"/>
                <a:gd name="connsiteX4" fmla="*/ 14424 w 31626"/>
                <a:gd name="connsiteY4" fmla="*/ 37387 h 125385"/>
                <a:gd name="connsiteX5" fmla="*/ 18661 w 31626"/>
                <a:gd name="connsiteY5" fmla="*/ 36030 h 125385"/>
                <a:gd name="connsiteX6" fmla="*/ 22419 w 31626"/>
                <a:gd name="connsiteY6" fmla="*/ 37733 h 125385"/>
                <a:gd name="connsiteX7" fmla="*/ 23138 w 31626"/>
                <a:gd name="connsiteY7" fmla="*/ 42469 h 125385"/>
                <a:gd name="connsiteX8" fmla="*/ 10933 w 31626"/>
                <a:gd name="connsiteY8" fmla="*/ 119957 h 125385"/>
                <a:gd name="connsiteX9" fmla="*/ 8961 w 31626"/>
                <a:gd name="connsiteY9" fmla="*/ 124002 h 125385"/>
                <a:gd name="connsiteX10" fmla="*/ 4643 w 31626"/>
                <a:gd name="connsiteY10" fmla="*/ 125359 h 125385"/>
                <a:gd name="connsiteX11" fmla="*/ 4643 w 31626"/>
                <a:gd name="connsiteY11" fmla="*/ 125359 h 125385"/>
                <a:gd name="connsiteX12" fmla="*/ 22446 w 31626"/>
                <a:gd name="connsiteY12" fmla="*/ 14902 h 125385"/>
                <a:gd name="connsiteX13" fmla="*/ 17222 w 31626"/>
                <a:gd name="connsiteY13" fmla="*/ 13198 h 125385"/>
                <a:gd name="connsiteX14" fmla="*/ 15597 w 31626"/>
                <a:gd name="connsiteY14" fmla="*/ 8435 h 125385"/>
                <a:gd name="connsiteX15" fmla="*/ 18208 w 31626"/>
                <a:gd name="connsiteY15" fmla="*/ 2155 h 125385"/>
                <a:gd name="connsiteX16" fmla="*/ 24764 w 31626"/>
                <a:gd name="connsiteY16" fmla="*/ 0 h 125385"/>
                <a:gd name="connsiteX17" fmla="*/ 29988 w 31626"/>
                <a:gd name="connsiteY17" fmla="*/ 1623 h 125385"/>
                <a:gd name="connsiteX18" fmla="*/ 31613 w 31626"/>
                <a:gd name="connsiteY18" fmla="*/ 6466 h 125385"/>
                <a:gd name="connsiteX19" fmla="*/ 29001 w 31626"/>
                <a:gd name="connsiteY19" fmla="*/ 12666 h 125385"/>
                <a:gd name="connsiteX20" fmla="*/ 22446 w 31626"/>
                <a:gd name="connsiteY20" fmla="*/ 14902 h 125385"/>
                <a:gd name="connsiteX21" fmla="*/ 22446 w 31626"/>
                <a:gd name="connsiteY21" fmla="*/ 14902 h 12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26" h="125385">
                  <a:moveTo>
                    <a:pt x="4670" y="125385"/>
                  </a:moveTo>
                  <a:cubicBezTo>
                    <a:pt x="2885" y="125385"/>
                    <a:pt x="1579" y="124853"/>
                    <a:pt x="806" y="123762"/>
                  </a:cubicBezTo>
                  <a:cubicBezTo>
                    <a:pt x="6" y="122698"/>
                    <a:pt x="-180" y="121075"/>
                    <a:pt x="166" y="118919"/>
                  </a:cubicBezTo>
                  <a:lnTo>
                    <a:pt x="12372" y="41618"/>
                  </a:lnTo>
                  <a:cubicBezTo>
                    <a:pt x="12718" y="39702"/>
                    <a:pt x="13411" y="38292"/>
                    <a:pt x="14424" y="37387"/>
                  </a:cubicBezTo>
                  <a:cubicBezTo>
                    <a:pt x="15437" y="36482"/>
                    <a:pt x="16849" y="36030"/>
                    <a:pt x="18661" y="36030"/>
                  </a:cubicBezTo>
                  <a:cubicBezTo>
                    <a:pt x="20340" y="36030"/>
                    <a:pt x="21593" y="36589"/>
                    <a:pt x="22419" y="37733"/>
                  </a:cubicBezTo>
                  <a:cubicBezTo>
                    <a:pt x="23245" y="38877"/>
                    <a:pt x="23485" y="40447"/>
                    <a:pt x="23138" y="42469"/>
                  </a:cubicBezTo>
                  <a:lnTo>
                    <a:pt x="10933" y="119957"/>
                  </a:lnTo>
                  <a:cubicBezTo>
                    <a:pt x="10693" y="121767"/>
                    <a:pt x="10027" y="123097"/>
                    <a:pt x="8961" y="124002"/>
                  </a:cubicBezTo>
                  <a:cubicBezTo>
                    <a:pt x="7895" y="124907"/>
                    <a:pt x="6456" y="125359"/>
                    <a:pt x="4643" y="125359"/>
                  </a:cubicBezTo>
                  <a:lnTo>
                    <a:pt x="4643" y="125359"/>
                  </a:lnTo>
                  <a:close/>
                  <a:moveTo>
                    <a:pt x="22446" y="14902"/>
                  </a:moveTo>
                  <a:cubicBezTo>
                    <a:pt x="20180" y="14902"/>
                    <a:pt x="18421" y="14343"/>
                    <a:pt x="17222" y="13198"/>
                  </a:cubicBezTo>
                  <a:cubicBezTo>
                    <a:pt x="16023" y="12081"/>
                    <a:pt x="15490" y="10484"/>
                    <a:pt x="15597" y="8435"/>
                  </a:cubicBezTo>
                  <a:cubicBezTo>
                    <a:pt x="15703" y="5695"/>
                    <a:pt x="16583" y="3592"/>
                    <a:pt x="18208" y="2155"/>
                  </a:cubicBezTo>
                  <a:cubicBezTo>
                    <a:pt x="19834" y="718"/>
                    <a:pt x="21993" y="0"/>
                    <a:pt x="24764" y="0"/>
                  </a:cubicBezTo>
                  <a:cubicBezTo>
                    <a:pt x="27029" y="0"/>
                    <a:pt x="28762" y="532"/>
                    <a:pt x="29988" y="1623"/>
                  </a:cubicBezTo>
                  <a:cubicBezTo>
                    <a:pt x="31187" y="2688"/>
                    <a:pt x="31720" y="4311"/>
                    <a:pt x="31613" y="6466"/>
                  </a:cubicBezTo>
                  <a:cubicBezTo>
                    <a:pt x="31507" y="9101"/>
                    <a:pt x="30627" y="11150"/>
                    <a:pt x="29001" y="12666"/>
                  </a:cubicBezTo>
                  <a:cubicBezTo>
                    <a:pt x="27376" y="14183"/>
                    <a:pt x="25217" y="14902"/>
                    <a:pt x="22446" y="14902"/>
                  </a:cubicBezTo>
                  <a:lnTo>
                    <a:pt x="22446" y="14902"/>
                  </a:lnTo>
                  <a:close/>
                </a:path>
              </a:pathLst>
            </a:custGeom>
            <a:grpFill/>
            <a:ln w="2665" cap="flat">
              <a:noFill/>
              <a:prstDash val="solid"/>
              <a:miter/>
            </a:ln>
          </p:spPr>
          <p:txBody>
            <a:bodyPr rtlCol="0" anchor="ctr"/>
            <a:lstStyle/>
            <a:p>
              <a:endParaRPr lang="en-HU"/>
            </a:p>
          </p:txBody>
        </p:sp>
        <p:sp>
          <p:nvSpPr>
            <p:cNvPr id="26" name="Freeform 25">
              <a:extLst>
                <a:ext uri="{FF2B5EF4-FFF2-40B4-BE49-F238E27FC236}">
                  <a16:creationId xmlns:a16="http://schemas.microsoft.com/office/drawing/2014/main" id="{636218FD-2BDE-1A1F-7CF6-3AABA7665BCB}"/>
                </a:ext>
              </a:extLst>
            </p:cNvPr>
            <p:cNvSpPr/>
            <p:nvPr/>
          </p:nvSpPr>
          <p:spPr>
            <a:xfrm>
              <a:off x="1941699" y="577436"/>
              <a:ext cx="92689" cy="128977"/>
            </a:xfrm>
            <a:custGeom>
              <a:avLst/>
              <a:gdLst>
                <a:gd name="connsiteX0" fmla="*/ 33765 w 92689"/>
                <a:gd name="connsiteY0" fmla="*/ 128951 h 128977"/>
                <a:gd name="connsiteX1" fmla="*/ 16070 w 92689"/>
                <a:gd name="connsiteY1" fmla="*/ 124454 h 128977"/>
                <a:gd name="connsiteX2" fmla="*/ 4237 w 92689"/>
                <a:gd name="connsiteY2" fmla="*/ 111628 h 128977"/>
                <a:gd name="connsiteX3" fmla="*/ 0 w 92689"/>
                <a:gd name="connsiteY3" fmla="*/ 91804 h 128977"/>
                <a:gd name="connsiteX4" fmla="*/ 4930 w 92689"/>
                <a:gd name="connsiteY4" fmla="*/ 65620 h 128977"/>
                <a:gd name="connsiteX5" fmla="*/ 19641 w 92689"/>
                <a:gd name="connsiteY5" fmla="*/ 46248 h 128977"/>
                <a:gd name="connsiteX6" fmla="*/ 43466 w 92689"/>
                <a:gd name="connsiteY6" fmla="*/ 38904 h 128977"/>
                <a:gd name="connsiteX7" fmla="*/ 62681 w 92689"/>
                <a:gd name="connsiteY7" fmla="*/ 44385 h 128977"/>
                <a:gd name="connsiteX8" fmla="*/ 74167 w 92689"/>
                <a:gd name="connsiteY8" fmla="*/ 61336 h 128977"/>
                <a:gd name="connsiteX9" fmla="*/ 72914 w 92689"/>
                <a:gd name="connsiteY9" fmla="*/ 61336 h 128977"/>
                <a:gd name="connsiteX10" fmla="*/ 81895 w 92689"/>
                <a:gd name="connsiteY10" fmla="*/ 5189 h 128977"/>
                <a:gd name="connsiteX11" fmla="*/ 83867 w 92689"/>
                <a:gd name="connsiteY11" fmla="*/ 1251 h 128977"/>
                <a:gd name="connsiteX12" fmla="*/ 88185 w 92689"/>
                <a:gd name="connsiteY12" fmla="*/ 0 h 128977"/>
                <a:gd name="connsiteX13" fmla="*/ 91889 w 92689"/>
                <a:gd name="connsiteY13" fmla="*/ 1623 h 128977"/>
                <a:gd name="connsiteX14" fmla="*/ 92528 w 92689"/>
                <a:gd name="connsiteY14" fmla="*/ 6280 h 128977"/>
                <a:gd name="connsiteX15" fmla="*/ 74034 w 92689"/>
                <a:gd name="connsiteY15" fmla="*/ 123230 h 128977"/>
                <a:gd name="connsiteX16" fmla="*/ 72141 w 92689"/>
                <a:gd name="connsiteY16" fmla="*/ 127168 h 128977"/>
                <a:gd name="connsiteX17" fmla="*/ 67744 w 92689"/>
                <a:gd name="connsiteY17" fmla="*/ 128605 h 128977"/>
                <a:gd name="connsiteX18" fmla="*/ 64066 w 92689"/>
                <a:gd name="connsiteY18" fmla="*/ 126902 h 128977"/>
                <a:gd name="connsiteX19" fmla="*/ 63427 w 92689"/>
                <a:gd name="connsiteY19" fmla="*/ 122166 h 128977"/>
                <a:gd name="connsiteX20" fmla="*/ 65959 w 92689"/>
                <a:gd name="connsiteY20" fmla="*/ 106918 h 128977"/>
                <a:gd name="connsiteX21" fmla="*/ 67584 w 92689"/>
                <a:gd name="connsiteY21" fmla="*/ 108169 h 128977"/>
                <a:gd name="connsiteX22" fmla="*/ 54286 w 92689"/>
                <a:gd name="connsiteY22" fmla="*/ 123337 h 128977"/>
                <a:gd name="connsiteX23" fmla="*/ 33819 w 92689"/>
                <a:gd name="connsiteY23" fmla="*/ 128978 h 128977"/>
                <a:gd name="connsiteX24" fmla="*/ 33792 w 92689"/>
                <a:gd name="connsiteY24" fmla="*/ 128978 h 128977"/>
                <a:gd name="connsiteX25" fmla="*/ 36617 w 92689"/>
                <a:gd name="connsiteY25" fmla="*/ 119797 h 128977"/>
                <a:gd name="connsiteX26" fmla="*/ 54766 w 92689"/>
                <a:gd name="connsiteY26" fmla="*/ 113890 h 128977"/>
                <a:gd name="connsiteX27" fmla="*/ 65985 w 92689"/>
                <a:gd name="connsiteY27" fmla="*/ 98110 h 128977"/>
                <a:gd name="connsiteX28" fmla="*/ 69849 w 92689"/>
                <a:gd name="connsiteY28" fmla="*/ 76397 h 128977"/>
                <a:gd name="connsiteX29" fmla="*/ 63027 w 92689"/>
                <a:gd name="connsiteY29" fmla="*/ 55322 h 128977"/>
                <a:gd name="connsiteX30" fmla="*/ 44159 w 92689"/>
                <a:gd name="connsiteY30" fmla="*/ 48217 h 128977"/>
                <a:gd name="connsiteX31" fmla="*/ 26090 w 92689"/>
                <a:gd name="connsiteY31" fmla="*/ 54124 h 128977"/>
                <a:gd name="connsiteX32" fmla="*/ 14871 w 92689"/>
                <a:gd name="connsiteY32" fmla="*/ 69824 h 128977"/>
                <a:gd name="connsiteX33" fmla="*/ 11113 w 92689"/>
                <a:gd name="connsiteY33" fmla="*/ 91618 h 128977"/>
                <a:gd name="connsiteX34" fmla="*/ 17855 w 92689"/>
                <a:gd name="connsiteY34" fmla="*/ 112613 h 128977"/>
                <a:gd name="connsiteX35" fmla="*/ 36617 w 92689"/>
                <a:gd name="connsiteY35" fmla="*/ 119797 h 128977"/>
                <a:gd name="connsiteX36" fmla="*/ 36617 w 92689"/>
                <a:gd name="connsiteY36" fmla="*/ 119797 h 12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2689" h="128977">
                  <a:moveTo>
                    <a:pt x="33765" y="128951"/>
                  </a:moveTo>
                  <a:cubicBezTo>
                    <a:pt x="27050" y="128951"/>
                    <a:pt x="21160" y="127461"/>
                    <a:pt x="16070" y="124454"/>
                  </a:cubicBezTo>
                  <a:cubicBezTo>
                    <a:pt x="10980" y="121474"/>
                    <a:pt x="7036" y="117190"/>
                    <a:pt x="4237" y="111628"/>
                  </a:cubicBezTo>
                  <a:cubicBezTo>
                    <a:pt x="1412" y="106067"/>
                    <a:pt x="0" y="99468"/>
                    <a:pt x="0" y="91804"/>
                  </a:cubicBezTo>
                  <a:cubicBezTo>
                    <a:pt x="0" y="82357"/>
                    <a:pt x="1652" y="73629"/>
                    <a:pt x="4930" y="65620"/>
                  </a:cubicBezTo>
                  <a:cubicBezTo>
                    <a:pt x="8235" y="57610"/>
                    <a:pt x="13112" y="51144"/>
                    <a:pt x="19641" y="46248"/>
                  </a:cubicBezTo>
                  <a:cubicBezTo>
                    <a:pt x="26170" y="41352"/>
                    <a:pt x="34112" y="38904"/>
                    <a:pt x="43466" y="38904"/>
                  </a:cubicBezTo>
                  <a:cubicBezTo>
                    <a:pt x="50635" y="38904"/>
                    <a:pt x="57057" y="40740"/>
                    <a:pt x="62681" y="44385"/>
                  </a:cubicBezTo>
                  <a:cubicBezTo>
                    <a:pt x="68304" y="48031"/>
                    <a:pt x="72141" y="53672"/>
                    <a:pt x="74167" y="61336"/>
                  </a:cubicBezTo>
                  <a:lnTo>
                    <a:pt x="72914" y="61336"/>
                  </a:lnTo>
                  <a:lnTo>
                    <a:pt x="81895" y="5189"/>
                  </a:lnTo>
                  <a:cubicBezTo>
                    <a:pt x="82135" y="3379"/>
                    <a:pt x="82801" y="2076"/>
                    <a:pt x="83867" y="1251"/>
                  </a:cubicBezTo>
                  <a:cubicBezTo>
                    <a:pt x="84933" y="426"/>
                    <a:pt x="86372" y="0"/>
                    <a:pt x="88185" y="0"/>
                  </a:cubicBezTo>
                  <a:cubicBezTo>
                    <a:pt x="89864" y="0"/>
                    <a:pt x="91089" y="532"/>
                    <a:pt x="91889" y="1623"/>
                  </a:cubicBezTo>
                  <a:cubicBezTo>
                    <a:pt x="92662" y="2688"/>
                    <a:pt x="92875" y="4258"/>
                    <a:pt x="92528" y="6280"/>
                  </a:cubicBezTo>
                  <a:lnTo>
                    <a:pt x="74034" y="123230"/>
                  </a:lnTo>
                  <a:cubicBezTo>
                    <a:pt x="73794" y="124907"/>
                    <a:pt x="73154" y="126210"/>
                    <a:pt x="72141" y="127168"/>
                  </a:cubicBezTo>
                  <a:cubicBezTo>
                    <a:pt x="71129" y="128126"/>
                    <a:pt x="69663" y="128605"/>
                    <a:pt x="67744" y="128605"/>
                  </a:cubicBezTo>
                  <a:cubicBezTo>
                    <a:pt x="66065" y="128605"/>
                    <a:pt x="64839" y="128046"/>
                    <a:pt x="64066" y="126902"/>
                  </a:cubicBezTo>
                  <a:cubicBezTo>
                    <a:pt x="63267" y="125785"/>
                    <a:pt x="63080" y="124188"/>
                    <a:pt x="63427" y="122166"/>
                  </a:cubicBezTo>
                  <a:lnTo>
                    <a:pt x="65959" y="106918"/>
                  </a:lnTo>
                  <a:lnTo>
                    <a:pt x="67584" y="108169"/>
                  </a:lnTo>
                  <a:cubicBezTo>
                    <a:pt x="64466" y="114529"/>
                    <a:pt x="60042" y="119558"/>
                    <a:pt x="54286" y="123337"/>
                  </a:cubicBezTo>
                  <a:cubicBezTo>
                    <a:pt x="48530" y="127089"/>
                    <a:pt x="41707" y="128978"/>
                    <a:pt x="33819" y="128978"/>
                  </a:cubicBezTo>
                  <a:lnTo>
                    <a:pt x="33792" y="128978"/>
                  </a:lnTo>
                  <a:close/>
                  <a:moveTo>
                    <a:pt x="36617" y="119797"/>
                  </a:moveTo>
                  <a:cubicBezTo>
                    <a:pt x="43812" y="119797"/>
                    <a:pt x="49835" y="117828"/>
                    <a:pt x="54766" y="113890"/>
                  </a:cubicBezTo>
                  <a:cubicBezTo>
                    <a:pt x="59696" y="109952"/>
                    <a:pt x="63427" y="104683"/>
                    <a:pt x="65985" y="98110"/>
                  </a:cubicBezTo>
                  <a:cubicBezTo>
                    <a:pt x="68570" y="91538"/>
                    <a:pt x="69849" y="84300"/>
                    <a:pt x="69849" y="76397"/>
                  </a:cubicBezTo>
                  <a:cubicBezTo>
                    <a:pt x="69849" y="67083"/>
                    <a:pt x="67584" y="60058"/>
                    <a:pt x="63027" y="55322"/>
                  </a:cubicBezTo>
                  <a:cubicBezTo>
                    <a:pt x="58470" y="50612"/>
                    <a:pt x="52181" y="48217"/>
                    <a:pt x="44159" y="48217"/>
                  </a:cubicBezTo>
                  <a:cubicBezTo>
                    <a:pt x="37097" y="48217"/>
                    <a:pt x="31074" y="50186"/>
                    <a:pt x="26090" y="54124"/>
                  </a:cubicBezTo>
                  <a:cubicBezTo>
                    <a:pt x="21107" y="58063"/>
                    <a:pt x="17376" y="63305"/>
                    <a:pt x="14871" y="69824"/>
                  </a:cubicBezTo>
                  <a:cubicBezTo>
                    <a:pt x="12366" y="76344"/>
                    <a:pt x="11113" y="83608"/>
                    <a:pt x="11113" y="91618"/>
                  </a:cubicBezTo>
                  <a:cubicBezTo>
                    <a:pt x="11113" y="100825"/>
                    <a:pt x="13352" y="107823"/>
                    <a:pt x="17855" y="112613"/>
                  </a:cubicBezTo>
                  <a:cubicBezTo>
                    <a:pt x="22359" y="117403"/>
                    <a:pt x="28622" y="119797"/>
                    <a:pt x="36617" y="119797"/>
                  </a:cubicBezTo>
                  <a:lnTo>
                    <a:pt x="36617" y="119797"/>
                  </a:lnTo>
                  <a:close/>
                </a:path>
              </a:pathLst>
            </a:custGeom>
            <a:grpFill/>
            <a:ln w="2665" cap="flat">
              <a:noFill/>
              <a:prstDash val="solid"/>
              <a:miter/>
            </a:ln>
          </p:spPr>
          <p:txBody>
            <a:bodyPr rtlCol="0" anchor="ctr"/>
            <a:lstStyle/>
            <a:p>
              <a:endParaRPr lang="en-HU"/>
            </a:p>
          </p:txBody>
        </p:sp>
        <p:sp>
          <p:nvSpPr>
            <p:cNvPr id="27" name="Freeform 26">
              <a:extLst>
                <a:ext uri="{FF2B5EF4-FFF2-40B4-BE49-F238E27FC236}">
                  <a16:creationId xmlns:a16="http://schemas.microsoft.com/office/drawing/2014/main" id="{179F01BE-BF69-AC0B-DFF4-DBB5D89B1B21}"/>
                </a:ext>
              </a:extLst>
            </p:cNvPr>
            <p:cNvSpPr/>
            <p:nvPr/>
          </p:nvSpPr>
          <p:spPr>
            <a:xfrm>
              <a:off x="2044967" y="616366"/>
              <a:ext cx="78970" cy="90021"/>
            </a:xfrm>
            <a:custGeom>
              <a:avLst/>
              <a:gdLst>
                <a:gd name="connsiteX0" fmla="*/ 38989 w 78970"/>
                <a:gd name="connsiteY0" fmla="*/ 90021 h 90021"/>
                <a:gd name="connsiteX1" fmla="*/ 18149 w 78970"/>
                <a:gd name="connsiteY1" fmla="*/ 85444 h 90021"/>
                <a:gd name="connsiteX2" fmla="*/ 4664 w 78970"/>
                <a:gd name="connsiteY2" fmla="*/ 72432 h 90021"/>
                <a:gd name="connsiteX3" fmla="*/ 0 w 78970"/>
                <a:gd name="connsiteY3" fmla="*/ 52182 h 90021"/>
                <a:gd name="connsiteX4" fmla="*/ 5383 w 78970"/>
                <a:gd name="connsiteY4" fmla="*/ 26370 h 90021"/>
                <a:gd name="connsiteX5" fmla="*/ 21080 w 78970"/>
                <a:gd name="connsiteY5" fmla="*/ 7264 h 90021"/>
                <a:gd name="connsiteX6" fmla="*/ 45598 w 78970"/>
                <a:gd name="connsiteY6" fmla="*/ 0 h 90021"/>
                <a:gd name="connsiteX7" fmla="*/ 62387 w 78970"/>
                <a:gd name="connsiteY7" fmla="*/ 3592 h 90021"/>
                <a:gd name="connsiteX8" fmla="*/ 73074 w 78970"/>
                <a:gd name="connsiteY8" fmla="*/ 13198 h 90021"/>
                <a:gd name="connsiteX9" fmla="*/ 78297 w 78970"/>
                <a:gd name="connsiteY9" fmla="*/ 26929 h 90021"/>
                <a:gd name="connsiteX10" fmla="*/ 78457 w 78970"/>
                <a:gd name="connsiteY10" fmla="*/ 42523 h 90021"/>
                <a:gd name="connsiteX11" fmla="*/ 77018 w 78970"/>
                <a:gd name="connsiteY11" fmla="*/ 46381 h 90021"/>
                <a:gd name="connsiteX12" fmla="*/ 73607 w 78970"/>
                <a:gd name="connsiteY12" fmla="*/ 47365 h 90021"/>
                <a:gd name="connsiteX13" fmla="*/ 8048 w 78970"/>
                <a:gd name="connsiteY13" fmla="*/ 47365 h 90021"/>
                <a:gd name="connsiteX14" fmla="*/ 9301 w 78970"/>
                <a:gd name="connsiteY14" fmla="*/ 39276 h 90021"/>
                <a:gd name="connsiteX15" fmla="*/ 72355 w 78970"/>
                <a:gd name="connsiteY15" fmla="*/ 39276 h 90021"/>
                <a:gd name="connsiteX16" fmla="*/ 68943 w 78970"/>
                <a:gd name="connsiteY16" fmla="*/ 41618 h 90021"/>
                <a:gd name="connsiteX17" fmla="*/ 68410 w 78970"/>
                <a:gd name="connsiteY17" fmla="*/ 25120 h 90021"/>
                <a:gd name="connsiteX18" fmla="*/ 60948 w 78970"/>
                <a:gd name="connsiteY18" fmla="*/ 13278 h 90021"/>
                <a:gd name="connsiteX19" fmla="*/ 45411 w 78970"/>
                <a:gd name="connsiteY19" fmla="*/ 8781 h 90021"/>
                <a:gd name="connsiteX20" fmla="*/ 27982 w 78970"/>
                <a:gd name="connsiteY20" fmla="*/ 13518 h 90021"/>
                <a:gd name="connsiteX21" fmla="*/ 17109 w 78970"/>
                <a:gd name="connsiteY21" fmla="*/ 25625 h 90021"/>
                <a:gd name="connsiteX22" fmla="*/ 11806 w 78970"/>
                <a:gd name="connsiteY22" fmla="*/ 40686 h 90021"/>
                <a:gd name="connsiteX23" fmla="*/ 11273 w 78970"/>
                <a:gd name="connsiteY23" fmla="*/ 44438 h 90021"/>
                <a:gd name="connsiteX24" fmla="*/ 16017 w 78970"/>
                <a:gd name="connsiteY24" fmla="*/ 70809 h 90021"/>
                <a:gd name="connsiteX25" fmla="*/ 39095 w 78970"/>
                <a:gd name="connsiteY25" fmla="*/ 80841 h 90021"/>
                <a:gd name="connsiteX26" fmla="*/ 52394 w 78970"/>
                <a:gd name="connsiteY26" fmla="*/ 79058 h 90021"/>
                <a:gd name="connsiteX27" fmla="*/ 64226 w 78970"/>
                <a:gd name="connsiteY27" fmla="*/ 73310 h 90021"/>
                <a:gd name="connsiteX28" fmla="*/ 67931 w 78970"/>
                <a:gd name="connsiteY28" fmla="*/ 71873 h 90021"/>
                <a:gd name="connsiteX29" fmla="*/ 70542 w 78970"/>
                <a:gd name="connsiteY29" fmla="*/ 72778 h 90021"/>
                <a:gd name="connsiteX30" fmla="*/ 71901 w 78970"/>
                <a:gd name="connsiteY30" fmla="*/ 75013 h 90021"/>
                <a:gd name="connsiteX31" fmla="*/ 71448 w 78970"/>
                <a:gd name="connsiteY31" fmla="*/ 77967 h 90021"/>
                <a:gd name="connsiteX32" fmla="*/ 68943 w 78970"/>
                <a:gd name="connsiteY32" fmla="*/ 80841 h 90021"/>
                <a:gd name="connsiteX33" fmla="*/ 54846 w 78970"/>
                <a:gd name="connsiteY33" fmla="*/ 87653 h 90021"/>
                <a:gd name="connsiteX34" fmla="*/ 38962 w 78970"/>
                <a:gd name="connsiteY34" fmla="*/ 89994 h 90021"/>
                <a:gd name="connsiteX35" fmla="*/ 38962 w 78970"/>
                <a:gd name="connsiteY35" fmla="*/ 89994 h 9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970" h="90021">
                  <a:moveTo>
                    <a:pt x="38989" y="90021"/>
                  </a:moveTo>
                  <a:cubicBezTo>
                    <a:pt x="30967" y="90021"/>
                    <a:pt x="24012" y="88504"/>
                    <a:pt x="18149" y="85444"/>
                  </a:cubicBezTo>
                  <a:cubicBezTo>
                    <a:pt x="12286" y="82384"/>
                    <a:pt x="7782" y="78073"/>
                    <a:pt x="4664" y="72432"/>
                  </a:cubicBezTo>
                  <a:cubicBezTo>
                    <a:pt x="1546" y="66817"/>
                    <a:pt x="0" y="60058"/>
                    <a:pt x="0" y="52182"/>
                  </a:cubicBezTo>
                  <a:cubicBezTo>
                    <a:pt x="0" y="42868"/>
                    <a:pt x="1786" y="34247"/>
                    <a:pt x="5383" y="26370"/>
                  </a:cubicBezTo>
                  <a:cubicBezTo>
                    <a:pt x="8981" y="18467"/>
                    <a:pt x="14231" y="12107"/>
                    <a:pt x="21080" y="7264"/>
                  </a:cubicBezTo>
                  <a:cubicBezTo>
                    <a:pt x="27956" y="2421"/>
                    <a:pt x="36137" y="0"/>
                    <a:pt x="45598" y="0"/>
                  </a:cubicBezTo>
                  <a:cubicBezTo>
                    <a:pt x="52287" y="0"/>
                    <a:pt x="57910" y="1197"/>
                    <a:pt x="62387" y="3592"/>
                  </a:cubicBezTo>
                  <a:cubicBezTo>
                    <a:pt x="66891" y="5987"/>
                    <a:pt x="70436" y="9180"/>
                    <a:pt x="73074" y="13198"/>
                  </a:cubicBezTo>
                  <a:cubicBezTo>
                    <a:pt x="75712" y="17190"/>
                    <a:pt x="77445" y="21767"/>
                    <a:pt x="78297" y="26929"/>
                  </a:cubicBezTo>
                  <a:cubicBezTo>
                    <a:pt x="79124" y="32065"/>
                    <a:pt x="79204" y="37280"/>
                    <a:pt x="78457" y="42523"/>
                  </a:cubicBezTo>
                  <a:cubicBezTo>
                    <a:pt x="78217" y="44438"/>
                    <a:pt x="77738" y="45716"/>
                    <a:pt x="77018" y="46381"/>
                  </a:cubicBezTo>
                  <a:cubicBezTo>
                    <a:pt x="76299" y="47046"/>
                    <a:pt x="75179" y="47365"/>
                    <a:pt x="73607" y="47365"/>
                  </a:cubicBezTo>
                  <a:lnTo>
                    <a:pt x="8048" y="47365"/>
                  </a:lnTo>
                  <a:lnTo>
                    <a:pt x="9301" y="39276"/>
                  </a:lnTo>
                  <a:lnTo>
                    <a:pt x="72355" y="39276"/>
                  </a:lnTo>
                  <a:lnTo>
                    <a:pt x="68943" y="41618"/>
                  </a:lnTo>
                  <a:cubicBezTo>
                    <a:pt x="69903" y="35524"/>
                    <a:pt x="69716" y="30016"/>
                    <a:pt x="68410" y="25120"/>
                  </a:cubicBezTo>
                  <a:cubicBezTo>
                    <a:pt x="67105" y="20223"/>
                    <a:pt x="64599" y="16259"/>
                    <a:pt x="60948" y="13278"/>
                  </a:cubicBezTo>
                  <a:cubicBezTo>
                    <a:pt x="57297" y="10298"/>
                    <a:pt x="52101" y="8781"/>
                    <a:pt x="45411" y="8781"/>
                  </a:cubicBezTo>
                  <a:cubicBezTo>
                    <a:pt x="38722" y="8781"/>
                    <a:pt x="32646" y="10378"/>
                    <a:pt x="27982" y="13518"/>
                  </a:cubicBezTo>
                  <a:cubicBezTo>
                    <a:pt x="23319" y="16684"/>
                    <a:pt x="19694" y="20729"/>
                    <a:pt x="17109" y="25625"/>
                  </a:cubicBezTo>
                  <a:cubicBezTo>
                    <a:pt x="14524" y="30521"/>
                    <a:pt x="12765" y="35551"/>
                    <a:pt x="11806" y="40686"/>
                  </a:cubicBezTo>
                  <a:lnTo>
                    <a:pt x="11273" y="44438"/>
                  </a:lnTo>
                  <a:cubicBezTo>
                    <a:pt x="9461" y="55322"/>
                    <a:pt x="11060" y="64103"/>
                    <a:pt x="16017" y="70809"/>
                  </a:cubicBezTo>
                  <a:cubicBezTo>
                    <a:pt x="20973" y="77488"/>
                    <a:pt x="28702" y="80841"/>
                    <a:pt x="39095" y="80841"/>
                  </a:cubicBezTo>
                  <a:cubicBezTo>
                    <a:pt x="43866" y="80841"/>
                    <a:pt x="48316" y="80229"/>
                    <a:pt x="52394" y="79058"/>
                  </a:cubicBezTo>
                  <a:cubicBezTo>
                    <a:pt x="56471" y="77860"/>
                    <a:pt x="60415" y="75944"/>
                    <a:pt x="64226" y="73310"/>
                  </a:cubicBezTo>
                  <a:cubicBezTo>
                    <a:pt x="65665" y="72352"/>
                    <a:pt x="66891" y="71873"/>
                    <a:pt x="67931" y="71873"/>
                  </a:cubicBezTo>
                  <a:cubicBezTo>
                    <a:pt x="68970" y="71873"/>
                    <a:pt x="69823" y="72166"/>
                    <a:pt x="70542" y="72778"/>
                  </a:cubicBezTo>
                  <a:cubicBezTo>
                    <a:pt x="71262" y="73390"/>
                    <a:pt x="71715" y="74135"/>
                    <a:pt x="71901" y="75013"/>
                  </a:cubicBezTo>
                  <a:cubicBezTo>
                    <a:pt x="72088" y="75891"/>
                    <a:pt x="71928" y="76902"/>
                    <a:pt x="71448" y="77967"/>
                  </a:cubicBezTo>
                  <a:cubicBezTo>
                    <a:pt x="70969" y="79031"/>
                    <a:pt x="70143" y="79989"/>
                    <a:pt x="68943" y="80841"/>
                  </a:cubicBezTo>
                  <a:cubicBezTo>
                    <a:pt x="64999" y="83821"/>
                    <a:pt x="60282" y="86109"/>
                    <a:pt x="54846" y="87653"/>
                  </a:cubicBezTo>
                  <a:cubicBezTo>
                    <a:pt x="49409" y="89196"/>
                    <a:pt x="44079" y="89994"/>
                    <a:pt x="38962" y="89994"/>
                  </a:cubicBezTo>
                  <a:lnTo>
                    <a:pt x="38962" y="89994"/>
                  </a:lnTo>
                  <a:close/>
                </a:path>
              </a:pathLst>
            </a:custGeom>
            <a:grpFill/>
            <a:ln w="2665" cap="flat">
              <a:noFill/>
              <a:prstDash val="solid"/>
              <a:miter/>
            </a:ln>
          </p:spPr>
          <p:txBody>
            <a:bodyPr rtlCol="0" anchor="ctr"/>
            <a:lstStyle/>
            <a:p>
              <a:endParaRPr lang="en-HU"/>
            </a:p>
          </p:txBody>
        </p:sp>
        <p:sp>
          <p:nvSpPr>
            <p:cNvPr id="28" name="Freeform 27">
              <a:extLst>
                <a:ext uri="{FF2B5EF4-FFF2-40B4-BE49-F238E27FC236}">
                  <a16:creationId xmlns:a16="http://schemas.microsoft.com/office/drawing/2014/main" id="{FAD24559-4CD5-A72D-A011-0E6222027B1C}"/>
                </a:ext>
              </a:extLst>
            </p:cNvPr>
            <p:cNvSpPr/>
            <p:nvPr/>
          </p:nvSpPr>
          <p:spPr>
            <a:xfrm>
              <a:off x="2139467" y="616127"/>
              <a:ext cx="57778" cy="89914"/>
            </a:xfrm>
            <a:custGeom>
              <a:avLst/>
              <a:gdLst>
                <a:gd name="connsiteX0" fmla="*/ 4665 w 57778"/>
                <a:gd name="connsiteY0" fmla="*/ 89914 h 89914"/>
                <a:gd name="connsiteX1" fmla="*/ 800 w 57778"/>
                <a:gd name="connsiteY1" fmla="*/ 88291 h 89914"/>
                <a:gd name="connsiteX2" fmla="*/ 161 w 57778"/>
                <a:gd name="connsiteY2" fmla="*/ 83634 h 89914"/>
                <a:gd name="connsiteX3" fmla="*/ 12367 w 57778"/>
                <a:gd name="connsiteY3" fmla="*/ 5960 h 89914"/>
                <a:gd name="connsiteX4" fmla="*/ 14419 w 57778"/>
                <a:gd name="connsiteY4" fmla="*/ 1916 h 89914"/>
                <a:gd name="connsiteX5" fmla="*/ 18469 w 57778"/>
                <a:gd name="connsiteY5" fmla="*/ 558 h 89914"/>
                <a:gd name="connsiteX6" fmla="*/ 22227 w 57778"/>
                <a:gd name="connsiteY6" fmla="*/ 2261 h 89914"/>
                <a:gd name="connsiteX7" fmla="*/ 22947 w 57778"/>
                <a:gd name="connsiteY7" fmla="*/ 6998 h 89914"/>
                <a:gd name="connsiteX8" fmla="*/ 20601 w 57778"/>
                <a:gd name="connsiteY8" fmla="*/ 22432 h 89914"/>
                <a:gd name="connsiteX9" fmla="*/ 18629 w 57778"/>
                <a:gd name="connsiteY9" fmla="*/ 22432 h 89914"/>
                <a:gd name="connsiteX10" fmla="*/ 31554 w 57778"/>
                <a:gd name="connsiteY10" fmla="*/ 5934 h 89914"/>
                <a:gd name="connsiteX11" fmla="*/ 51675 w 57778"/>
                <a:gd name="connsiteY11" fmla="*/ 26 h 89914"/>
                <a:gd name="connsiteX12" fmla="*/ 56525 w 57778"/>
                <a:gd name="connsiteY12" fmla="*/ 745 h 89914"/>
                <a:gd name="connsiteX13" fmla="*/ 57778 w 57778"/>
                <a:gd name="connsiteY13" fmla="*/ 3965 h 89914"/>
                <a:gd name="connsiteX14" fmla="*/ 56419 w 57778"/>
                <a:gd name="connsiteY14" fmla="*/ 8089 h 89914"/>
                <a:gd name="connsiteX15" fmla="*/ 51835 w 57778"/>
                <a:gd name="connsiteY15" fmla="*/ 9712 h 89914"/>
                <a:gd name="connsiteX16" fmla="*/ 48957 w 57778"/>
                <a:gd name="connsiteY16" fmla="*/ 9898 h 89914"/>
                <a:gd name="connsiteX17" fmla="*/ 26864 w 57778"/>
                <a:gd name="connsiteY17" fmla="*/ 19052 h 89914"/>
                <a:gd name="connsiteX18" fmla="*/ 18070 w 57778"/>
                <a:gd name="connsiteY18" fmla="*/ 39675 h 89914"/>
                <a:gd name="connsiteX19" fmla="*/ 10901 w 57778"/>
                <a:gd name="connsiteY19" fmla="*/ 84699 h 89914"/>
                <a:gd name="connsiteX20" fmla="*/ 8929 w 57778"/>
                <a:gd name="connsiteY20" fmla="*/ 88557 h 89914"/>
                <a:gd name="connsiteX21" fmla="*/ 4611 w 57778"/>
                <a:gd name="connsiteY21" fmla="*/ 89914 h 89914"/>
                <a:gd name="connsiteX22" fmla="*/ 4638 w 57778"/>
                <a:gd name="connsiteY22" fmla="*/ 89914 h 8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778" h="89914">
                  <a:moveTo>
                    <a:pt x="4665" y="89914"/>
                  </a:moveTo>
                  <a:cubicBezTo>
                    <a:pt x="2853" y="89914"/>
                    <a:pt x="1573" y="89382"/>
                    <a:pt x="800" y="88291"/>
                  </a:cubicBezTo>
                  <a:cubicBezTo>
                    <a:pt x="28" y="87227"/>
                    <a:pt x="-186" y="85657"/>
                    <a:pt x="161" y="83634"/>
                  </a:cubicBezTo>
                  <a:lnTo>
                    <a:pt x="12367" y="5960"/>
                  </a:lnTo>
                  <a:cubicBezTo>
                    <a:pt x="12713" y="4177"/>
                    <a:pt x="13406" y="2820"/>
                    <a:pt x="14419" y="1916"/>
                  </a:cubicBezTo>
                  <a:cubicBezTo>
                    <a:pt x="15431" y="1011"/>
                    <a:pt x="16790" y="558"/>
                    <a:pt x="18469" y="558"/>
                  </a:cubicBezTo>
                  <a:cubicBezTo>
                    <a:pt x="20148" y="558"/>
                    <a:pt x="21401" y="1117"/>
                    <a:pt x="22227" y="2261"/>
                  </a:cubicBezTo>
                  <a:cubicBezTo>
                    <a:pt x="23053" y="3406"/>
                    <a:pt x="23293" y="4976"/>
                    <a:pt x="22947" y="6998"/>
                  </a:cubicBezTo>
                  <a:lnTo>
                    <a:pt x="20601" y="22432"/>
                  </a:lnTo>
                  <a:lnTo>
                    <a:pt x="18629" y="22432"/>
                  </a:lnTo>
                  <a:cubicBezTo>
                    <a:pt x="21161" y="15247"/>
                    <a:pt x="25452" y="9739"/>
                    <a:pt x="31554" y="5934"/>
                  </a:cubicBezTo>
                  <a:cubicBezTo>
                    <a:pt x="37657" y="2102"/>
                    <a:pt x="44373" y="133"/>
                    <a:pt x="51675" y="26"/>
                  </a:cubicBezTo>
                  <a:cubicBezTo>
                    <a:pt x="54074" y="-80"/>
                    <a:pt x="55699" y="133"/>
                    <a:pt x="56525" y="745"/>
                  </a:cubicBezTo>
                  <a:cubicBezTo>
                    <a:pt x="57352" y="1357"/>
                    <a:pt x="57778" y="2421"/>
                    <a:pt x="57778" y="3965"/>
                  </a:cubicBezTo>
                  <a:cubicBezTo>
                    <a:pt x="57778" y="5880"/>
                    <a:pt x="57325" y="7264"/>
                    <a:pt x="56419" y="8089"/>
                  </a:cubicBezTo>
                  <a:cubicBezTo>
                    <a:pt x="55513" y="8941"/>
                    <a:pt x="53994" y="9473"/>
                    <a:pt x="51835" y="9712"/>
                  </a:cubicBezTo>
                  <a:lnTo>
                    <a:pt x="48957" y="9898"/>
                  </a:lnTo>
                  <a:cubicBezTo>
                    <a:pt x="38777" y="10723"/>
                    <a:pt x="31395" y="13784"/>
                    <a:pt x="26864" y="19052"/>
                  </a:cubicBezTo>
                  <a:cubicBezTo>
                    <a:pt x="22307" y="24321"/>
                    <a:pt x="19375" y="31186"/>
                    <a:pt x="18070" y="39675"/>
                  </a:cubicBezTo>
                  <a:lnTo>
                    <a:pt x="10901" y="84699"/>
                  </a:lnTo>
                  <a:cubicBezTo>
                    <a:pt x="10661" y="86375"/>
                    <a:pt x="9995" y="87652"/>
                    <a:pt x="8929" y="88557"/>
                  </a:cubicBezTo>
                  <a:cubicBezTo>
                    <a:pt x="7863" y="89462"/>
                    <a:pt x="6424" y="89914"/>
                    <a:pt x="4611" y="89914"/>
                  </a:cubicBezTo>
                  <a:lnTo>
                    <a:pt x="4638" y="89914"/>
                  </a:lnTo>
                  <a:close/>
                </a:path>
              </a:pathLst>
            </a:custGeom>
            <a:grpFill/>
            <a:ln w="2665" cap="flat">
              <a:noFill/>
              <a:prstDash val="solid"/>
              <a:miter/>
            </a:ln>
          </p:spPr>
          <p:txBody>
            <a:bodyPr rtlCol="0" anchor="ctr"/>
            <a:lstStyle/>
            <a:p>
              <a:endParaRPr lang="en-HU"/>
            </a:p>
          </p:txBody>
        </p:sp>
        <p:sp>
          <p:nvSpPr>
            <p:cNvPr id="29" name="Freeform 28">
              <a:extLst>
                <a:ext uri="{FF2B5EF4-FFF2-40B4-BE49-F238E27FC236}">
                  <a16:creationId xmlns:a16="http://schemas.microsoft.com/office/drawing/2014/main" id="{A0BB5489-FD72-173A-5168-478BC8A05CD4}"/>
                </a:ext>
              </a:extLst>
            </p:cNvPr>
            <p:cNvSpPr/>
            <p:nvPr/>
          </p:nvSpPr>
          <p:spPr>
            <a:xfrm>
              <a:off x="2196399" y="577090"/>
              <a:ext cx="127757" cy="129297"/>
            </a:xfrm>
            <a:custGeom>
              <a:avLst/>
              <a:gdLst>
                <a:gd name="connsiteX0" fmla="*/ 12226 w 127757"/>
                <a:gd name="connsiteY0" fmla="*/ 129297 h 129297"/>
                <a:gd name="connsiteX1" fmla="*/ 4044 w 127757"/>
                <a:gd name="connsiteY1" fmla="*/ 127062 h 129297"/>
                <a:gd name="connsiteX2" fmla="*/ 180 w 127757"/>
                <a:gd name="connsiteY2" fmla="*/ 120862 h 129297"/>
                <a:gd name="connsiteX3" fmla="*/ 1619 w 127757"/>
                <a:gd name="connsiteY3" fmla="*/ 112081 h 129297"/>
                <a:gd name="connsiteX4" fmla="*/ 47777 w 127757"/>
                <a:gd name="connsiteY4" fmla="*/ 11283 h 129297"/>
                <a:gd name="connsiteX5" fmla="*/ 54706 w 127757"/>
                <a:gd name="connsiteY5" fmla="*/ 2688 h 129297"/>
                <a:gd name="connsiteX6" fmla="*/ 63767 w 127757"/>
                <a:gd name="connsiteY6" fmla="*/ 0 h 129297"/>
                <a:gd name="connsiteX7" fmla="*/ 72934 w 127757"/>
                <a:gd name="connsiteY7" fmla="*/ 2688 h 129297"/>
                <a:gd name="connsiteX8" fmla="*/ 79757 w 127757"/>
                <a:gd name="connsiteY8" fmla="*/ 11283 h 129297"/>
                <a:gd name="connsiteX9" fmla="*/ 125914 w 127757"/>
                <a:gd name="connsiteY9" fmla="*/ 112081 h 129297"/>
                <a:gd name="connsiteX10" fmla="*/ 127620 w 127757"/>
                <a:gd name="connsiteY10" fmla="*/ 120968 h 129297"/>
                <a:gd name="connsiteX11" fmla="*/ 123862 w 127757"/>
                <a:gd name="connsiteY11" fmla="*/ 127062 h 129297"/>
                <a:gd name="connsiteX12" fmla="*/ 116054 w 127757"/>
                <a:gd name="connsiteY12" fmla="*/ 129297 h 129297"/>
                <a:gd name="connsiteX13" fmla="*/ 106620 w 127757"/>
                <a:gd name="connsiteY13" fmla="*/ 126503 h 129297"/>
                <a:gd name="connsiteX14" fmla="*/ 100783 w 127757"/>
                <a:gd name="connsiteY14" fmla="*/ 117615 h 129297"/>
                <a:gd name="connsiteX15" fmla="*/ 89990 w 127757"/>
                <a:gd name="connsiteY15" fmla="*/ 92682 h 129297"/>
                <a:gd name="connsiteX16" fmla="*/ 101130 w 127757"/>
                <a:gd name="connsiteY16" fmla="*/ 100399 h 129297"/>
                <a:gd name="connsiteX17" fmla="*/ 26217 w 127757"/>
                <a:gd name="connsiteY17" fmla="*/ 100399 h 129297"/>
                <a:gd name="connsiteX18" fmla="*/ 37357 w 127757"/>
                <a:gd name="connsiteY18" fmla="*/ 92682 h 129297"/>
                <a:gd name="connsiteX19" fmla="*/ 26750 w 127757"/>
                <a:gd name="connsiteY19" fmla="*/ 117615 h 129297"/>
                <a:gd name="connsiteX20" fmla="*/ 20993 w 127757"/>
                <a:gd name="connsiteY20" fmla="*/ 126503 h 129297"/>
                <a:gd name="connsiteX21" fmla="*/ 12199 w 127757"/>
                <a:gd name="connsiteY21" fmla="*/ 129297 h 129297"/>
                <a:gd name="connsiteX22" fmla="*/ 12199 w 127757"/>
                <a:gd name="connsiteY22" fmla="*/ 129297 h 129297"/>
                <a:gd name="connsiteX23" fmla="*/ 63580 w 127757"/>
                <a:gd name="connsiteY23" fmla="*/ 31000 h 129297"/>
                <a:gd name="connsiteX24" fmla="*/ 40421 w 127757"/>
                <a:gd name="connsiteY24" fmla="*/ 85897 h 129297"/>
                <a:gd name="connsiteX25" fmla="*/ 35571 w 127757"/>
                <a:gd name="connsiteY25" fmla="*/ 78712 h 129297"/>
                <a:gd name="connsiteX26" fmla="*/ 91802 w 127757"/>
                <a:gd name="connsiteY26" fmla="*/ 78712 h 129297"/>
                <a:gd name="connsiteX27" fmla="*/ 87139 w 127757"/>
                <a:gd name="connsiteY27" fmla="*/ 85897 h 129297"/>
                <a:gd name="connsiteX28" fmla="*/ 63980 w 127757"/>
                <a:gd name="connsiteY28" fmla="*/ 31000 h 129297"/>
                <a:gd name="connsiteX29" fmla="*/ 63607 w 127757"/>
                <a:gd name="connsiteY29" fmla="*/ 31000 h 129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7757" h="129297">
                  <a:moveTo>
                    <a:pt x="12226" y="129297"/>
                  </a:moveTo>
                  <a:cubicBezTo>
                    <a:pt x="8868" y="129297"/>
                    <a:pt x="6149" y="128552"/>
                    <a:pt x="4044" y="127062"/>
                  </a:cubicBezTo>
                  <a:cubicBezTo>
                    <a:pt x="1939" y="125572"/>
                    <a:pt x="660" y="123496"/>
                    <a:pt x="180" y="120862"/>
                  </a:cubicBezTo>
                  <a:cubicBezTo>
                    <a:pt x="-300" y="118227"/>
                    <a:pt x="180" y="115300"/>
                    <a:pt x="1619" y="112081"/>
                  </a:cubicBezTo>
                  <a:lnTo>
                    <a:pt x="47777" y="11283"/>
                  </a:lnTo>
                  <a:cubicBezTo>
                    <a:pt x="49669" y="7344"/>
                    <a:pt x="52014" y="4470"/>
                    <a:pt x="54706" y="2688"/>
                  </a:cubicBezTo>
                  <a:cubicBezTo>
                    <a:pt x="57397" y="878"/>
                    <a:pt x="60409" y="0"/>
                    <a:pt x="63767" y="0"/>
                  </a:cubicBezTo>
                  <a:cubicBezTo>
                    <a:pt x="67125" y="0"/>
                    <a:pt x="70296" y="905"/>
                    <a:pt x="72934" y="2688"/>
                  </a:cubicBezTo>
                  <a:cubicBezTo>
                    <a:pt x="75573" y="4497"/>
                    <a:pt x="77838" y="7344"/>
                    <a:pt x="79757" y="11283"/>
                  </a:cubicBezTo>
                  <a:lnTo>
                    <a:pt x="125914" y="112081"/>
                  </a:lnTo>
                  <a:cubicBezTo>
                    <a:pt x="127487" y="115433"/>
                    <a:pt x="128046" y="118387"/>
                    <a:pt x="127620" y="120968"/>
                  </a:cubicBezTo>
                  <a:cubicBezTo>
                    <a:pt x="127193" y="123549"/>
                    <a:pt x="125941" y="125572"/>
                    <a:pt x="123862" y="127062"/>
                  </a:cubicBezTo>
                  <a:cubicBezTo>
                    <a:pt x="121783" y="128552"/>
                    <a:pt x="119172" y="129297"/>
                    <a:pt x="116054" y="129297"/>
                  </a:cubicBezTo>
                  <a:cubicBezTo>
                    <a:pt x="111976" y="129297"/>
                    <a:pt x="108832" y="128366"/>
                    <a:pt x="106620" y="126503"/>
                  </a:cubicBezTo>
                  <a:cubicBezTo>
                    <a:pt x="104408" y="124667"/>
                    <a:pt x="102462" y="121687"/>
                    <a:pt x="100783" y="117615"/>
                  </a:cubicBezTo>
                  <a:lnTo>
                    <a:pt x="89990" y="92682"/>
                  </a:lnTo>
                  <a:lnTo>
                    <a:pt x="101130" y="100399"/>
                  </a:lnTo>
                  <a:lnTo>
                    <a:pt x="26217" y="100399"/>
                  </a:lnTo>
                  <a:lnTo>
                    <a:pt x="37357" y="92682"/>
                  </a:lnTo>
                  <a:lnTo>
                    <a:pt x="26750" y="117615"/>
                  </a:lnTo>
                  <a:cubicBezTo>
                    <a:pt x="24831" y="121687"/>
                    <a:pt x="22912" y="124640"/>
                    <a:pt x="20993" y="126503"/>
                  </a:cubicBezTo>
                  <a:cubicBezTo>
                    <a:pt x="19101" y="128366"/>
                    <a:pt x="16143" y="129297"/>
                    <a:pt x="12199" y="129297"/>
                  </a:cubicBezTo>
                  <a:lnTo>
                    <a:pt x="12199" y="129297"/>
                  </a:lnTo>
                  <a:close/>
                  <a:moveTo>
                    <a:pt x="63580" y="31000"/>
                  </a:moveTo>
                  <a:lnTo>
                    <a:pt x="40421" y="85897"/>
                  </a:lnTo>
                  <a:lnTo>
                    <a:pt x="35571" y="78712"/>
                  </a:lnTo>
                  <a:lnTo>
                    <a:pt x="91802" y="78712"/>
                  </a:lnTo>
                  <a:lnTo>
                    <a:pt x="87139" y="85897"/>
                  </a:lnTo>
                  <a:lnTo>
                    <a:pt x="63980" y="31000"/>
                  </a:lnTo>
                  <a:lnTo>
                    <a:pt x="63607" y="31000"/>
                  </a:lnTo>
                  <a:close/>
                </a:path>
              </a:pathLst>
            </a:custGeom>
            <a:grpFill/>
            <a:ln w="2665" cap="flat">
              <a:noFill/>
              <a:prstDash val="solid"/>
              <a:miter/>
            </a:ln>
          </p:spPr>
          <p:txBody>
            <a:bodyPr rtlCol="0" anchor="ctr"/>
            <a:lstStyle/>
            <a:p>
              <a:endParaRPr lang="en-HU"/>
            </a:p>
          </p:txBody>
        </p:sp>
        <p:sp>
          <p:nvSpPr>
            <p:cNvPr id="30" name="Freeform 29">
              <a:extLst>
                <a:ext uri="{FF2B5EF4-FFF2-40B4-BE49-F238E27FC236}">
                  <a16:creationId xmlns:a16="http://schemas.microsoft.com/office/drawing/2014/main" id="{8916F86F-EF14-E514-DA40-22786F5F8C14}"/>
                </a:ext>
              </a:extLst>
            </p:cNvPr>
            <p:cNvSpPr/>
            <p:nvPr/>
          </p:nvSpPr>
          <p:spPr>
            <a:xfrm>
              <a:off x="2333799" y="577063"/>
              <a:ext cx="93061" cy="129696"/>
            </a:xfrm>
            <a:custGeom>
              <a:avLst/>
              <a:gdLst>
                <a:gd name="connsiteX0" fmla="*/ 38642 w 93061"/>
                <a:gd name="connsiteY0" fmla="*/ 129670 h 129696"/>
                <a:gd name="connsiteX1" fmla="*/ 18415 w 93061"/>
                <a:gd name="connsiteY1" fmla="*/ 124188 h 129696"/>
                <a:gd name="connsiteX2" fmla="*/ 4850 w 93061"/>
                <a:gd name="connsiteY2" fmla="*/ 108329 h 129696"/>
                <a:gd name="connsiteX3" fmla="*/ 0 w 93061"/>
                <a:gd name="connsiteY3" fmla="*/ 83741 h 129696"/>
                <a:gd name="connsiteX4" fmla="*/ 4850 w 93061"/>
                <a:gd name="connsiteY4" fmla="*/ 59340 h 129696"/>
                <a:gd name="connsiteX5" fmla="*/ 18415 w 93061"/>
                <a:gd name="connsiteY5" fmla="*/ 43560 h 129696"/>
                <a:gd name="connsiteX6" fmla="*/ 38642 w 93061"/>
                <a:gd name="connsiteY6" fmla="*/ 37999 h 129696"/>
                <a:gd name="connsiteX7" fmla="*/ 57137 w 93061"/>
                <a:gd name="connsiteY7" fmla="*/ 43028 h 129696"/>
                <a:gd name="connsiteX8" fmla="*/ 67931 w 93061"/>
                <a:gd name="connsiteY8" fmla="*/ 56120 h 129696"/>
                <a:gd name="connsiteX9" fmla="*/ 65959 w 93061"/>
                <a:gd name="connsiteY9" fmla="*/ 56120 h 129696"/>
                <a:gd name="connsiteX10" fmla="*/ 65959 w 93061"/>
                <a:gd name="connsiteY10" fmla="*/ 13624 h 129696"/>
                <a:gd name="connsiteX11" fmla="*/ 69370 w 93061"/>
                <a:gd name="connsiteY11" fmla="*/ 3406 h 129696"/>
                <a:gd name="connsiteX12" fmla="*/ 79417 w 93061"/>
                <a:gd name="connsiteY12" fmla="*/ 0 h 129696"/>
                <a:gd name="connsiteX13" fmla="*/ 89490 w 93061"/>
                <a:gd name="connsiteY13" fmla="*/ 3406 h 129696"/>
                <a:gd name="connsiteX14" fmla="*/ 93062 w 93061"/>
                <a:gd name="connsiteY14" fmla="*/ 13624 h 129696"/>
                <a:gd name="connsiteX15" fmla="*/ 93062 w 93061"/>
                <a:gd name="connsiteY15" fmla="*/ 115673 h 129696"/>
                <a:gd name="connsiteX16" fmla="*/ 89544 w 93061"/>
                <a:gd name="connsiteY16" fmla="*/ 125811 h 129696"/>
                <a:gd name="connsiteX17" fmla="*/ 79763 w 93061"/>
                <a:gd name="connsiteY17" fmla="*/ 129324 h 129696"/>
                <a:gd name="connsiteX18" fmla="*/ 69610 w 93061"/>
                <a:gd name="connsiteY18" fmla="*/ 125811 h 129696"/>
                <a:gd name="connsiteX19" fmla="*/ 66092 w 93061"/>
                <a:gd name="connsiteY19" fmla="*/ 115673 h 129696"/>
                <a:gd name="connsiteX20" fmla="*/ 66092 w 93061"/>
                <a:gd name="connsiteY20" fmla="*/ 103486 h 129696"/>
                <a:gd name="connsiteX21" fmla="*/ 68064 w 93061"/>
                <a:gd name="connsiteY21" fmla="*/ 110484 h 129696"/>
                <a:gd name="connsiteX22" fmla="*/ 57377 w 93061"/>
                <a:gd name="connsiteY22" fmla="*/ 124481 h 129696"/>
                <a:gd name="connsiteX23" fmla="*/ 38616 w 93061"/>
                <a:gd name="connsiteY23" fmla="*/ 129696 h 129696"/>
                <a:gd name="connsiteX24" fmla="*/ 38616 w 93061"/>
                <a:gd name="connsiteY24" fmla="*/ 129696 h 129696"/>
                <a:gd name="connsiteX25" fmla="*/ 46717 w 93061"/>
                <a:gd name="connsiteY25" fmla="*/ 109606 h 129696"/>
                <a:gd name="connsiteX26" fmla="*/ 56951 w 93061"/>
                <a:gd name="connsiteY26" fmla="*/ 106838 h 129696"/>
                <a:gd name="connsiteX27" fmla="*/ 63773 w 93061"/>
                <a:gd name="connsiteY27" fmla="*/ 98323 h 129696"/>
                <a:gd name="connsiteX28" fmla="*/ 66305 w 93061"/>
                <a:gd name="connsiteY28" fmla="*/ 83794 h 129696"/>
                <a:gd name="connsiteX29" fmla="*/ 60895 w 93061"/>
                <a:gd name="connsiteY29" fmla="*/ 64502 h 129696"/>
                <a:gd name="connsiteX30" fmla="*/ 46717 w 93061"/>
                <a:gd name="connsiteY30" fmla="*/ 58302 h 129696"/>
                <a:gd name="connsiteX31" fmla="*/ 36564 w 93061"/>
                <a:gd name="connsiteY31" fmla="*/ 60990 h 129696"/>
                <a:gd name="connsiteX32" fmla="*/ 29741 w 93061"/>
                <a:gd name="connsiteY32" fmla="*/ 69425 h 129696"/>
                <a:gd name="connsiteX33" fmla="*/ 27316 w 93061"/>
                <a:gd name="connsiteY33" fmla="*/ 83768 h 129696"/>
                <a:gd name="connsiteX34" fmla="*/ 32699 w 93061"/>
                <a:gd name="connsiteY34" fmla="*/ 103326 h 129696"/>
                <a:gd name="connsiteX35" fmla="*/ 46717 w 93061"/>
                <a:gd name="connsiteY35" fmla="*/ 109606 h 129696"/>
                <a:gd name="connsiteX36" fmla="*/ 46717 w 93061"/>
                <a:gd name="connsiteY36" fmla="*/ 109606 h 12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3061" h="129696">
                  <a:moveTo>
                    <a:pt x="38642" y="129670"/>
                  </a:moveTo>
                  <a:cubicBezTo>
                    <a:pt x="30967" y="129670"/>
                    <a:pt x="24225" y="127834"/>
                    <a:pt x="18415" y="124188"/>
                  </a:cubicBezTo>
                  <a:cubicBezTo>
                    <a:pt x="12605" y="120543"/>
                    <a:pt x="8102" y="115247"/>
                    <a:pt x="4850" y="108329"/>
                  </a:cubicBezTo>
                  <a:cubicBezTo>
                    <a:pt x="1626" y="101383"/>
                    <a:pt x="0" y="93214"/>
                    <a:pt x="0" y="83741"/>
                  </a:cubicBezTo>
                  <a:cubicBezTo>
                    <a:pt x="0" y="74268"/>
                    <a:pt x="1626" y="66179"/>
                    <a:pt x="4850" y="59340"/>
                  </a:cubicBezTo>
                  <a:cubicBezTo>
                    <a:pt x="8075" y="52501"/>
                    <a:pt x="12605" y="47259"/>
                    <a:pt x="18415" y="43560"/>
                  </a:cubicBezTo>
                  <a:cubicBezTo>
                    <a:pt x="24225" y="39862"/>
                    <a:pt x="30967" y="37999"/>
                    <a:pt x="38642" y="37999"/>
                  </a:cubicBezTo>
                  <a:cubicBezTo>
                    <a:pt x="45598" y="37999"/>
                    <a:pt x="51754" y="39675"/>
                    <a:pt x="57137" y="43028"/>
                  </a:cubicBezTo>
                  <a:cubicBezTo>
                    <a:pt x="62547" y="46381"/>
                    <a:pt x="66118" y="50745"/>
                    <a:pt x="67931" y="56120"/>
                  </a:cubicBezTo>
                  <a:lnTo>
                    <a:pt x="65959" y="56120"/>
                  </a:lnTo>
                  <a:lnTo>
                    <a:pt x="65959" y="13624"/>
                  </a:lnTo>
                  <a:cubicBezTo>
                    <a:pt x="65959" y="9101"/>
                    <a:pt x="67105" y="5668"/>
                    <a:pt x="69370" y="3406"/>
                  </a:cubicBezTo>
                  <a:cubicBezTo>
                    <a:pt x="71635" y="1144"/>
                    <a:pt x="74993" y="0"/>
                    <a:pt x="79417" y="0"/>
                  </a:cubicBezTo>
                  <a:cubicBezTo>
                    <a:pt x="83841" y="0"/>
                    <a:pt x="87065" y="1144"/>
                    <a:pt x="89490" y="3406"/>
                  </a:cubicBezTo>
                  <a:cubicBezTo>
                    <a:pt x="91889" y="5668"/>
                    <a:pt x="93062" y="9074"/>
                    <a:pt x="93062" y="13624"/>
                  </a:cubicBezTo>
                  <a:lnTo>
                    <a:pt x="93062" y="115673"/>
                  </a:lnTo>
                  <a:cubicBezTo>
                    <a:pt x="93062" y="120090"/>
                    <a:pt x="91889" y="123470"/>
                    <a:pt x="89544" y="125811"/>
                  </a:cubicBezTo>
                  <a:cubicBezTo>
                    <a:pt x="87199" y="128153"/>
                    <a:pt x="83947" y="129324"/>
                    <a:pt x="79763" y="129324"/>
                  </a:cubicBezTo>
                  <a:cubicBezTo>
                    <a:pt x="75339" y="129324"/>
                    <a:pt x="71955" y="128153"/>
                    <a:pt x="69610" y="125811"/>
                  </a:cubicBezTo>
                  <a:cubicBezTo>
                    <a:pt x="67264" y="123470"/>
                    <a:pt x="66092" y="120117"/>
                    <a:pt x="66092" y="115673"/>
                  </a:cubicBezTo>
                  <a:lnTo>
                    <a:pt x="66092" y="103486"/>
                  </a:lnTo>
                  <a:lnTo>
                    <a:pt x="68064" y="110484"/>
                  </a:lnTo>
                  <a:cubicBezTo>
                    <a:pt x="66385" y="116338"/>
                    <a:pt x="62814" y="120995"/>
                    <a:pt x="57377" y="124481"/>
                  </a:cubicBezTo>
                  <a:cubicBezTo>
                    <a:pt x="51941" y="127967"/>
                    <a:pt x="45678" y="129696"/>
                    <a:pt x="38616" y="129696"/>
                  </a:cubicBezTo>
                  <a:lnTo>
                    <a:pt x="38616" y="129696"/>
                  </a:lnTo>
                  <a:close/>
                  <a:moveTo>
                    <a:pt x="46717" y="109606"/>
                  </a:moveTo>
                  <a:cubicBezTo>
                    <a:pt x="50662" y="109606"/>
                    <a:pt x="54073" y="108675"/>
                    <a:pt x="56951" y="106838"/>
                  </a:cubicBezTo>
                  <a:cubicBezTo>
                    <a:pt x="59829" y="105002"/>
                    <a:pt x="62094" y="102155"/>
                    <a:pt x="63773" y="98323"/>
                  </a:cubicBezTo>
                  <a:cubicBezTo>
                    <a:pt x="65452" y="94491"/>
                    <a:pt x="66305" y="89649"/>
                    <a:pt x="66305" y="83794"/>
                  </a:cubicBezTo>
                  <a:cubicBezTo>
                    <a:pt x="66305" y="75066"/>
                    <a:pt x="64493" y="68627"/>
                    <a:pt x="60895" y="64502"/>
                  </a:cubicBezTo>
                  <a:cubicBezTo>
                    <a:pt x="57324" y="60378"/>
                    <a:pt x="52580" y="58302"/>
                    <a:pt x="46717" y="58302"/>
                  </a:cubicBezTo>
                  <a:cubicBezTo>
                    <a:pt x="42880" y="58302"/>
                    <a:pt x="39495" y="59207"/>
                    <a:pt x="36564" y="60990"/>
                  </a:cubicBezTo>
                  <a:cubicBezTo>
                    <a:pt x="33632" y="62799"/>
                    <a:pt x="31340" y="65593"/>
                    <a:pt x="29741" y="69425"/>
                  </a:cubicBezTo>
                  <a:cubicBezTo>
                    <a:pt x="28142" y="73257"/>
                    <a:pt x="27316" y="78020"/>
                    <a:pt x="27316" y="83768"/>
                  </a:cubicBezTo>
                  <a:cubicBezTo>
                    <a:pt x="27316" y="92629"/>
                    <a:pt x="29102" y="99148"/>
                    <a:pt x="32699" y="103326"/>
                  </a:cubicBezTo>
                  <a:cubicBezTo>
                    <a:pt x="36297" y="107504"/>
                    <a:pt x="40961" y="109606"/>
                    <a:pt x="46717" y="109606"/>
                  </a:cubicBezTo>
                  <a:lnTo>
                    <a:pt x="46717" y="109606"/>
                  </a:lnTo>
                  <a:close/>
                </a:path>
              </a:pathLst>
            </a:custGeom>
            <a:grpFill/>
            <a:ln w="2665" cap="flat">
              <a:noFill/>
              <a:prstDash val="solid"/>
              <a:miter/>
            </a:ln>
          </p:spPr>
          <p:txBody>
            <a:bodyPr rtlCol="0" anchor="ctr"/>
            <a:lstStyle/>
            <a:p>
              <a:endParaRPr lang="en-HU"/>
            </a:p>
          </p:txBody>
        </p:sp>
        <p:sp>
          <p:nvSpPr>
            <p:cNvPr id="31" name="Freeform 30">
              <a:extLst>
                <a:ext uri="{FF2B5EF4-FFF2-40B4-BE49-F238E27FC236}">
                  <a16:creationId xmlns:a16="http://schemas.microsoft.com/office/drawing/2014/main" id="{BAD27015-B3AF-AAE5-D50D-BE4BE6E3551F}"/>
                </a:ext>
              </a:extLst>
            </p:cNvPr>
            <p:cNvSpPr/>
            <p:nvPr/>
          </p:nvSpPr>
          <p:spPr>
            <a:xfrm>
              <a:off x="2441004" y="615434"/>
              <a:ext cx="89013" cy="90952"/>
            </a:xfrm>
            <a:custGeom>
              <a:avLst/>
              <a:gdLst>
                <a:gd name="connsiteX0" fmla="*/ 44246 w 89013"/>
                <a:gd name="connsiteY0" fmla="*/ 90952 h 90952"/>
                <a:gd name="connsiteX1" fmla="*/ 34999 w 89013"/>
                <a:gd name="connsiteY1" fmla="*/ 88265 h 90952"/>
                <a:gd name="connsiteX2" fmla="*/ 28443 w 89013"/>
                <a:gd name="connsiteY2" fmla="*/ 80016 h 90952"/>
                <a:gd name="connsiteX3" fmla="*/ 1500 w 89013"/>
                <a:gd name="connsiteY3" fmla="*/ 17589 h 90952"/>
                <a:gd name="connsiteX4" fmla="*/ 140 w 89013"/>
                <a:gd name="connsiteY4" fmla="*/ 8888 h 90952"/>
                <a:gd name="connsiteX5" fmla="*/ 4005 w 89013"/>
                <a:gd name="connsiteY5" fmla="*/ 2421 h 90952"/>
                <a:gd name="connsiteX6" fmla="*/ 13172 w 89013"/>
                <a:gd name="connsiteY6" fmla="*/ 0 h 90952"/>
                <a:gd name="connsiteX7" fmla="*/ 21167 w 89013"/>
                <a:gd name="connsiteY7" fmla="*/ 2155 h 90952"/>
                <a:gd name="connsiteX8" fmla="*/ 26471 w 89013"/>
                <a:gd name="connsiteY8" fmla="*/ 10937 h 90952"/>
                <a:gd name="connsiteX9" fmla="*/ 47844 w 89013"/>
                <a:gd name="connsiteY9" fmla="*/ 64582 h 90952"/>
                <a:gd name="connsiteX10" fmla="*/ 42087 w 89013"/>
                <a:gd name="connsiteY10" fmla="*/ 64582 h 90952"/>
                <a:gd name="connsiteX11" fmla="*/ 63994 w 89013"/>
                <a:gd name="connsiteY11" fmla="*/ 10591 h 90952"/>
                <a:gd name="connsiteX12" fmla="*/ 69564 w 89013"/>
                <a:gd name="connsiteY12" fmla="*/ 2262 h 90952"/>
                <a:gd name="connsiteX13" fmla="*/ 77985 w 89013"/>
                <a:gd name="connsiteY13" fmla="*/ 27 h 90952"/>
                <a:gd name="connsiteX14" fmla="*/ 85447 w 89013"/>
                <a:gd name="connsiteY14" fmla="*/ 2448 h 90952"/>
                <a:gd name="connsiteX15" fmla="*/ 88858 w 89013"/>
                <a:gd name="connsiteY15" fmla="*/ 8808 h 90952"/>
                <a:gd name="connsiteX16" fmla="*/ 87499 w 89013"/>
                <a:gd name="connsiteY16" fmla="*/ 17403 h 90952"/>
                <a:gd name="connsiteX17" fmla="*/ 59836 w 89013"/>
                <a:gd name="connsiteY17" fmla="*/ 80175 h 90952"/>
                <a:gd name="connsiteX18" fmla="*/ 53547 w 89013"/>
                <a:gd name="connsiteY18" fmla="*/ 88265 h 90952"/>
                <a:gd name="connsiteX19" fmla="*/ 44220 w 89013"/>
                <a:gd name="connsiteY19" fmla="*/ 90952 h 90952"/>
                <a:gd name="connsiteX20" fmla="*/ 44246 w 89013"/>
                <a:gd name="connsiteY20" fmla="*/ 90952 h 9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013" h="90952">
                  <a:moveTo>
                    <a:pt x="44246" y="90952"/>
                  </a:moveTo>
                  <a:cubicBezTo>
                    <a:pt x="40648" y="90952"/>
                    <a:pt x="37584" y="90048"/>
                    <a:pt x="34999" y="88265"/>
                  </a:cubicBezTo>
                  <a:cubicBezTo>
                    <a:pt x="32414" y="86455"/>
                    <a:pt x="30228" y="83715"/>
                    <a:pt x="28443" y="80016"/>
                  </a:cubicBezTo>
                  <a:lnTo>
                    <a:pt x="1500" y="17589"/>
                  </a:lnTo>
                  <a:cubicBezTo>
                    <a:pt x="194" y="14476"/>
                    <a:pt x="-259" y="11575"/>
                    <a:pt x="140" y="8888"/>
                  </a:cubicBezTo>
                  <a:cubicBezTo>
                    <a:pt x="567" y="6200"/>
                    <a:pt x="1846" y="4045"/>
                    <a:pt x="4005" y="2421"/>
                  </a:cubicBezTo>
                  <a:cubicBezTo>
                    <a:pt x="6163" y="798"/>
                    <a:pt x="9228" y="0"/>
                    <a:pt x="13172" y="0"/>
                  </a:cubicBezTo>
                  <a:cubicBezTo>
                    <a:pt x="16530" y="0"/>
                    <a:pt x="19195" y="718"/>
                    <a:pt x="21167" y="2155"/>
                  </a:cubicBezTo>
                  <a:cubicBezTo>
                    <a:pt x="23139" y="3592"/>
                    <a:pt x="24898" y="6519"/>
                    <a:pt x="26471" y="10937"/>
                  </a:cubicBezTo>
                  <a:lnTo>
                    <a:pt x="47844" y="64582"/>
                  </a:lnTo>
                  <a:lnTo>
                    <a:pt x="42087" y="64582"/>
                  </a:lnTo>
                  <a:lnTo>
                    <a:pt x="63994" y="10591"/>
                  </a:lnTo>
                  <a:cubicBezTo>
                    <a:pt x="65673" y="6519"/>
                    <a:pt x="67538" y="3752"/>
                    <a:pt x="69564" y="2262"/>
                  </a:cubicBezTo>
                  <a:cubicBezTo>
                    <a:pt x="71589" y="772"/>
                    <a:pt x="74414" y="27"/>
                    <a:pt x="77985" y="27"/>
                  </a:cubicBezTo>
                  <a:cubicBezTo>
                    <a:pt x="81103" y="27"/>
                    <a:pt x="83581" y="825"/>
                    <a:pt x="85447" y="2448"/>
                  </a:cubicBezTo>
                  <a:cubicBezTo>
                    <a:pt x="87286" y="4071"/>
                    <a:pt x="88432" y="6200"/>
                    <a:pt x="88858" y="8808"/>
                  </a:cubicBezTo>
                  <a:cubicBezTo>
                    <a:pt x="89285" y="11442"/>
                    <a:pt x="88832" y="14316"/>
                    <a:pt x="87499" y="17403"/>
                  </a:cubicBezTo>
                  <a:lnTo>
                    <a:pt x="59836" y="80175"/>
                  </a:lnTo>
                  <a:cubicBezTo>
                    <a:pt x="58264" y="83768"/>
                    <a:pt x="56185" y="86455"/>
                    <a:pt x="53547" y="88265"/>
                  </a:cubicBezTo>
                  <a:cubicBezTo>
                    <a:pt x="50909" y="90048"/>
                    <a:pt x="47817" y="90952"/>
                    <a:pt x="44220" y="90952"/>
                  </a:cubicBezTo>
                  <a:lnTo>
                    <a:pt x="44246" y="90952"/>
                  </a:lnTo>
                  <a:close/>
                </a:path>
              </a:pathLst>
            </a:custGeom>
            <a:grpFill/>
            <a:ln w="2665" cap="flat">
              <a:noFill/>
              <a:prstDash val="solid"/>
              <a:miter/>
            </a:ln>
          </p:spPr>
          <p:txBody>
            <a:bodyPr rtlCol="0" anchor="ctr"/>
            <a:lstStyle/>
            <a:p>
              <a:endParaRPr lang="en-HU"/>
            </a:p>
          </p:txBody>
        </p:sp>
        <p:sp>
          <p:nvSpPr>
            <p:cNvPr id="32" name="Freeform 31">
              <a:extLst>
                <a:ext uri="{FF2B5EF4-FFF2-40B4-BE49-F238E27FC236}">
                  <a16:creationId xmlns:a16="http://schemas.microsoft.com/office/drawing/2014/main" id="{CDD1538D-E5FB-B539-7CE7-0A6593AE2672}"/>
                </a:ext>
              </a:extLst>
            </p:cNvPr>
            <p:cNvSpPr/>
            <p:nvPr/>
          </p:nvSpPr>
          <p:spPr>
            <a:xfrm>
              <a:off x="2539856" y="615009"/>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4 w 83467"/>
                <a:gd name="connsiteY6" fmla="*/ 37546 h 91724"/>
                <a:gd name="connsiteX7" fmla="*/ 60708 w 83467"/>
                <a:gd name="connsiteY7" fmla="*/ 37546 h 91724"/>
                <a:gd name="connsiteX8" fmla="*/ 60708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1 w 83467"/>
                <a:gd name="connsiteY22" fmla="*/ 24960 h 91724"/>
                <a:gd name="connsiteX23" fmla="*/ 11726 w 83467"/>
                <a:gd name="connsiteY23" fmla="*/ 25678 h 91724"/>
                <a:gd name="connsiteX24" fmla="*/ 7142 w 83467"/>
                <a:gd name="connsiteY24" fmla="*/ 22166 h 91724"/>
                <a:gd name="connsiteX25" fmla="*/ 5516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7 w 83467"/>
                <a:gd name="connsiteY32" fmla="*/ 37866 h 91724"/>
                <a:gd name="connsiteX33" fmla="*/ 83467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4" y="37546"/>
                  </a:cubicBezTo>
                  <a:lnTo>
                    <a:pt x="60708" y="37546"/>
                  </a:lnTo>
                  <a:lnTo>
                    <a:pt x="60708"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09" y="68201"/>
                    <a:pt x="29555" y="70383"/>
                  </a:cubicBezTo>
                  <a:cubicBezTo>
                    <a:pt x="31900" y="72538"/>
                    <a:pt x="35204"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1" y="24960"/>
                  </a:cubicBezTo>
                  <a:cubicBezTo>
                    <a:pt x="16070" y="26024"/>
                    <a:pt x="13725" y="26264"/>
                    <a:pt x="11726" y="25678"/>
                  </a:cubicBezTo>
                  <a:cubicBezTo>
                    <a:pt x="9754" y="25066"/>
                    <a:pt x="8208" y="23922"/>
                    <a:pt x="7142" y="22166"/>
                  </a:cubicBezTo>
                  <a:cubicBezTo>
                    <a:pt x="6076" y="20436"/>
                    <a:pt x="5516" y="18494"/>
                    <a:pt x="5516" y="16338"/>
                  </a:cubicBezTo>
                  <a:cubicBezTo>
                    <a:pt x="5516"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7" y="29271"/>
                    <a:pt x="83467" y="37866"/>
                  </a:cubicBezTo>
                  <a:lnTo>
                    <a:pt x="83467" y="77674"/>
                  </a:lnTo>
                  <a:cubicBezTo>
                    <a:pt x="83467"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5"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3" name="Freeform 32">
              <a:extLst>
                <a:ext uri="{FF2B5EF4-FFF2-40B4-BE49-F238E27FC236}">
                  <a16:creationId xmlns:a16="http://schemas.microsoft.com/office/drawing/2014/main" id="{EBD79105-40CD-5004-CBFC-3DF2462BD705}"/>
                </a:ext>
              </a:extLst>
            </p:cNvPr>
            <p:cNvSpPr/>
            <p:nvPr/>
          </p:nvSpPr>
          <p:spPr>
            <a:xfrm>
              <a:off x="2643658" y="615089"/>
              <a:ext cx="86399" cy="91324"/>
            </a:xfrm>
            <a:custGeom>
              <a:avLst/>
              <a:gdLst>
                <a:gd name="connsiteX0" fmla="*/ 13485 w 86399"/>
                <a:gd name="connsiteY0" fmla="*/ 91298 h 91324"/>
                <a:gd name="connsiteX1" fmla="*/ 3598 w 86399"/>
                <a:gd name="connsiteY1" fmla="*/ 87786 h 91324"/>
                <a:gd name="connsiteX2" fmla="*/ 0 w 86399"/>
                <a:gd name="connsiteY2" fmla="*/ 77647 h 91324"/>
                <a:gd name="connsiteX3" fmla="*/ 0 w 86399"/>
                <a:gd name="connsiteY3" fmla="*/ 13970 h 91324"/>
                <a:gd name="connsiteX4" fmla="*/ 3518 w 86399"/>
                <a:gd name="connsiteY4" fmla="*/ 3832 h 91324"/>
                <a:gd name="connsiteX5" fmla="*/ 13485 w 86399"/>
                <a:gd name="connsiteY5" fmla="*/ 319 h 91324"/>
                <a:gd name="connsiteX6" fmla="*/ 23185 w 86399"/>
                <a:gd name="connsiteY6" fmla="*/ 3832 h 91324"/>
                <a:gd name="connsiteX7" fmla="*/ 26597 w 86399"/>
                <a:gd name="connsiteY7" fmla="*/ 13970 h 91324"/>
                <a:gd name="connsiteX8" fmla="*/ 26597 w 86399"/>
                <a:gd name="connsiteY8" fmla="*/ 24188 h 91324"/>
                <a:gd name="connsiteX9" fmla="*/ 24625 w 86399"/>
                <a:gd name="connsiteY9" fmla="*/ 18467 h 91324"/>
                <a:gd name="connsiteX10" fmla="*/ 36830 w 86399"/>
                <a:gd name="connsiteY10" fmla="*/ 4737 h 91324"/>
                <a:gd name="connsiteX11" fmla="*/ 55325 w 86399"/>
                <a:gd name="connsiteY11" fmla="*/ 0 h 91324"/>
                <a:gd name="connsiteX12" fmla="*/ 72834 w 86399"/>
                <a:gd name="connsiteY12" fmla="*/ 4045 h 91324"/>
                <a:gd name="connsiteX13" fmla="*/ 82988 w 86399"/>
                <a:gd name="connsiteY13" fmla="*/ 16338 h 91324"/>
                <a:gd name="connsiteX14" fmla="*/ 86399 w 86399"/>
                <a:gd name="connsiteY14" fmla="*/ 37147 h 91324"/>
                <a:gd name="connsiteX15" fmla="*/ 86399 w 86399"/>
                <a:gd name="connsiteY15" fmla="*/ 77674 h 91324"/>
                <a:gd name="connsiteX16" fmla="*/ 82988 w 86399"/>
                <a:gd name="connsiteY16" fmla="*/ 87812 h 91324"/>
                <a:gd name="connsiteX17" fmla="*/ 72914 w 86399"/>
                <a:gd name="connsiteY17" fmla="*/ 91325 h 91324"/>
                <a:gd name="connsiteX18" fmla="*/ 62947 w 86399"/>
                <a:gd name="connsiteY18" fmla="*/ 87812 h 91324"/>
                <a:gd name="connsiteX19" fmla="*/ 59270 w 86399"/>
                <a:gd name="connsiteY19" fmla="*/ 77674 h 91324"/>
                <a:gd name="connsiteX20" fmla="*/ 59270 w 86399"/>
                <a:gd name="connsiteY20" fmla="*/ 38212 h 91324"/>
                <a:gd name="connsiteX21" fmla="*/ 55938 w 86399"/>
                <a:gd name="connsiteY21" fmla="*/ 25040 h 91324"/>
                <a:gd name="connsiteX22" fmla="*/ 45971 w 86399"/>
                <a:gd name="connsiteY22" fmla="*/ 20995 h 91324"/>
                <a:gd name="connsiteX23" fmla="*/ 32220 w 86399"/>
                <a:gd name="connsiteY23" fmla="*/ 26370 h 91324"/>
                <a:gd name="connsiteX24" fmla="*/ 27103 w 86399"/>
                <a:gd name="connsiteY24" fmla="*/ 40713 h 91324"/>
                <a:gd name="connsiteX25" fmla="*/ 27103 w 86399"/>
                <a:gd name="connsiteY25" fmla="*/ 77647 h 91324"/>
                <a:gd name="connsiteX26" fmla="*/ 13458 w 86399"/>
                <a:gd name="connsiteY26" fmla="*/ 91298 h 91324"/>
                <a:gd name="connsiteX27" fmla="*/ 13458 w 86399"/>
                <a:gd name="connsiteY27" fmla="*/ 91298 h 9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399" h="91324">
                  <a:moveTo>
                    <a:pt x="13485" y="91298"/>
                  </a:moveTo>
                  <a:cubicBezTo>
                    <a:pt x="9301" y="91298"/>
                    <a:pt x="5996" y="90127"/>
                    <a:pt x="3598" y="87786"/>
                  </a:cubicBezTo>
                  <a:cubicBezTo>
                    <a:pt x="1199" y="85444"/>
                    <a:pt x="0" y="82091"/>
                    <a:pt x="0" y="77647"/>
                  </a:cubicBezTo>
                  <a:lnTo>
                    <a:pt x="0" y="13970"/>
                  </a:lnTo>
                  <a:cubicBezTo>
                    <a:pt x="0" y="9553"/>
                    <a:pt x="1173" y="6173"/>
                    <a:pt x="3518" y="3832"/>
                  </a:cubicBezTo>
                  <a:cubicBezTo>
                    <a:pt x="5863" y="1490"/>
                    <a:pt x="9168" y="319"/>
                    <a:pt x="13485" y="319"/>
                  </a:cubicBezTo>
                  <a:cubicBezTo>
                    <a:pt x="17802" y="319"/>
                    <a:pt x="20920" y="1490"/>
                    <a:pt x="23185" y="3832"/>
                  </a:cubicBezTo>
                  <a:cubicBezTo>
                    <a:pt x="25451" y="6173"/>
                    <a:pt x="26597" y="9553"/>
                    <a:pt x="26597" y="13970"/>
                  </a:cubicBezTo>
                  <a:lnTo>
                    <a:pt x="26597" y="24188"/>
                  </a:lnTo>
                  <a:lnTo>
                    <a:pt x="24625" y="18467"/>
                  </a:lnTo>
                  <a:cubicBezTo>
                    <a:pt x="27263" y="12480"/>
                    <a:pt x="31314" y="7903"/>
                    <a:pt x="36830" y="4737"/>
                  </a:cubicBezTo>
                  <a:cubicBezTo>
                    <a:pt x="42320" y="1570"/>
                    <a:pt x="48503" y="0"/>
                    <a:pt x="55325" y="0"/>
                  </a:cubicBezTo>
                  <a:cubicBezTo>
                    <a:pt x="62494" y="0"/>
                    <a:pt x="68357" y="1357"/>
                    <a:pt x="72834" y="4045"/>
                  </a:cubicBezTo>
                  <a:cubicBezTo>
                    <a:pt x="77338" y="6732"/>
                    <a:pt x="80723" y="10830"/>
                    <a:pt x="82988" y="16338"/>
                  </a:cubicBezTo>
                  <a:cubicBezTo>
                    <a:pt x="85253" y="21847"/>
                    <a:pt x="86399" y="28765"/>
                    <a:pt x="86399" y="37147"/>
                  </a:cubicBezTo>
                  <a:lnTo>
                    <a:pt x="86399" y="77674"/>
                  </a:lnTo>
                  <a:cubicBezTo>
                    <a:pt x="86399" y="82091"/>
                    <a:pt x="85280" y="85471"/>
                    <a:pt x="82988" y="87812"/>
                  </a:cubicBezTo>
                  <a:cubicBezTo>
                    <a:pt x="80723" y="90154"/>
                    <a:pt x="77365" y="91325"/>
                    <a:pt x="72914" y="91325"/>
                  </a:cubicBezTo>
                  <a:cubicBezTo>
                    <a:pt x="68730" y="91325"/>
                    <a:pt x="65399" y="90154"/>
                    <a:pt x="62947" y="87812"/>
                  </a:cubicBezTo>
                  <a:cubicBezTo>
                    <a:pt x="60495" y="85471"/>
                    <a:pt x="59270" y="82118"/>
                    <a:pt x="59270" y="77674"/>
                  </a:cubicBezTo>
                  <a:lnTo>
                    <a:pt x="59270" y="38212"/>
                  </a:lnTo>
                  <a:cubicBezTo>
                    <a:pt x="59270" y="32118"/>
                    <a:pt x="58177" y="27727"/>
                    <a:pt x="55938" y="25040"/>
                  </a:cubicBezTo>
                  <a:cubicBezTo>
                    <a:pt x="53726" y="22352"/>
                    <a:pt x="50395" y="20995"/>
                    <a:pt x="45971" y="20995"/>
                  </a:cubicBezTo>
                  <a:cubicBezTo>
                    <a:pt x="40241" y="20995"/>
                    <a:pt x="35658" y="22805"/>
                    <a:pt x="32220" y="26370"/>
                  </a:cubicBezTo>
                  <a:cubicBezTo>
                    <a:pt x="28809" y="29963"/>
                    <a:pt x="27103" y="34752"/>
                    <a:pt x="27103" y="40713"/>
                  </a:cubicBezTo>
                  <a:lnTo>
                    <a:pt x="27103" y="77647"/>
                  </a:lnTo>
                  <a:cubicBezTo>
                    <a:pt x="27103" y="86748"/>
                    <a:pt x="22546" y="91298"/>
                    <a:pt x="13458" y="91298"/>
                  </a:cubicBezTo>
                  <a:lnTo>
                    <a:pt x="13458" y="91298"/>
                  </a:lnTo>
                  <a:close/>
                </a:path>
              </a:pathLst>
            </a:custGeom>
            <a:grpFill/>
            <a:ln w="2665" cap="flat">
              <a:noFill/>
              <a:prstDash val="solid"/>
              <a:miter/>
            </a:ln>
          </p:spPr>
          <p:txBody>
            <a:bodyPr rtlCol="0" anchor="ctr"/>
            <a:lstStyle/>
            <a:p>
              <a:endParaRPr lang="en-HU"/>
            </a:p>
          </p:txBody>
        </p:sp>
        <p:sp>
          <p:nvSpPr>
            <p:cNvPr id="34" name="Freeform 33">
              <a:extLst>
                <a:ext uri="{FF2B5EF4-FFF2-40B4-BE49-F238E27FC236}">
                  <a16:creationId xmlns:a16="http://schemas.microsoft.com/office/drawing/2014/main" id="{B7F9C785-DC33-FFBF-B427-82E7C481B1BA}"/>
                </a:ext>
              </a:extLst>
            </p:cNvPr>
            <p:cNvSpPr/>
            <p:nvPr/>
          </p:nvSpPr>
          <p:spPr>
            <a:xfrm>
              <a:off x="2746233" y="615089"/>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2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6 w 77548"/>
                <a:gd name="connsiteY24" fmla="*/ 67456 h 91697"/>
                <a:gd name="connsiteX25" fmla="*/ 70356 w 77548"/>
                <a:gd name="connsiteY25" fmla="*/ 66551 h 91697"/>
                <a:gd name="connsiteX26" fmla="*/ 75019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1"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89" y="8249"/>
                    <a:pt x="21773" y="5216"/>
                    <a:pt x="27662" y="3140"/>
                  </a:cubicBezTo>
                  <a:cubicBezTo>
                    <a:pt x="33526"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1" y="18707"/>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199"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6" y="68919"/>
                    <a:pt x="42880" y="71235"/>
                    <a:pt x="49969" y="71235"/>
                  </a:cubicBezTo>
                  <a:cubicBezTo>
                    <a:pt x="52127" y="71235"/>
                    <a:pt x="54392" y="70942"/>
                    <a:pt x="56791" y="70330"/>
                  </a:cubicBezTo>
                  <a:cubicBezTo>
                    <a:pt x="59189" y="69718"/>
                    <a:pt x="61561" y="68760"/>
                    <a:pt x="63986" y="67456"/>
                  </a:cubicBezTo>
                  <a:cubicBezTo>
                    <a:pt x="66385" y="66258"/>
                    <a:pt x="68490" y="65966"/>
                    <a:pt x="70356" y="66551"/>
                  </a:cubicBezTo>
                  <a:cubicBezTo>
                    <a:pt x="72195" y="67163"/>
                    <a:pt x="73767" y="68254"/>
                    <a:pt x="75019"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5" name="Freeform 34">
              <a:extLst>
                <a:ext uri="{FF2B5EF4-FFF2-40B4-BE49-F238E27FC236}">
                  <a16:creationId xmlns:a16="http://schemas.microsoft.com/office/drawing/2014/main" id="{2B5BE62E-21E0-68CD-A89E-15EF0C0DC8A4}"/>
                </a:ext>
              </a:extLst>
            </p:cNvPr>
            <p:cNvSpPr/>
            <p:nvPr/>
          </p:nvSpPr>
          <p:spPr>
            <a:xfrm>
              <a:off x="2832126" y="615115"/>
              <a:ext cx="87065" cy="91617"/>
            </a:xfrm>
            <a:custGeom>
              <a:avLst/>
              <a:gdLst>
                <a:gd name="connsiteX0" fmla="*/ 50102 w 87065"/>
                <a:gd name="connsiteY0" fmla="*/ 91618 h 91617"/>
                <a:gd name="connsiteX1" fmla="*/ 23265 w 87065"/>
                <a:gd name="connsiteY1" fmla="*/ 86056 h 91617"/>
                <a:gd name="connsiteX2" fmla="*/ 6023 w 87065"/>
                <a:gd name="connsiteY2" fmla="*/ 70197 h 91617"/>
                <a:gd name="connsiteX3" fmla="*/ 0 w 87065"/>
                <a:gd name="connsiteY3" fmla="*/ 45716 h 91617"/>
                <a:gd name="connsiteX4" fmla="*/ 5836 w 87065"/>
                <a:gd name="connsiteY4" fmla="*/ 21953 h 91617"/>
                <a:gd name="connsiteX5" fmla="*/ 21906 w 87065"/>
                <a:gd name="connsiteY5" fmla="*/ 5907 h 91617"/>
                <a:gd name="connsiteX6" fmla="*/ 45065 w 87065"/>
                <a:gd name="connsiteY6" fmla="*/ 0 h 91617"/>
                <a:gd name="connsiteX7" fmla="*/ 62574 w 87065"/>
                <a:gd name="connsiteY7" fmla="*/ 3140 h 91617"/>
                <a:gd name="connsiteX8" fmla="*/ 75766 w 87065"/>
                <a:gd name="connsiteY8" fmla="*/ 12107 h 91617"/>
                <a:gd name="connsiteX9" fmla="*/ 84214 w 87065"/>
                <a:gd name="connsiteY9" fmla="*/ 26264 h 91617"/>
                <a:gd name="connsiteX10" fmla="*/ 87065 w 87065"/>
                <a:gd name="connsiteY10" fmla="*/ 44811 h 91617"/>
                <a:gd name="connsiteX11" fmla="*/ 84907 w 87065"/>
                <a:gd name="connsiteY11" fmla="*/ 49920 h 91617"/>
                <a:gd name="connsiteX12" fmla="*/ 78617 w 87065"/>
                <a:gd name="connsiteY12" fmla="*/ 51623 h 91617"/>
                <a:gd name="connsiteX13" fmla="*/ 22386 w 87065"/>
                <a:gd name="connsiteY13" fmla="*/ 51623 h 91617"/>
                <a:gd name="connsiteX14" fmla="*/ 22386 w 87065"/>
                <a:gd name="connsiteY14" fmla="*/ 37626 h 91617"/>
                <a:gd name="connsiteX15" fmla="*/ 67478 w 87065"/>
                <a:gd name="connsiteY15" fmla="*/ 37626 h 91617"/>
                <a:gd name="connsiteX16" fmla="*/ 64599 w 87065"/>
                <a:gd name="connsiteY16" fmla="*/ 40154 h 91617"/>
                <a:gd name="connsiteX17" fmla="*/ 62441 w 87065"/>
                <a:gd name="connsiteY17" fmla="*/ 27860 h 91617"/>
                <a:gd name="connsiteX18" fmla="*/ 56231 w 87065"/>
                <a:gd name="connsiteY18" fmla="*/ 20330 h 91617"/>
                <a:gd name="connsiteX19" fmla="*/ 46264 w 87065"/>
                <a:gd name="connsiteY19" fmla="*/ 17722 h 91617"/>
                <a:gd name="connsiteX20" fmla="*/ 34965 w 87065"/>
                <a:gd name="connsiteY20" fmla="*/ 20756 h 91617"/>
                <a:gd name="connsiteX21" fmla="*/ 27769 w 87065"/>
                <a:gd name="connsiteY21" fmla="*/ 29643 h 91617"/>
                <a:gd name="connsiteX22" fmla="*/ 25264 w 87065"/>
                <a:gd name="connsiteY22" fmla="*/ 43534 h 91617"/>
                <a:gd name="connsiteX23" fmla="*/ 25264 w 87065"/>
                <a:gd name="connsiteY23" fmla="*/ 44971 h 91617"/>
                <a:gd name="connsiteX24" fmla="*/ 31553 w 87065"/>
                <a:gd name="connsiteY24" fmla="*/ 65061 h 91617"/>
                <a:gd name="connsiteX25" fmla="*/ 50608 w 87065"/>
                <a:gd name="connsiteY25" fmla="*/ 71527 h 91617"/>
                <a:gd name="connsiteX26" fmla="*/ 60389 w 87065"/>
                <a:gd name="connsiteY26" fmla="*/ 70463 h 91617"/>
                <a:gd name="connsiteX27" fmla="*/ 70889 w 87065"/>
                <a:gd name="connsiteY27" fmla="*/ 67057 h 91617"/>
                <a:gd name="connsiteX28" fmla="*/ 78244 w 87065"/>
                <a:gd name="connsiteY28" fmla="*/ 65806 h 91617"/>
                <a:gd name="connsiteX29" fmla="*/ 83174 w 87065"/>
                <a:gd name="connsiteY29" fmla="*/ 68760 h 91617"/>
                <a:gd name="connsiteX30" fmla="*/ 85226 w 87065"/>
                <a:gd name="connsiteY30" fmla="*/ 74055 h 91617"/>
                <a:gd name="connsiteX31" fmla="*/ 83867 w 87065"/>
                <a:gd name="connsiteY31" fmla="*/ 80069 h 91617"/>
                <a:gd name="connsiteX32" fmla="*/ 78751 w 87065"/>
                <a:gd name="connsiteY32" fmla="*/ 84992 h 91617"/>
                <a:gd name="connsiteX33" fmla="*/ 64733 w 87065"/>
                <a:gd name="connsiteY33" fmla="*/ 90101 h 91617"/>
                <a:gd name="connsiteX34" fmla="*/ 49995 w 87065"/>
                <a:gd name="connsiteY34" fmla="*/ 91618 h 91617"/>
                <a:gd name="connsiteX35" fmla="*/ 49995 w 87065"/>
                <a:gd name="connsiteY35" fmla="*/ 91618 h 9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7065" h="91617">
                  <a:moveTo>
                    <a:pt x="50102" y="91618"/>
                  </a:moveTo>
                  <a:cubicBezTo>
                    <a:pt x="39682" y="91618"/>
                    <a:pt x="30727" y="89755"/>
                    <a:pt x="23265" y="86056"/>
                  </a:cubicBezTo>
                  <a:cubicBezTo>
                    <a:pt x="15777" y="82357"/>
                    <a:pt x="10047" y="77062"/>
                    <a:pt x="6023" y="70197"/>
                  </a:cubicBezTo>
                  <a:cubicBezTo>
                    <a:pt x="1999" y="63331"/>
                    <a:pt x="0" y="55162"/>
                    <a:pt x="0" y="45716"/>
                  </a:cubicBezTo>
                  <a:cubicBezTo>
                    <a:pt x="0" y="36269"/>
                    <a:pt x="1945" y="28712"/>
                    <a:pt x="5836" y="21953"/>
                  </a:cubicBezTo>
                  <a:cubicBezTo>
                    <a:pt x="9727" y="15194"/>
                    <a:pt x="15084" y="9846"/>
                    <a:pt x="21906" y="5907"/>
                  </a:cubicBezTo>
                  <a:cubicBezTo>
                    <a:pt x="28729" y="1969"/>
                    <a:pt x="36457" y="0"/>
                    <a:pt x="45065" y="0"/>
                  </a:cubicBezTo>
                  <a:cubicBezTo>
                    <a:pt x="51648" y="0"/>
                    <a:pt x="57484" y="1038"/>
                    <a:pt x="62574" y="3140"/>
                  </a:cubicBezTo>
                  <a:cubicBezTo>
                    <a:pt x="67664" y="5216"/>
                    <a:pt x="72061" y="8222"/>
                    <a:pt x="75766" y="12107"/>
                  </a:cubicBezTo>
                  <a:cubicBezTo>
                    <a:pt x="79470" y="15993"/>
                    <a:pt x="82295" y="20702"/>
                    <a:pt x="84214" y="26264"/>
                  </a:cubicBezTo>
                  <a:cubicBezTo>
                    <a:pt x="86106" y="31825"/>
                    <a:pt x="87065" y="38025"/>
                    <a:pt x="87065" y="44811"/>
                  </a:cubicBezTo>
                  <a:cubicBezTo>
                    <a:pt x="87065" y="47073"/>
                    <a:pt x="86346" y="48776"/>
                    <a:pt x="84907" y="49920"/>
                  </a:cubicBezTo>
                  <a:cubicBezTo>
                    <a:pt x="83468" y="51064"/>
                    <a:pt x="81362" y="51623"/>
                    <a:pt x="78617" y="51623"/>
                  </a:cubicBezTo>
                  <a:lnTo>
                    <a:pt x="22386" y="51623"/>
                  </a:lnTo>
                  <a:lnTo>
                    <a:pt x="22386" y="37626"/>
                  </a:lnTo>
                  <a:lnTo>
                    <a:pt x="67478" y="37626"/>
                  </a:lnTo>
                  <a:lnTo>
                    <a:pt x="64599" y="40154"/>
                  </a:lnTo>
                  <a:cubicBezTo>
                    <a:pt x="64599" y="35258"/>
                    <a:pt x="63880" y="31160"/>
                    <a:pt x="62441" y="27860"/>
                  </a:cubicBezTo>
                  <a:cubicBezTo>
                    <a:pt x="61002" y="24561"/>
                    <a:pt x="58923" y="22060"/>
                    <a:pt x="56231" y="20330"/>
                  </a:cubicBezTo>
                  <a:cubicBezTo>
                    <a:pt x="53540" y="18600"/>
                    <a:pt x="50208" y="17722"/>
                    <a:pt x="46264" y="17722"/>
                  </a:cubicBezTo>
                  <a:cubicBezTo>
                    <a:pt x="41840" y="17722"/>
                    <a:pt x="38056" y="18733"/>
                    <a:pt x="34965" y="20756"/>
                  </a:cubicBezTo>
                  <a:cubicBezTo>
                    <a:pt x="31873" y="22778"/>
                    <a:pt x="29448" y="25758"/>
                    <a:pt x="27769" y="29643"/>
                  </a:cubicBezTo>
                  <a:cubicBezTo>
                    <a:pt x="26090" y="33528"/>
                    <a:pt x="25264" y="38158"/>
                    <a:pt x="25264" y="43534"/>
                  </a:cubicBezTo>
                  <a:lnTo>
                    <a:pt x="25264" y="44971"/>
                  </a:lnTo>
                  <a:cubicBezTo>
                    <a:pt x="25264" y="54071"/>
                    <a:pt x="27343" y="60750"/>
                    <a:pt x="31553" y="65061"/>
                  </a:cubicBezTo>
                  <a:cubicBezTo>
                    <a:pt x="35764" y="69372"/>
                    <a:pt x="42080" y="71527"/>
                    <a:pt x="50608" y="71527"/>
                  </a:cubicBezTo>
                  <a:cubicBezTo>
                    <a:pt x="53486" y="71527"/>
                    <a:pt x="56738" y="71181"/>
                    <a:pt x="60389" y="70463"/>
                  </a:cubicBezTo>
                  <a:cubicBezTo>
                    <a:pt x="64040" y="69744"/>
                    <a:pt x="67558" y="68600"/>
                    <a:pt x="70889" y="67057"/>
                  </a:cubicBezTo>
                  <a:cubicBezTo>
                    <a:pt x="73767" y="65753"/>
                    <a:pt x="76219" y="65327"/>
                    <a:pt x="78244" y="65806"/>
                  </a:cubicBezTo>
                  <a:cubicBezTo>
                    <a:pt x="80270" y="66285"/>
                    <a:pt x="81922" y="67270"/>
                    <a:pt x="83174" y="68760"/>
                  </a:cubicBezTo>
                  <a:cubicBezTo>
                    <a:pt x="84427" y="70250"/>
                    <a:pt x="85120" y="72033"/>
                    <a:pt x="85226" y="74055"/>
                  </a:cubicBezTo>
                  <a:cubicBezTo>
                    <a:pt x="85333" y="76077"/>
                    <a:pt x="84907" y="78100"/>
                    <a:pt x="83867" y="80069"/>
                  </a:cubicBezTo>
                  <a:cubicBezTo>
                    <a:pt x="82828" y="82038"/>
                    <a:pt x="81149" y="83688"/>
                    <a:pt x="78751" y="84992"/>
                  </a:cubicBezTo>
                  <a:cubicBezTo>
                    <a:pt x="74566" y="87387"/>
                    <a:pt x="69876" y="89090"/>
                    <a:pt x="64733" y="90101"/>
                  </a:cubicBezTo>
                  <a:cubicBezTo>
                    <a:pt x="59589" y="91112"/>
                    <a:pt x="54659" y="91618"/>
                    <a:pt x="49995" y="91618"/>
                  </a:cubicBezTo>
                  <a:lnTo>
                    <a:pt x="49995" y="91618"/>
                  </a:lnTo>
                  <a:close/>
                </a:path>
              </a:pathLst>
            </a:custGeom>
            <a:grpFill/>
            <a:ln w="2665" cap="flat">
              <a:noFill/>
              <a:prstDash val="solid"/>
              <a:miter/>
            </a:ln>
          </p:spPr>
          <p:txBody>
            <a:bodyPr rtlCol="0" anchor="ctr"/>
            <a:lstStyle/>
            <a:p>
              <a:endParaRPr lang="en-HU"/>
            </a:p>
          </p:txBody>
        </p:sp>
        <p:sp>
          <p:nvSpPr>
            <p:cNvPr id="36" name="Freeform 35">
              <a:extLst>
                <a:ext uri="{FF2B5EF4-FFF2-40B4-BE49-F238E27FC236}">
                  <a16:creationId xmlns:a16="http://schemas.microsoft.com/office/drawing/2014/main" id="{AFFBEC54-C556-CE8E-290B-EE686A300945}"/>
                </a:ext>
              </a:extLst>
            </p:cNvPr>
            <p:cNvSpPr/>
            <p:nvPr/>
          </p:nvSpPr>
          <p:spPr>
            <a:xfrm>
              <a:off x="1755949" y="767829"/>
              <a:ext cx="87091" cy="127940"/>
            </a:xfrm>
            <a:custGeom>
              <a:avLst/>
              <a:gdLst>
                <a:gd name="connsiteX0" fmla="*/ 14178 w 87091"/>
                <a:gd name="connsiteY0" fmla="*/ 127887 h 127940"/>
                <a:gd name="connsiteX1" fmla="*/ 3678 w 87091"/>
                <a:gd name="connsiteY1" fmla="*/ 124135 h 127940"/>
                <a:gd name="connsiteX2" fmla="*/ 0 w 87091"/>
                <a:gd name="connsiteY2" fmla="*/ 113358 h 127940"/>
                <a:gd name="connsiteX3" fmla="*/ 0 w 87091"/>
                <a:gd name="connsiteY3" fmla="*/ 14689 h 127940"/>
                <a:gd name="connsiteX4" fmla="*/ 3758 w 87091"/>
                <a:gd name="connsiteY4" fmla="*/ 3752 h 127940"/>
                <a:gd name="connsiteX5" fmla="*/ 14524 w 87091"/>
                <a:gd name="connsiteY5" fmla="*/ 0 h 127940"/>
                <a:gd name="connsiteX6" fmla="*/ 75792 w 87091"/>
                <a:gd name="connsiteY6" fmla="*/ 0 h 127940"/>
                <a:gd name="connsiteX7" fmla="*/ 84214 w 87091"/>
                <a:gd name="connsiteY7" fmla="*/ 2767 h 127940"/>
                <a:gd name="connsiteX8" fmla="*/ 87092 w 87091"/>
                <a:gd name="connsiteY8" fmla="*/ 10750 h 127940"/>
                <a:gd name="connsiteX9" fmla="*/ 84214 w 87091"/>
                <a:gd name="connsiteY9" fmla="*/ 18920 h 127940"/>
                <a:gd name="connsiteX10" fmla="*/ 75792 w 87091"/>
                <a:gd name="connsiteY10" fmla="*/ 21714 h 127940"/>
                <a:gd name="connsiteX11" fmla="*/ 27823 w 87091"/>
                <a:gd name="connsiteY11" fmla="*/ 21714 h 127940"/>
                <a:gd name="connsiteX12" fmla="*/ 27823 w 87091"/>
                <a:gd name="connsiteY12" fmla="*/ 52395 h 127940"/>
                <a:gd name="connsiteX13" fmla="*/ 72008 w 87091"/>
                <a:gd name="connsiteY13" fmla="*/ 52395 h 127940"/>
                <a:gd name="connsiteX14" fmla="*/ 80270 w 87091"/>
                <a:gd name="connsiteY14" fmla="*/ 55162 h 127940"/>
                <a:gd name="connsiteX15" fmla="*/ 83148 w 87091"/>
                <a:gd name="connsiteY15" fmla="*/ 63331 h 127940"/>
                <a:gd name="connsiteX16" fmla="*/ 80270 w 87091"/>
                <a:gd name="connsiteY16" fmla="*/ 71421 h 127940"/>
                <a:gd name="connsiteX17" fmla="*/ 72008 w 87091"/>
                <a:gd name="connsiteY17" fmla="*/ 74295 h 127940"/>
                <a:gd name="connsiteX18" fmla="*/ 27823 w 87091"/>
                <a:gd name="connsiteY18" fmla="*/ 74295 h 127940"/>
                <a:gd name="connsiteX19" fmla="*/ 27823 w 87091"/>
                <a:gd name="connsiteY19" fmla="*/ 113411 h 127940"/>
                <a:gd name="connsiteX20" fmla="*/ 14178 w 87091"/>
                <a:gd name="connsiteY20" fmla="*/ 127940 h 127940"/>
                <a:gd name="connsiteX21" fmla="*/ 14178 w 87091"/>
                <a:gd name="connsiteY21" fmla="*/ 127940 h 1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091" h="127940">
                  <a:moveTo>
                    <a:pt x="14178" y="127887"/>
                  </a:moveTo>
                  <a:cubicBezTo>
                    <a:pt x="9621" y="127887"/>
                    <a:pt x="6103" y="126636"/>
                    <a:pt x="3678" y="124135"/>
                  </a:cubicBezTo>
                  <a:cubicBezTo>
                    <a:pt x="1226" y="121607"/>
                    <a:pt x="0" y="118041"/>
                    <a:pt x="0" y="113358"/>
                  </a:cubicBezTo>
                  <a:lnTo>
                    <a:pt x="0" y="14689"/>
                  </a:lnTo>
                  <a:cubicBezTo>
                    <a:pt x="0" y="9925"/>
                    <a:pt x="1253" y="6280"/>
                    <a:pt x="3758" y="3752"/>
                  </a:cubicBezTo>
                  <a:cubicBezTo>
                    <a:pt x="6263" y="1224"/>
                    <a:pt x="9861" y="0"/>
                    <a:pt x="14524" y="0"/>
                  </a:cubicBezTo>
                  <a:lnTo>
                    <a:pt x="75792" y="0"/>
                  </a:lnTo>
                  <a:cubicBezTo>
                    <a:pt x="79497" y="0"/>
                    <a:pt x="82322" y="931"/>
                    <a:pt x="84214" y="2767"/>
                  </a:cubicBezTo>
                  <a:cubicBezTo>
                    <a:pt x="86133" y="4630"/>
                    <a:pt x="87092" y="7291"/>
                    <a:pt x="87092" y="10750"/>
                  </a:cubicBezTo>
                  <a:cubicBezTo>
                    <a:pt x="87092" y="14210"/>
                    <a:pt x="86133" y="17057"/>
                    <a:pt x="84214" y="18920"/>
                  </a:cubicBezTo>
                  <a:cubicBezTo>
                    <a:pt x="82322" y="20782"/>
                    <a:pt x="79497" y="21714"/>
                    <a:pt x="75792" y="21714"/>
                  </a:cubicBezTo>
                  <a:lnTo>
                    <a:pt x="27823" y="21714"/>
                  </a:lnTo>
                  <a:lnTo>
                    <a:pt x="27823" y="52395"/>
                  </a:lnTo>
                  <a:lnTo>
                    <a:pt x="72008" y="52395"/>
                  </a:lnTo>
                  <a:cubicBezTo>
                    <a:pt x="75606" y="52395"/>
                    <a:pt x="78377" y="53326"/>
                    <a:pt x="80270" y="55162"/>
                  </a:cubicBezTo>
                  <a:cubicBezTo>
                    <a:pt x="82188" y="57025"/>
                    <a:pt x="83148" y="59739"/>
                    <a:pt x="83148" y="63331"/>
                  </a:cubicBezTo>
                  <a:cubicBezTo>
                    <a:pt x="83148" y="66924"/>
                    <a:pt x="82188" y="69505"/>
                    <a:pt x="80270" y="71421"/>
                  </a:cubicBezTo>
                  <a:cubicBezTo>
                    <a:pt x="78377" y="73337"/>
                    <a:pt x="75606" y="74295"/>
                    <a:pt x="72008" y="74295"/>
                  </a:cubicBezTo>
                  <a:lnTo>
                    <a:pt x="27823" y="74295"/>
                  </a:lnTo>
                  <a:lnTo>
                    <a:pt x="27823" y="113411"/>
                  </a:lnTo>
                  <a:cubicBezTo>
                    <a:pt x="27823" y="123097"/>
                    <a:pt x="23265" y="127940"/>
                    <a:pt x="14178" y="127940"/>
                  </a:cubicBezTo>
                  <a:lnTo>
                    <a:pt x="14178" y="127940"/>
                  </a:lnTo>
                  <a:close/>
                </a:path>
              </a:pathLst>
            </a:custGeom>
            <a:grpFill/>
            <a:ln w="2665" cap="flat">
              <a:noFill/>
              <a:prstDash val="solid"/>
              <a:miter/>
            </a:ln>
          </p:spPr>
          <p:txBody>
            <a:bodyPr rtlCol="0" anchor="ctr"/>
            <a:lstStyle/>
            <a:p>
              <a:endParaRPr lang="en-HU"/>
            </a:p>
          </p:txBody>
        </p:sp>
        <p:sp>
          <p:nvSpPr>
            <p:cNvPr id="37" name="Freeform 36">
              <a:extLst>
                <a:ext uri="{FF2B5EF4-FFF2-40B4-BE49-F238E27FC236}">
                  <a16:creationId xmlns:a16="http://schemas.microsoft.com/office/drawing/2014/main" id="{CD39E768-8537-1261-2891-91C327867522}"/>
                </a:ext>
              </a:extLst>
            </p:cNvPr>
            <p:cNvSpPr/>
            <p:nvPr/>
          </p:nvSpPr>
          <p:spPr>
            <a:xfrm>
              <a:off x="1852235" y="804364"/>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5 w 83467"/>
                <a:gd name="connsiteY6" fmla="*/ 37546 h 91724"/>
                <a:gd name="connsiteX7" fmla="*/ 60709 w 83467"/>
                <a:gd name="connsiteY7" fmla="*/ 37546 h 91724"/>
                <a:gd name="connsiteX8" fmla="*/ 60709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2 w 83467"/>
                <a:gd name="connsiteY22" fmla="*/ 24960 h 91724"/>
                <a:gd name="connsiteX23" fmla="*/ 11726 w 83467"/>
                <a:gd name="connsiteY23" fmla="*/ 25678 h 91724"/>
                <a:gd name="connsiteX24" fmla="*/ 7142 w 83467"/>
                <a:gd name="connsiteY24" fmla="*/ 22166 h 91724"/>
                <a:gd name="connsiteX25" fmla="*/ 5517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8 w 83467"/>
                <a:gd name="connsiteY32" fmla="*/ 37866 h 91724"/>
                <a:gd name="connsiteX33" fmla="*/ 83468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5" y="37546"/>
                  </a:cubicBezTo>
                  <a:lnTo>
                    <a:pt x="60709" y="37546"/>
                  </a:lnTo>
                  <a:lnTo>
                    <a:pt x="60709"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10" y="68201"/>
                    <a:pt x="29555" y="70383"/>
                  </a:cubicBezTo>
                  <a:cubicBezTo>
                    <a:pt x="31900" y="72538"/>
                    <a:pt x="35205"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2" y="24960"/>
                  </a:cubicBezTo>
                  <a:cubicBezTo>
                    <a:pt x="16070" y="26024"/>
                    <a:pt x="13725" y="26264"/>
                    <a:pt x="11726" y="25678"/>
                  </a:cubicBezTo>
                  <a:cubicBezTo>
                    <a:pt x="9754" y="25066"/>
                    <a:pt x="8208" y="23922"/>
                    <a:pt x="7142" y="22166"/>
                  </a:cubicBezTo>
                  <a:cubicBezTo>
                    <a:pt x="6076" y="20436"/>
                    <a:pt x="5517" y="18494"/>
                    <a:pt x="5517" y="16338"/>
                  </a:cubicBezTo>
                  <a:cubicBezTo>
                    <a:pt x="5517"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8" y="29271"/>
                    <a:pt x="83468" y="37866"/>
                  </a:cubicBezTo>
                  <a:lnTo>
                    <a:pt x="83468" y="77674"/>
                  </a:lnTo>
                  <a:cubicBezTo>
                    <a:pt x="83468"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6"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8" name="Freeform 37">
              <a:extLst>
                <a:ext uri="{FF2B5EF4-FFF2-40B4-BE49-F238E27FC236}">
                  <a16:creationId xmlns:a16="http://schemas.microsoft.com/office/drawing/2014/main" id="{93F3284C-614B-ACE9-184D-8948DD52929F}"/>
                </a:ext>
              </a:extLst>
            </p:cNvPr>
            <p:cNvSpPr/>
            <p:nvPr/>
          </p:nvSpPr>
          <p:spPr>
            <a:xfrm>
              <a:off x="1951719" y="804444"/>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3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7 w 77548"/>
                <a:gd name="connsiteY24" fmla="*/ 67456 h 91697"/>
                <a:gd name="connsiteX25" fmla="*/ 70356 w 77548"/>
                <a:gd name="connsiteY25" fmla="*/ 66551 h 91697"/>
                <a:gd name="connsiteX26" fmla="*/ 75020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2"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90" y="8249"/>
                    <a:pt x="21773" y="5216"/>
                    <a:pt x="27663" y="3140"/>
                  </a:cubicBezTo>
                  <a:cubicBezTo>
                    <a:pt x="33552"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2" y="18680"/>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200"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7" y="68919"/>
                    <a:pt x="42880" y="71235"/>
                    <a:pt x="49969" y="71235"/>
                  </a:cubicBezTo>
                  <a:cubicBezTo>
                    <a:pt x="52127" y="71235"/>
                    <a:pt x="54393" y="70942"/>
                    <a:pt x="56791" y="70330"/>
                  </a:cubicBezTo>
                  <a:cubicBezTo>
                    <a:pt x="59189" y="69718"/>
                    <a:pt x="61561" y="68760"/>
                    <a:pt x="63987" y="67456"/>
                  </a:cubicBezTo>
                  <a:cubicBezTo>
                    <a:pt x="66385" y="66258"/>
                    <a:pt x="68490" y="65966"/>
                    <a:pt x="70356" y="66551"/>
                  </a:cubicBezTo>
                  <a:cubicBezTo>
                    <a:pt x="72195" y="67163"/>
                    <a:pt x="73767" y="68254"/>
                    <a:pt x="75020"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9" name="Freeform 38">
              <a:extLst>
                <a:ext uri="{FF2B5EF4-FFF2-40B4-BE49-F238E27FC236}">
                  <a16:creationId xmlns:a16="http://schemas.microsoft.com/office/drawing/2014/main" id="{8A23B4AB-F6B7-7C80-2252-D19C1D93C30F}"/>
                </a:ext>
              </a:extLst>
            </p:cNvPr>
            <p:cNvSpPr/>
            <p:nvPr/>
          </p:nvSpPr>
          <p:spPr>
            <a:xfrm>
              <a:off x="2040143"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0" name="Freeform 39">
              <a:extLst>
                <a:ext uri="{FF2B5EF4-FFF2-40B4-BE49-F238E27FC236}">
                  <a16:creationId xmlns:a16="http://schemas.microsoft.com/office/drawing/2014/main" id="{11C8AD6F-1299-A1A7-F432-796FEE6B82A9}"/>
                </a:ext>
              </a:extLst>
            </p:cNvPr>
            <p:cNvSpPr/>
            <p:nvPr/>
          </p:nvSpPr>
          <p:spPr>
            <a:xfrm>
              <a:off x="2090032" y="766419"/>
              <a:ext cx="49275" cy="129749"/>
            </a:xfrm>
            <a:custGeom>
              <a:avLst/>
              <a:gdLst>
                <a:gd name="connsiteX0" fmla="*/ 31820 w 49275"/>
                <a:gd name="connsiteY0" fmla="*/ 129670 h 129749"/>
                <a:gd name="connsiteX1" fmla="*/ 7915 w 49275"/>
                <a:gd name="connsiteY1" fmla="*/ 120888 h 129749"/>
                <a:gd name="connsiteX2" fmla="*/ 0 w 49275"/>
                <a:gd name="connsiteY2" fmla="*/ 94518 h 129749"/>
                <a:gd name="connsiteX3" fmla="*/ 0 w 49275"/>
                <a:gd name="connsiteY3" fmla="*/ 13624 h 129749"/>
                <a:gd name="connsiteX4" fmla="*/ 3598 w 49275"/>
                <a:gd name="connsiteY4" fmla="*/ 3406 h 129749"/>
                <a:gd name="connsiteX5" fmla="*/ 13485 w 49275"/>
                <a:gd name="connsiteY5" fmla="*/ 0 h 129749"/>
                <a:gd name="connsiteX6" fmla="*/ 23639 w 49275"/>
                <a:gd name="connsiteY6" fmla="*/ 3406 h 129749"/>
                <a:gd name="connsiteX7" fmla="*/ 27156 w 49275"/>
                <a:gd name="connsiteY7" fmla="*/ 13624 h 129749"/>
                <a:gd name="connsiteX8" fmla="*/ 27156 w 49275"/>
                <a:gd name="connsiteY8" fmla="*/ 93454 h 129749"/>
                <a:gd name="connsiteX9" fmla="*/ 30301 w 49275"/>
                <a:gd name="connsiteY9" fmla="*/ 104311 h 129749"/>
                <a:gd name="connsiteX10" fmla="*/ 38642 w 49275"/>
                <a:gd name="connsiteY10" fmla="*/ 107823 h 129749"/>
                <a:gd name="connsiteX11" fmla="*/ 41441 w 49275"/>
                <a:gd name="connsiteY11" fmla="*/ 107663 h 129749"/>
                <a:gd name="connsiteX12" fmla="*/ 44052 w 49275"/>
                <a:gd name="connsiteY12" fmla="*/ 107317 h 129749"/>
                <a:gd name="connsiteX13" fmla="*/ 48103 w 49275"/>
                <a:gd name="connsiteY13" fmla="*/ 109207 h 129749"/>
                <a:gd name="connsiteX14" fmla="*/ 49276 w 49275"/>
                <a:gd name="connsiteY14" fmla="*/ 117536 h 129749"/>
                <a:gd name="connsiteX15" fmla="*/ 47117 w 49275"/>
                <a:gd name="connsiteY15" fmla="*/ 125625 h 129749"/>
                <a:gd name="connsiteX16" fmla="*/ 40481 w 49275"/>
                <a:gd name="connsiteY16" fmla="*/ 129217 h 129749"/>
                <a:gd name="connsiteX17" fmla="*/ 36537 w 49275"/>
                <a:gd name="connsiteY17" fmla="*/ 129563 h 129749"/>
                <a:gd name="connsiteX18" fmla="*/ 31847 w 49275"/>
                <a:gd name="connsiteY18" fmla="*/ 129750 h 129749"/>
                <a:gd name="connsiteX19" fmla="*/ 31847 w 49275"/>
                <a:gd name="connsiteY19" fmla="*/ 129750 h 12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275" h="129749">
                  <a:moveTo>
                    <a:pt x="31820" y="129670"/>
                  </a:moveTo>
                  <a:cubicBezTo>
                    <a:pt x="21160" y="129670"/>
                    <a:pt x="13192" y="126743"/>
                    <a:pt x="7915" y="120888"/>
                  </a:cubicBezTo>
                  <a:cubicBezTo>
                    <a:pt x="2638" y="115034"/>
                    <a:pt x="0" y="106253"/>
                    <a:pt x="0" y="94518"/>
                  </a:cubicBezTo>
                  <a:lnTo>
                    <a:pt x="0" y="13624"/>
                  </a:lnTo>
                  <a:cubicBezTo>
                    <a:pt x="0" y="9101"/>
                    <a:pt x="1199" y="5668"/>
                    <a:pt x="3598" y="3406"/>
                  </a:cubicBezTo>
                  <a:cubicBezTo>
                    <a:pt x="5996" y="1144"/>
                    <a:pt x="9274" y="0"/>
                    <a:pt x="13485" y="0"/>
                  </a:cubicBezTo>
                  <a:cubicBezTo>
                    <a:pt x="17909" y="0"/>
                    <a:pt x="21293" y="1144"/>
                    <a:pt x="23639" y="3406"/>
                  </a:cubicBezTo>
                  <a:cubicBezTo>
                    <a:pt x="25984" y="5668"/>
                    <a:pt x="27156" y="9074"/>
                    <a:pt x="27156" y="13624"/>
                  </a:cubicBezTo>
                  <a:lnTo>
                    <a:pt x="27156" y="93454"/>
                  </a:lnTo>
                  <a:cubicBezTo>
                    <a:pt x="27156" y="98350"/>
                    <a:pt x="28196" y="101969"/>
                    <a:pt x="30301" y="104311"/>
                  </a:cubicBezTo>
                  <a:cubicBezTo>
                    <a:pt x="32380" y="106652"/>
                    <a:pt x="35178" y="107823"/>
                    <a:pt x="38642" y="107823"/>
                  </a:cubicBezTo>
                  <a:cubicBezTo>
                    <a:pt x="39602" y="107823"/>
                    <a:pt x="40535" y="107770"/>
                    <a:pt x="41441" y="107663"/>
                  </a:cubicBezTo>
                  <a:cubicBezTo>
                    <a:pt x="42347" y="107557"/>
                    <a:pt x="43200" y="107424"/>
                    <a:pt x="44052" y="107317"/>
                  </a:cubicBezTo>
                  <a:cubicBezTo>
                    <a:pt x="45945" y="107211"/>
                    <a:pt x="47304" y="107823"/>
                    <a:pt x="48103" y="109207"/>
                  </a:cubicBezTo>
                  <a:cubicBezTo>
                    <a:pt x="48876" y="110590"/>
                    <a:pt x="49276" y="113358"/>
                    <a:pt x="49276" y="117536"/>
                  </a:cubicBezTo>
                  <a:cubicBezTo>
                    <a:pt x="49276" y="121021"/>
                    <a:pt x="48556" y="123709"/>
                    <a:pt x="47117" y="125625"/>
                  </a:cubicBezTo>
                  <a:cubicBezTo>
                    <a:pt x="45678" y="127541"/>
                    <a:pt x="43466" y="128738"/>
                    <a:pt x="40481" y="129217"/>
                  </a:cubicBezTo>
                  <a:cubicBezTo>
                    <a:pt x="39389" y="129324"/>
                    <a:pt x="38083" y="129457"/>
                    <a:pt x="36537" y="129563"/>
                  </a:cubicBezTo>
                  <a:cubicBezTo>
                    <a:pt x="34965" y="129670"/>
                    <a:pt x="33419" y="129750"/>
                    <a:pt x="31847" y="129750"/>
                  </a:cubicBezTo>
                  <a:lnTo>
                    <a:pt x="31847" y="129750"/>
                  </a:lnTo>
                  <a:close/>
                </a:path>
              </a:pathLst>
            </a:custGeom>
            <a:grpFill/>
            <a:ln w="2665" cap="flat">
              <a:noFill/>
              <a:prstDash val="solid"/>
              <a:miter/>
            </a:ln>
          </p:spPr>
          <p:txBody>
            <a:bodyPr rtlCol="0" anchor="ctr"/>
            <a:lstStyle/>
            <a:p>
              <a:endParaRPr lang="en-HU"/>
            </a:p>
          </p:txBody>
        </p:sp>
        <p:sp>
          <p:nvSpPr>
            <p:cNvPr id="41" name="Freeform 40">
              <a:extLst>
                <a:ext uri="{FF2B5EF4-FFF2-40B4-BE49-F238E27FC236}">
                  <a16:creationId xmlns:a16="http://schemas.microsoft.com/office/drawing/2014/main" id="{E2E5DD73-2CAA-AB19-465C-80FAA850EAF5}"/>
                </a:ext>
              </a:extLst>
            </p:cNvPr>
            <p:cNvSpPr/>
            <p:nvPr/>
          </p:nvSpPr>
          <p:spPr>
            <a:xfrm>
              <a:off x="2148102"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2" name="Freeform 41">
              <a:extLst>
                <a:ext uri="{FF2B5EF4-FFF2-40B4-BE49-F238E27FC236}">
                  <a16:creationId xmlns:a16="http://schemas.microsoft.com/office/drawing/2014/main" id="{6CFD04E1-8FE4-3405-8B0F-D9EF97AA7582}"/>
                </a:ext>
              </a:extLst>
            </p:cNvPr>
            <p:cNvSpPr/>
            <p:nvPr/>
          </p:nvSpPr>
          <p:spPr>
            <a:xfrm>
              <a:off x="2185998" y="778952"/>
              <a:ext cx="75126" cy="117189"/>
            </a:xfrm>
            <a:custGeom>
              <a:avLst/>
              <a:gdLst>
                <a:gd name="connsiteX0" fmla="*/ 55325 w 75126"/>
                <a:gd name="connsiteY0" fmla="*/ 117136 h 117189"/>
                <a:gd name="connsiteX1" fmla="*/ 34565 w 75126"/>
                <a:gd name="connsiteY1" fmla="*/ 113092 h 117189"/>
                <a:gd name="connsiteX2" fmla="*/ 22253 w 75126"/>
                <a:gd name="connsiteY2" fmla="*/ 101171 h 117189"/>
                <a:gd name="connsiteX3" fmla="*/ 18308 w 75126"/>
                <a:gd name="connsiteY3" fmla="*/ 81266 h 117189"/>
                <a:gd name="connsiteX4" fmla="*/ 18308 w 75126"/>
                <a:gd name="connsiteY4" fmla="*/ 47365 h 117189"/>
                <a:gd name="connsiteX5" fmla="*/ 10393 w 75126"/>
                <a:gd name="connsiteY5" fmla="*/ 47365 h 117189"/>
                <a:gd name="connsiteX6" fmla="*/ 2772 w 75126"/>
                <a:gd name="connsiteY6" fmla="*/ 44758 h 117189"/>
                <a:gd name="connsiteX7" fmla="*/ 0 w 75126"/>
                <a:gd name="connsiteY7" fmla="*/ 37307 h 117189"/>
                <a:gd name="connsiteX8" fmla="*/ 2772 w 75126"/>
                <a:gd name="connsiteY8" fmla="*/ 29963 h 117189"/>
                <a:gd name="connsiteX9" fmla="*/ 10393 w 75126"/>
                <a:gd name="connsiteY9" fmla="*/ 27435 h 117189"/>
                <a:gd name="connsiteX10" fmla="*/ 18308 w 75126"/>
                <a:gd name="connsiteY10" fmla="*/ 27435 h 117189"/>
                <a:gd name="connsiteX11" fmla="*/ 18308 w 75126"/>
                <a:gd name="connsiteY11" fmla="*/ 13624 h 117189"/>
                <a:gd name="connsiteX12" fmla="*/ 21826 w 75126"/>
                <a:gd name="connsiteY12" fmla="*/ 3406 h 117189"/>
                <a:gd name="connsiteX13" fmla="*/ 31793 w 75126"/>
                <a:gd name="connsiteY13" fmla="*/ 0 h 117189"/>
                <a:gd name="connsiteX14" fmla="*/ 41947 w 75126"/>
                <a:gd name="connsiteY14" fmla="*/ 3406 h 117189"/>
                <a:gd name="connsiteX15" fmla="*/ 45465 w 75126"/>
                <a:gd name="connsiteY15" fmla="*/ 13624 h 117189"/>
                <a:gd name="connsiteX16" fmla="*/ 45465 w 75126"/>
                <a:gd name="connsiteY16" fmla="*/ 27435 h 117189"/>
                <a:gd name="connsiteX17" fmla="*/ 62174 w 75126"/>
                <a:gd name="connsiteY17" fmla="*/ 27435 h 117189"/>
                <a:gd name="connsiteX18" fmla="*/ 70089 w 75126"/>
                <a:gd name="connsiteY18" fmla="*/ 29963 h 117189"/>
                <a:gd name="connsiteX19" fmla="*/ 72781 w 75126"/>
                <a:gd name="connsiteY19" fmla="*/ 37307 h 117189"/>
                <a:gd name="connsiteX20" fmla="*/ 70089 w 75126"/>
                <a:gd name="connsiteY20" fmla="*/ 44758 h 117189"/>
                <a:gd name="connsiteX21" fmla="*/ 62174 w 75126"/>
                <a:gd name="connsiteY21" fmla="*/ 47365 h 117189"/>
                <a:gd name="connsiteX22" fmla="*/ 45465 w 75126"/>
                <a:gd name="connsiteY22" fmla="*/ 47365 h 117189"/>
                <a:gd name="connsiteX23" fmla="*/ 45465 w 75126"/>
                <a:gd name="connsiteY23" fmla="*/ 80202 h 117189"/>
                <a:gd name="connsiteX24" fmla="*/ 48876 w 75126"/>
                <a:gd name="connsiteY24" fmla="*/ 91405 h 117189"/>
                <a:gd name="connsiteX25" fmla="*/ 60016 w 75126"/>
                <a:gd name="connsiteY25" fmla="*/ 95077 h 117189"/>
                <a:gd name="connsiteX26" fmla="*/ 65132 w 75126"/>
                <a:gd name="connsiteY26" fmla="*/ 94545 h 117189"/>
                <a:gd name="connsiteX27" fmla="*/ 69183 w 75126"/>
                <a:gd name="connsiteY27" fmla="*/ 94013 h 117189"/>
                <a:gd name="connsiteX28" fmla="*/ 73421 w 75126"/>
                <a:gd name="connsiteY28" fmla="*/ 95529 h 117189"/>
                <a:gd name="connsiteX29" fmla="*/ 75126 w 75126"/>
                <a:gd name="connsiteY29" fmla="*/ 102980 h 117189"/>
                <a:gd name="connsiteX30" fmla="*/ 73767 w 75126"/>
                <a:gd name="connsiteY30" fmla="*/ 110697 h 117189"/>
                <a:gd name="connsiteX31" fmla="*/ 68650 w 75126"/>
                <a:gd name="connsiteY31" fmla="*/ 115194 h 117189"/>
                <a:gd name="connsiteX32" fmla="*/ 62201 w 75126"/>
                <a:gd name="connsiteY32" fmla="*/ 116551 h 117189"/>
                <a:gd name="connsiteX33" fmla="*/ 55379 w 75126"/>
                <a:gd name="connsiteY33" fmla="*/ 117190 h 117189"/>
                <a:gd name="connsiteX34" fmla="*/ 55379 w 75126"/>
                <a:gd name="connsiteY34" fmla="*/ 117190 h 117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5126" h="117189">
                  <a:moveTo>
                    <a:pt x="55325" y="117136"/>
                  </a:moveTo>
                  <a:cubicBezTo>
                    <a:pt x="47064" y="117136"/>
                    <a:pt x="40135" y="115779"/>
                    <a:pt x="34565" y="113092"/>
                  </a:cubicBezTo>
                  <a:cubicBezTo>
                    <a:pt x="28995" y="110404"/>
                    <a:pt x="24891" y="106439"/>
                    <a:pt x="22253" y="101171"/>
                  </a:cubicBezTo>
                  <a:cubicBezTo>
                    <a:pt x="19614" y="95902"/>
                    <a:pt x="18308" y="89276"/>
                    <a:pt x="18308" y="81266"/>
                  </a:cubicBezTo>
                  <a:lnTo>
                    <a:pt x="18308" y="47365"/>
                  </a:lnTo>
                  <a:lnTo>
                    <a:pt x="10393" y="47365"/>
                  </a:lnTo>
                  <a:cubicBezTo>
                    <a:pt x="7169" y="47365"/>
                    <a:pt x="4610" y="46487"/>
                    <a:pt x="2772" y="44758"/>
                  </a:cubicBezTo>
                  <a:cubicBezTo>
                    <a:pt x="933" y="43028"/>
                    <a:pt x="0" y="40527"/>
                    <a:pt x="0" y="37307"/>
                  </a:cubicBezTo>
                  <a:cubicBezTo>
                    <a:pt x="0" y="34087"/>
                    <a:pt x="933" y="31639"/>
                    <a:pt x="2772" y="29963"/>
                  </a:cubicBezTo>
                  <a:cubicBezTo>
                    <a:pt x="4610" y="28286"/>
                    <a:pt x="7169" y="27435"/>
                    <a:pt x="10393" y="27435"/>
                  </a:cubicBezTo>
                  <a:lnTo>
                    <a:pt x="18308" y="27435"/>
                  </a:lnTo>
                  <a:lnTo>
                    <a:pt x="18308" y="13624"/>
                  </a:lnTo>
                  <a:cubicBezTo>
                    <a:pt x="18308" y="9074"/>
                    <a:pt x="19481" y="5668"/>
                    <a:pt x="21826" y="3406"/>
                  </a:cubicBezTo>
                  <a:cubicBezTo>
                    <a:pt x="24172" y="1144"/>
                    <a:pt x="27503" y="0"/>
                    <a:pt x="31793" y="0"/>
                  </a:cubicBezTo>
                  <a:cubicBezTo>
                    <a:pt x="36084" y="0"/>
                    <a:pt x="39602" y="1118"/>
                    <a:pt x="41947" y="3406"/>
                  </a:cubicBezTo>
                  <a:cubicBezTo>
                    <a:pt x="44292" y="5695"/>
                    <a:pt x="45465" y="9074"/>
                    <a:pt x="45465" y="13624"/>
                  </a:cubicBezTo>
                  <a:lnTo>
                    <a:pt x="45465" y="27435"/>
                  </a:lnTo>
                  <a:lnTo>
                    <a:pt x="62174" y="27435"/>
                  </a:lnTo>
                  <a:cubicBezTo>
                    <a:pt x="65639" y="27435"/>
                    <a:pt x="68277" y="28260"/>
                    <a:pt x="70089" y="29963"/>
                  </a:cubicBezTo>
                  <a:cubicBezTo>
                    <a:pt x="71902" y="31639"/>
                    <a:pt x="72781" y="34087"/>
                    <a:pt x="72781" y="37307"/>
                  </a:cubicBezTo>
                  <a:cubicBezTo>
                    <a:pt x="72781" y="40527"/>
                    <a:pt x="71875" y="43028"/>
                    <a:pt x="70089" y="44758"/>
                  </a:cubicBezTo>
                  <a:cubicBezTo>
                    <a:pt x="68304" y="46487"/>
                    <a:pt x="65665" y="47365"/>
                    <a:pt x="62174" y="47365"/>
                  </a:cubicBezTo>
                  <a:lnTo>
                    <a:pt x="45465" y="47365"/>
                  </a:lnTo>
                  <a:lnTo>
                    <a:pt x="45465" y="80202"/>
                  </a:lnTo>
                  <a:cubicBezTo>
                    <a:pt x="45465" y="85231"/>
                    <a:pt x="46584" y="88957"/>
                    <a:pt x="48876" y="91405"/>
                  </a:cubicBezTo>
                  <a:cubicBezTo>
                    <a:pt x="51141" y="93853"/>
                    <a:pt x="54872" y="95077"/>
                    <a:pt x="60016" y="95077"/>
                  </a:cubicBezTo>
                  <a:cubicBezTo>
                    <a:pt x="61801" y="95077"/>
                    <a:pt x="63533" y="94891"/>
                    <a:pt x="65132" y="94545"/>
                  </a:cubicBezTo>
                  <a:cubicBezTo>
                    <a:pt x="66731" y="94199"/>
                    <a:pt x="68091" y="94013"/>
                    <a:pt x="69183" y="94013"/>
                  </a:cubicBezTo>
                  <a:cubicBezTo>
                    <a:pt x="70862" y="93906"/>
                    <a:pt x="72275" y="94412"/>
                    <a:pt x="73421" y="95529"/>
                  </a:cubicBezTo>
                  <a:cubicBezTo>
                    <a:pt x="74567" y="96647"/>
                    <a:pt x="75126" y="99148"/>
                    <a:pt x="75126" y="102980"/>
                  </a:cubicBezTo>
                  <a:cubicBezTo>
                    <a:pt x="75126" y="105960"/>
                    <a:pt x="74673" y="108541"/>
                    <a:pt x="73767" y="110697"/>
                  </a:cubicBezTo>
                  <a:cubicBezTo>
                    <a:pt x="72861" y="112852"/>
                    <a:pt x="71155" y="114342"/>
                    <a:pt x="68650" y="115194"/>
                  </a:cubicBezTo>
                  <a:cubicBezTo>
                    <a:pt x="67078" y="115673"/>
                    <a:pt x="64946" y="116125"/>
                    <a:pt x="62201" y="116551"/>
                  </a:cubicBezTo>
                  <a:cubicBezTo>
                    <a:pt x="59429" y="116977"/>
                    <a:pt x="57164" y="117190"/>
                    <a:pt x="55379" y="117190"/>
                  </a:cubicBezTo>
                  <a:lnTo>
                    <a:pt x="55379" y="117190"/>
                  </a:lnTo>
                  <a:close/>
                </a:path>
              </a:pathLst>
            </a:custGeom>
            <a:grpFill/>
            <a:ln w="2665" cap="flat">
              <a:noFill/>
              <a:prstDash val="solid"/>
              <a:miter/>
            </a:ln>
          </p:spPr>
          <p:txBody>
            <a:bodyPr rtlCol="0" anchor="ctr"/>
            <a:lstStyle/>
            <a:p>
              <a:endParaRPr lang="en-HU"/>
            </a:p>
          </p:txBody>
        </p:sp>
        <p:sp>
          <p:nvSpPr>
            <p:cNvPr id="43" name="Freeform 42">
              <a:extLst>
                <a:ext uri="{FF2B5EF4-FFF2-40B4-BE49-F238E27FC236}">
                  <a16:creationId xmlns:a16="http://schemas.microsoft.com/office/drawing/2014/main" id="{C8D5DAC3-DF5F-69E4-249F-6EA6E7EA4E79}"/>
                </a:ext>
              </a:extLst>
            </p:cNvPr>
            <p:cNvSpPr/>
            <p:nvPr/>
          </p:nvSpPr>
          <p:spPr>
            <a:xfrm>
              <a:off x="2263730" y="804763"/>
              <a:ext cx="89190" cy="123256"/>
            </a:xfrm>
            <a:custGeom>
              <a:avLst/>
              <a:gdLst>
                <a:gd name="connsiteX0" fmla="*/ 30947 w 89190"/>
                <a:gd name="connsiteY0" fmla="*/ 123257 h 123256"/>
                <a:gd name="connsiteX1" fmla="*/ 23219 w 89190"/>
                <a:gd name="connsiteY1" fmla="*/ 120835 h 123256"/>
                <a:gd name="connsiteX2" fmla="*/ 19621 w 89190"/>
                <a:gd name="connsiteY2" fmla="*/ 114369 h 123256"/>
                <a:gd name="connsiteX3" fmla="*/ 21060 w 89190"/>
                <a:gd name="connsiteY3" fmla="*/ 105854 h 123256"/>
                <a:gd name="connsiteX4" fmla="*/ 33079 w 89190"/>
                <a:gd name="connsiteY4" fmla="*/ 79484 h 123256"/>
                <a:gd name="connsiteX5" fmla="*/ 33079 w 89190"/>
                <a:gd name="connsiteY5" fmla="*/ 90420 h 123256"/>
                <a:gd name="connsiteX6" fmla="*/ 1286 w 89190"/>
                <a:gd name="connsiteY6" fmla="*/ 17589 h 123256"/>
                <a:gd name="connsiteX7" fmla="*/ 220 w 89190"/>
                <a:gd name="connsiteY7" fmla="*/ 8888 h 123256"/>
                <a:gd name="connsiteX8" fmla="*/ 4164 w 89190"/>
                <a:gd name="connsiteY8" fmla="*/ 2422 h 123256"/>
                <a:gd name="connsiteX9" fmla="*/ 13332 w 89190"/>
                <a:gd name="connsiteY9" fmla="*/ 0 h 123256"/>
                <a:gd name="connsiteX10" fmla="*/ 21327 w 89190"/>
                <a:gd name="connsiteY10" fmla="*/ 2155 h 123256"/>
                <a:gd name="connsiteX11" fmla="*/ 26443 w 89190"/>
                <a:gd name="connsiteY11" fmla="*/ 10937 h 123256"/>
                <a:gd name="connsiteX12" fmla="*/ 47817 w 89190"/>
                <a:gd name="connsiteY12" fmla="*/ 64396 h 123256"/>
                <a:gd name="connsiteX13" fmla="*/ 42247 w 89190"/>
                <a:gd name="connsiteY13" fmla="*/ 64396 h 123256"/>
                <a:gd name="connsiteX14" fmla="*/ 63993 w 89190"/>
                <a:gd name="connsiteY14" fmla="*/ 10591 h 123256"/>
                <a:gd name="connsiteX15" fmla="*/ 69643 w 89190"/>
                <a:gd name="connsiteY15" fmla="*/ 2262 h 123256"/>
                <a:gd name="connsiteX16" fmla="*/ 78171 w 89190"/>
                <a:gd name="connsiteY16" fmla="*/ 27 h 123256"/>
                <a:gd name="connsiteX17" fmla="*/ 85633 w 89190"/>
                <a:gd name="connsiteY17" fmla="*/ 2448 h 123256"/>
                <a:gd name="connsiteX18" fmla="*/ 89044 w 89190"/>
                <a:gd name="connsiteY18" fmla="*/ 8808 h 123256"/>
                <a:gd name="connsiteX19" fmla="*/ 87525 w 89190"/>
                <a:gd name="connsiteY19" fmla="*/ 17403 h 123256"/>
                <a:gd name="connsiteX20" fmla="*/ 45312 w 89190"/>
                <a:gd name="connsiteY20" fmla="*/ 113012 h 123256"/>
                <a:gd name="connsiteX21" fmla="*/ 39289 w 89190"/>
                <a:gd name="connsiteY21" fmla="*/ 121181 h 123256"/>
                <a:gd name="connsiteX22" fmla="*/ 30921 w 89190"/>
                <a:gd name="connsiteY22" fmla="*/ 123230 h 123256"/>
                <a:gd name="connsiteX23" fmla="*/ 30921 w 89190"/>
                <a:gd name="connsiteY23" fmla="*/ 123230 h 12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9190" h="123256">
                  <a:moveTo>
                    <a:pt x="30947" y="123257"/>
                  </a:moveTo>
                  <a:cubicBezTo>
                    <a:pt x="27723" y="123257"/>
                    <a:pt x="25138" y="122458"/>
                    <a:pt x="23219" y="120835"/>
                  </a:cubicBezTo>
                  <a:cubicBezTo>
                    <a:pt x="21300" y="119212"/>
                    <a:pt x="20101" y="117083"/>
                    <a:pt x="19621" y="114369"/>
                  </a:cubicBezTo>
                  <a:cubicBezTo>
                    <a:pt x="19141" y="111681"/>
                    <a:pt x="19621" y="108834"/>
                    <a:pt x="21060" y="105854"/>
                  </a:cubicBezTo>
                  <a:lnTo>
                    <a:pt x="33079" y="79484"/>
                  </a:lnTo>
                  <a:lnTo>
                    <a:pt x="33079" y="90420"/>
                  </a:lnTo>
                  <a:lnTo>
                    <a:pt x="1286" y="17589"/>
                  </a:lnTo>
                  <a:cubicBezTo>
                    <a:pt x="87" y="14476"/>
                    <a:pt x="-286" y="11575"/>
                    <a:pt x="220" y="8888"/>
                  </a:cubicBezTo>
                  <a:cubicBezTo>
                    <a:pt x="700" y="6200"/>
                    <a:pt x="2006" y="4045"/>
                    <a:pt x="4164" y="2422"/>
                  </a:cubicBezTo>
                  <a:cubicBezTo>
                    <a:pt x="6323" y="798"/>
                    <a:pt x="9388" y="0"/>
                    <a:pt x="13332" y="0"/>
                  </a:cubicBezTo>
                  <a:cubicBezTo>
                    <a:pt x="16690" y="0"/>
                    <a:pt x="19355" y="718"/>
                    <a:pt x="21327" y="2155"/>
                  </a:cubicBezTo>
                  <a:cubicBezTo>
                    <a:pt x="23299" y="3592"/>
                    <a:pt x="25004" y="6519"/>
                    <a:pt x="26443" y="10937"/>
                  </a:cubicBezTo>
                  <a:lnTo>
                    <a:pt x="47817" y="64396"/>
                  </a:lnTo>
                  <a:lnTo>
                    <a:pt x="42247" y="64396"/>
                  </a:lnTo>
                  <a:lnTo>
                    <a:pt x="63993" y="10591"/>
                  </a:lnTo>
                  <a:cubicBezTo>
                    <a:pt x="65672" y="6519"/>
                    <a:pt x="67564" y="3752"/>
                    <a:pt x="69643" y="2262"/>
                  </a:cubicBezTo>
                  <a:cubicBezTo>
                    <a:pt x="71722" y="772"/>
                    <a:pt x="74573" y="27"/>
                    <a:pt x="78171" y="27"/>
                  </a:cubicBezTo>
                  <a:cubicBezTo>
                    <a:pt x="81289" y="27"/>
                    <a:pt x="83767" y="825"/>
                    <a:pt x="85633" y="2448"/>
                  </a:cubicBezTo>
                  <a:cubicBezTo>
                    <a:pt x="87472" y="4071"/>
                    <a:pt x="88618" y="6200"/>
                    <a:pt x="89044" y="8808"/>
                  </a:cubicBezTo>
                  <a:cubicBezTo>
                    <a:pt x="89471" y="11442"/>
                    <a:pt x="88964" y="14316"/>
                    <a:pt x="87525" y="17403"/>
                  </a:cubicBezTo>
                  <a:lnTo>
                    <a:pt x="45312" y="113012"/>
                  </a:lnTo>
                  <a:cubicBezTo>
                    <a:pt x="43526" y="117083"/>
                    <a:pt x="41527" y="119797"/>
                    <a:pt x="39289" y="121181"/>
                  </a:cubicBezTo>
                  <a:cubicBezTo>
                    <a:pt x="37050" y="122565"/>
                    <a:pt x="34279" y="123230"/>
                    <a:pt x="30921" y="123230"/>
                  </a:cubicBezTo>
                  <a:lnTo>
                    <a:pt x="30921" y="123230"/>
                  </a:lnTo>
                  <a:close/>
                </a:path>
              </a:pathLst>
            </a:custGeom>
            <a:grpFill/>
            <a:ln w="2665" cap="flat">
              <a:noFill/>
              <a:prstDash val="solid"/>
              <a:miter/>
            </a:ln>
          </p:spPr>
          <p:txBody>
            <a:bodyPr rtlCol="0" anchor="ctr"/>
            <a:lstStyle/>
            <a:p>
              <a:endParaRPr lang="en-HU"/>
            </a:p>
          </p:txBody>
        </p:sp>
      </p:grpSp>
      <p:sp>
        <p:nvSpPr>
          <p:cNvPr id="44" name="Rounded Rectangle 43">
            <a:extLst>
              <a:ext uri="{FF2B5EF4-FFF2-40B4-BE49-F238E27FC236}">
                <a16:creationId xmlns:a16="http://schemas.microsoft.com/office/drawing/2014/main" id="{5F6B825C-BDF4-B1B5-C727-8FF91FF869F2}"/>
              </a:ext>
            </a:extLst>
          </p:cNvPr>
          <p:cNvSpPr/>
          <p:nvPr userDrawn="1"/>
        </p:nvSpPr>
        <p:spPr>
          <a:xfrm>
            <a:off x="10049991" y="176906"/>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5" name="Text Placeholder 11">
            <a:extLst>
              <a:ext uri="{FF2B5EF4-FFF2-40B4-BE49-F238E27FC236}">
                <a16:creationId xmlns:a16="http://schemas.microsoft.com/office/drawing/2014/main" id="{093BE2D4-F730-4776-61F8-88D139103C66}"/>
              </a:ext>
            </a:extLst>
          </p:cNvPr>
          <p:cNvSpPr>
            <a:spLocks noGrp="1"/>
          </p:cNvSpPr>
          <p:nvPr>
            <p:ph type="body" sz="quarter" idx="22" hasCustomPrompt="1"/>
          </p:nvPr>
        </p:nvSpPr>
        <p:spPr>
          <a:xfrm>
            <a:off x="10261846" y="224867"/>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46" name="Rounded Rectangle 45">
            <a:extLst>
              <a:ext uri="{FF2B5EF4-FFF2-40B4-BE49-F238E27FC236}">
                <a16:creationId xmlns:a16="http://schemas.microsoft.com/office/drawing/2014/main" id="{E4DA8285-4D5B-A376-CE2F-94EFB93EF1B0}"/>
              </a:ext>
            </a:extLst>
          </p:cNvPr>
          <p:cNvSpPr/>
          <p:nvPr userDrawn="1"/>
        </p:nvSpPr>
        <p:spPr>
          <a:xfrm>
            <a:off x="8460975" y="176906"/>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7" name="Text Placeholder 11">
            <a:extLst>
              <a:ext uri="{FF2B5EF4-FFF2-40B4-BE49-F238E27FC236}">
                <a16:creationId xmlns:a16="http://schemas.microsoft.com/office/drawing/2014/main" id="{4E871409-9FFE-18CB-5083-80FE334B3AB6}"/>
              </a:ext>
            </a:extLst>
          </p:cNvPr>
          <p:cNvSpPr>
            <a:spLocks noGrp="1"/>
          </p:cNvSpPr>
          <p:nvPr>
            <p:ph type="body" sz="quarter" idx="23" hasCustomPrompt="1"/>
          </p:nvPr>
        </p:nvSpPr>
        <p:spPr>
          <a:xfrm>
            <a:off x="8634163" y="224867"/>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48" name="Rounded Rectangle 47">
            <a:extLst>
              <a:ext uri="{FF2B5EF4-FFF2-40B4-BE49-F238E27FC236}">
                <a16:creationId xmlns:a16="http://schemas.microsoft.com/office/drawing/2014/main" id="{04F02790-CD8F-D7B5-913A-E7583EB406F9}"/>
              </a:ext>
            </a:extLst>
          </p:cNvPr>
          <p:cNvSpPr/>
          <p:nvPr userDrawn="1"/>
        </p:nvSpPr>
        <p:spPr>
          <a:xfrm>
            <a:off x="6866362" y="176906"/>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9" name="Text Placeholder 11">
            <a:extLst>
              <a:ext uri="{FF2B5EF4-FFF2-40B4-BE49-F238E27FC236}">
                <a16:creationId xmlns:a16="http://schemas.microsoft.com/office/drawing/2014/main" id="{B357E975-3F8B-52EE-F2D9-5EE029B022C7}"/>
              </a:ext>
            </a:extLst>
          </p:cNvPr>
          <p:cNvSpPr>
            <a:spLocks noGrp="1"/>
          </p:cNvSpPr>
          <p:nvPr>
            <p:ph type="body" sz="quarter" idx="24" hasCustomPrompt="1"/>
          </p:nvPr>
        </p:nvSpPr>
        <p:spPr>
          <a:xfrm>
            <a:off x="7075055" y="226883"/>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pic>
        <p:nvPicPr>
          <p:cNvPr id="54" name="Picture 53" descr="A black background with blue text&#10;&#10;AI-generated content may be incorrect.">
            <a:extLst>
              <a:ext uri="{FF2B5EF4-FFF2-40B4-BE49-F238E27FC236}">
                <a16:creationId xmlns:a16="http://schemas.microsoft.com/office/drawing/2014/main" id="{6E030185-13B3-D3A8-76CC-709923B24CD6}"/>
              </a:ext>
            </a:extLst>
          </p:cNvPr>
          <p:cNvPicPr>
            <a:picLocks noChangeAspect="1"/>
          </p:cNvPicPr>
          <p:nvPr userDrawn="1"/>
        </p:nvPicPr>
        <p:blipFill>
          <a:blip r:embed="rId3"/>
          <a:stretch>
            <a:fillRect/>
          </a:stretch>
        </p:blipFill>
        <p:spPr>
          <a:xfrm>
            <a:off x="9776322" y="6071793"/>
            <a:ext cx="2147804" cy="480327"/>
          </a:xfrm>
          <a:prstGeom prst="rect">
            <a:avLst/>
          </a:prstGeom>
        </p:spPr>
      </p:pic>
    </p:spTree>
    <p:extLst>
      <p:ext uri="{BB962C8B-B14F-4D97-AF65-F5344CB8AC3E}">
        <p14:creationId xmlns:p14="http://schemas.microsoft.com/office/powerpoint/2010/main" val="22111430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A582D-F3BC-F996-CD4C-727F2A780C97}"/>
              </a:ext>
            </a:extLst>
          </p:cNvPr>
          <p:cNvSpPr>
            <a:spLocks noGrp="1"/>
          </p:cNvSpPr>
          <p:nvPr>
            <p:ph type="title" hasCustomPrompt="1"/>
          </p:nvPr>
        </p:nvSpPr>
        <p:spPr>
          <a:xfrm>
            <a:off x="713509" y="634557"/>
            <a:ext cx="4501165" cy="710027"/>
          </a:xfrm>
        </p:spPr>
        <p:txBody>
          <a:bodyPr>
            <a:normAutofit/>
          </a:bodyPr>
          <a:lstStyle>
            <a:lvl1pPr>
              <a:defRPr sz="3600">
                <a:solidFill>
                  <a:schemeClr val="accent1"/>
                </a:solidFill>
              </a:defRPr>
            </a:lvl1pPr>
          </a:lstStyle>
          <a:p>
            <a:r>
              <a:rPr lang="en-GB" dirty="0"/>
              <a:t>Table Of Content</a:t>
            </a:r>
            <a:endParaRPr lang="en-HU" dirty="0"/>
          </a:p>
        </p:txBody>
      </p:sp>
      <p:sp>
        <p:nvSpPr>
          <p:cNvPr id="8" name="Text Placeholder 7">
            <a:extLst>
              <a:ext uri="{FF2B5EF4-FFF2-40B4-BE49-F238E27FC236}">
                <a16:creationId xmlns:a16="http://schemas.microsoft.com/office/drawing/2014/main" id="{5639518B-F58A-A378-8C8D-94CB854AEBB2}"/>
              </a:ext>
            </a:extLst>
          </p:cNvPr>
          <p:cNvSpPr>
            <a:spLocks noGrp="1"/>
          </p:cNvSpPr>
          <p:nvPr>
            <p:ph type="body" sz="quarter" idx="10" hasCustomPrompt="1"/>
          </p:nvPr>
        </p:nvSpPr>
        <p:spPr>
          <a:xfrm>
            <a:off x="1918868" y="1538066"/>
            <a:ext cx="1017588" cy="710027"/>
          </a:xfrm>
        </p:spPr>
        <p:txBody>
          <a:bodyPr>
            <a:noAutofit/>
          </a:bodyPr>
          <a:lstStyle>
            <a:lvl1pPr marL="0" indent="0">
              <a:buNone/>
              <a:defRPr sz="4400" b="1">
                <a:solidFill>
                  <a:schemeClr val="accent1"/>
                </a:solidFill>
              </a:defRPr>
            </a:lvl1pPr>
          </a:lstStyle>
          <a:p>
            <a:pPr lvl="0"/>
            <a:r>
              <a:rPr lang="en-GB" dirty="0"/>
              <a:t>01</a:t>
            </a:r>
            <a:endParaRPr lang="en-HU" dirty="0"/>
          </a:p>
        </p:txBody>
      </p:sp>
      <p:sp>
        <p:nvSpPr>
          <p:cNvPr id="9" name="Text Placeholder 7">
            <a:extLst>
              <a:ext uri="{FF2B5EF4-FFF2-40B4-BE49-F238E27FC236}">
                <a16:creationId xmlns:a16="http://schemas.microsoft.com/office/drawing/2014/main" id="{271CA809-A78D-ABA8-EBB8-4F93B15BBC50}"/>
              </a:ext>
            </a:extLst>
          </p:cNvPr>
          <p:cNvSpPr>
            <a:spLocks noGrp="1"/>
          </p:cNvSpPr>
          <p:nvPr>
            <p:ph type="body" sz="quarter" idx="11" hasCustomPrompt="1"/>
          </p:nvPr>
        </p:nvSpPr>
        <p:spPr>
          <a:xfrm>
            <a:off x="1918868" y="2268523"/>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0" name="Text Placeholder 7">
            <a:extLst>
              <a:ext uri="{FF2B5EF4-FFF2-40B4-BE49-F238E27FC236}">
                <a16:creationId xmlns:a16="http://schemas.microsoft.com/office/drawing/2014/main" id="{488F4E08-61BC-7849-B0F4-5C85C9C0D076}"/>
              </a:ext>
            </a:extLst>
          </p:cNvPr>
          <p:cNvSpPr>
            <a:spLocks noGrp="1"/>
          </p:cNvSpPr>
          <p:nvPr>
            <p:ph type="body" sz="quarter" idx="12" hasCustomPrompt="1"/>
          </p:nvPr>
        </p:nvSpPr>
        <p:spPr>
          <a:xfrm>
            <a:off x="1918868" y="3053747"/>
            <a:ext cx="1017588" cy="710027"/>
          </a:xfrm>
        </p:spPr>
        <p:txBody>
          <a:bodyPr>
            <a:noAutofit/>
          </a:bodyPr>
          <a:lstStyle>
            <a:lvl1pPr marL="0" indent="0">
              <a:buNone/>
              <a:defRPr sz="4400" b="1">
                <a:solidFill>
                  <a:schemeClr val="accent1"/>
                </a:solidFill>
              </a:defRPr>
            </a:lvl1pPr>
          </a:lstStyle>
          <a:p>
            <a:pPr lvl="0"/>
            <a:r>
              <a:rPr lang="en-GB" dirty="0"/>
              <a:t>02</a:t>
            </a:r>
            <a:endParaRPr lang="en-HU" dirty="0"/>
          </a:p>
        </p:txBody>
      </p:sp>
      <p:sp>
        <p:nvSpPr>
          <p:cNvPr id="11" name="Text Placeholder 7">
            <a:extLst>
              <a:ext uri="{FF2B5EF4-FFF2-40B4-BE49-F238E27FC236}">
                <a16:creationId xmlns:a16="http://schemas.microsoft.com/office/drawing/2014/main" id="{C54877A1-182B-1C55-79DA-5BBD9D3EE9E0}"/>
              </a:ext>
            </a:extLst>
          </p:cNvPr>
          <p:cNvSpPr>
            <a:spLocks noGrp="1"/>
          </p:cNvSpPr>
          <p:nvPr>
            <p:ph type="body" sz="quarter" idx="13" hasCustomPrompt="1"/>
          </p:nvPr>
        </p:nvSpPr>
        <p:spPr>
          <a:xfrm>
            <a:off x="1918868" y="3784204"/>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2" name="Text Placeholder 7">
            <a:extLst>
              <a:ext uri="{FF2B5EF4-FFF2-40B4-BE49-F238E27FC236}">
                <a16:creationId xmlns:a16="http://schemas.microsoft.com/office/drawing/2014/main" id="{9DA192FD-F1B4-52BA-C0EE-755D8C80FBDB}"/>
              </a:ext>
            </a:extLst>
          </p:cNvPr>
          <p:cNvSpPr>
            <a:spLocks noGrp="1"/>
          </p:cNvSpPr>
          <p:nvPr>
            <p:ph type="body" sz="quarter" idx="14" hasCustomPrompt="1"/>
          </p:nvPr>
        </p:nvSpPr>
        <p:spPr>
          <a:xfrm>
            <a:off x="1918868" y="4584479"/>
            <a:ext cx="1017588" cy="710027"/>
          </a:xfrm>
        </p:spPr>
        <p:txBody>
          <a:bodyPr>
            <a:noAutofit/>
          </a:bodyPr>
          <a:lstStyle>
            <a:lvl1pPr marL="0" indent="0">
              <a:buNone/>
              <a:defRPr sz="4400" b="1">
                <a:solidFill>
                  <a:schemeClr val="accent1"/>
                </a:solidFill>
              </a:defRPr>
            </a:lvl1pPr>
          </a:lstStyle>
          <a:p>
            <a:pPr lvl="0"/>
            <a:r>
              <a:rPr lang="en-GB" dirty="0"/>
              <a:t>03</a:t>
            </a:r>
            <a:endParaRPr lang="en-HU" dirty="0"/>
          </a:p>
        </p:txBody>
      </p:sp>
      <p:sp>
        <p:nvSpPr>
          <p:cNvPr id="13" name="Text Placeholder 7">
            <a:extLst>
              <a:ext uri="{FF2B5EF4-FFF2-40B4-BE49-F238E27FC236}">
                <a16:creationId xmlns:a16="http://schemas.microsoft.com/office/drawing/2014/main" id="{7DCDBA8B-1D8E-0B6B-5879-E6D2064A6CAD}"/>
              </a:ext>
            </a:extLst>
          </p:cNvPr>
          <p:cNvSpPr>
            <a:spLocks noGrp="1"/>
          </p:cNvSpPr>
          <p:nvPr>
            <p:ph type="body" sz="quarter" idx="15" hasCustomPrompt="1"/>
          </p:nvPr>
        </p:nvSpPr>
        <p:spPr>
          <a:xfrm>
            <a:off x="1918868" y="5314936"/>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4" name="Text Placeholder 7">
            <a:extLst>
              <a:ext uri="{FF2B5EF4-FFF2-40B4-BE49-F238E27FC236}">
                <a16:creationId xmlns:a16="http://schemas.microsoft.com/office/drawing/2014/main" id="{4A3449FD-C323-90E7-800E-03C7A852805B}"/>
              </a:ext>
            </a:extLst>
          </p:cNvPr>
          <p:cNvSpPr>
            <a:spLocks noGrp="1"/>
          </p:cNvSpPr>
          <p:nvPr>
            <p:ph type="body" sz="quarter" idx="16" hasCustomPrompt="1"/>
          </p:nvPr>
        </p:nvSpPr>
        <p:spPr>
          <a:xfrm>
            <a:off x="6481114" y="1538066"/>
            <a:ext cx="1017588" cy="710027"/>
          </a:xfrm>
        </p:spPr>
        <p:txBody>
          <a:bodyPr>
            <a:noAutofit/>
          </a:bodyPr>
          <a:lstStyle>
            <a:lvl1pPr marL="0" indent="0">
              <a:buNone/>
              <a:defRPr sz="4400" b="1">
                <a:solidFill>
                  <a:schemeClr val="accent1"/>
                </a:solidFill>
              </a:defRPr>
            </a:lvl1pPr>
          </a:lstStyle>
          <a:p>
            <a:pPr lvl="0"/>
            <a:r>
              <a:rPr lang="en-GB" dirty="0"/>
              <a:t>04</a:t>
            </a:r>
            <a:endParaRPr lang="en-HU" dirty="0"/>
          </a:p>
        </p:txBody>
      </p:sp>
      <p:sp>
        <p:nvSpPr>
          <p:cNvPr id="15" name="Text Placeholder 7">
            <a:extLst>
              <a:ext uri="{FF2B5EF4-FFF2-40B4-BE49-F238E27FC236}">
                <a16:creationId xmlns:a16="http://schemas.microsoft.com/office/drawing/2014/main" id="{25E18FA7-FBB8-DBC6-2E05-AD68F16D0343}"/>
              </a:ext>
            </a:extLst>
          </p:cNvPr>
          <p:cNvSpPr>
            <a:spLocks noGrp="1"/>
          </p:cNvSpPr>
          <p:nvPr>
            <p:ph type="body" sz="quarter" idx="17" hasCustomPrompt="1"/>
          </p:nvPr>
        </p:nvSpPr>
        <p:spPr>
          <a:xfrm>
            <a:off x="6481114" y="2268523"/>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6" name="Text Placeholder 7">
            <a:extLst>
              <a:ext uri="{FF2B5EF4-FFF2-40B4-BE49-F238E27FC236}">
                <a16:creationId xmlns:a16="http://schemas.microsoft.com/office/drawing/2014/main" id="{BC0F232F-E1CB-2419-0D3B-32BD41BD7985}"/>
              </a:ext>
            </a:extLst>
          </p:cNvPr>
          <p:cNvSpPr>
            <a:spLocks noGrp="1"/>
          </p:cNvSpPr>
          <p:nvPr>
            <p:ph type="body" sz="quarter" idx="18" hasCustomPrompt="1"/>
          </p:nvPr>
        </p:nvSpPr>
        <p:spPr>
          <a:xfrm>
            <a:off x="6481114" y="3053747"/>
            <a:ext cx="1017588" cy="710027"/>
          </a:xfrm>
        </p:spPr>
        <p:txBody>
          <a:bodyPr>
            <a:noAutofit/>
          </a:bodyPr>
          <a:lstStyle>
            <a:lvl1pPr marL="0" indent="0">
              <a:buNone/>
              <a:defRPr sz="4400" b="1">
                <a:solidFill>
                  <a:schemeClr val="accent1"/>
                </a:solidFill>
              </a:defRPr>
            </a:lvl1pPr>
          </a:lstStyle>
          <a:p>
            <a:pPr lvl="0"/>
            <a:r>
              <a:rPr lang="en-GB" dirty="0"/>
              <a:t>05</a:t>
            </a:r>
            <a:endParaRPr lang="en-HU" dirty="0"/>
          </a:p>
        </p:txBody>
      </p:sp>
      <p:sp>
        <p:nvSpPr>
          <p:cNvPr id="17" name="Text Placeholder 7">
            <a:extLst>
              <a:ext uri="{FF2B5EF4-FFF2-40B4-BE49-F238E27FC236}">
                <a16:creationId xmlns:a16="http://schemas.microsoft.com/office/drawing/2014/main" id="{603FDCA1-DED3-3A93-A7F1-A23FC8AF46DF}"/>
              </a:ext>
            </a:extLst>
          </p:cNvPr>
          <p:cNvSpPr>
            <a:spLocks noGrp="1"/>
          </p:cNvSpPr>
          <p:nvPr>
            <p:ph type="body" sz="quarter" idx="19" hasCustomPrompt="1"/>
          </p:nvPr>
        </p:nvSpPr>
        <p:spPr>
          <a:xfrm>
            <a:off x="6481114" y="3784204"/>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8" name="Text Placeholder 7">
            <a:extLst>
              <a:ext uri="{FF2B5EF4-FFF2-40B4-BE49-F238E27FC236}">
                <a16:creationId xmlns:a16="http://schemas.microsoft.com/office/drawing/2014/main" id="{67922249-270D-1E60-A27A-44A5F86020B5}"/>
              </a:ext>
            </a:extLst>
          </p:cNvPr>
          <p:cNvSpPr>
            <a:spLocks noGrp="1"/>
          </p:cNvSpPr>
          <p:nvPr>
            <p:ph type="body" sz="quarter" idx="20" hasCustomPrompt="1"/>
          </p:nvPr>
        </p:nvSpPr>
        <p:spPr>
          <a:xfrm>
            <a:off x="6481114" y="4584479"/>
            <a:ext cx="1017588" cy="710027"/>
          </a:xfrm>
        </p:spPr>
        <p:txBody>
          <a:bodyPr>
            <a:noAutofit/>
          </a:bodyPr>
          <a:lstStyle>
            <a:lvl1pPr marL="0" indent="0">
              <a:buNone/>
              <a:defRPr sz="4400" b="1">
                <a:solidFill>
                  <a:schemeClr val="accent1"/>
                </a:solidFill>
              </a:defRPr>
            </a:lvl1pPr>
          </a:lstStyle>
          <a:p>
            <a:pPr lvl="0"/>
            <a:r>
              <a:rPr lang="en-GB" dirty="0"/>
              <a:t>06</a:t>
            </a:r>
            <a:endParaRPr lang="en-HU" dirty="0"/>
          </a:p>
        </p:txBody>
      </p:sp>
      <p:sp>
        <p:nvSpPr>
          <p:cNvPr id="19" name="Text Placeholder 7">
            <a:extLst>
              <a:ext uri="{FF2B5EF4-FFF2-40B4-BE49-F238E27FC236}">
                <a16:creationId xmlns:a16="http://schemas.microsoft.com/office/drawing/2014/main" id="{DB83D88F-8832-3D44-002B-3D0325A6FC61}"/>
              </a:ext>
            </a:extLst>
          </p:cNvPr>
          <p:cNvSpPr>
            <a:spLocks noGrp="1"/>
          </p:cNvSpPr>
          <p:nvPr>
            <p:ph type="body" sz="quarter" idx="21" hasCustomPrompt="1"/>
          </p:nvPr>
        </p:nvSpPr>
        <p:spPr>
          <a:xfrm>
            <a:off x="6481114" y="5314936"/>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62" name="Pie 61">
            <a:extLst>
              <a:ext uri="{FF2B5EF4-FFF2-40B4-BE49-F238E27FC236}">
                <a16:creationId xmlns:a16="http://schemas.microsoft.com/office/drawing/2014/main" id="{2BAD2A2E-A007-B803-FB67-484EE99BEE6E}"/>
              </a:ext>
            </a:extLst>
          </p:cNvPr>
          <p:cNvSpPr/>
          <p:nvPr userDrawn="1"/>
        </p:nvSpPr>
        <p:spPr>
          <a:xfrm>
            <a:off x="1492664" y="1546084"/>
            <a:ext cx="678873" cy="678873"/>
          </a:xfrm>
          <a:prstGeom prst="pie">
            <a:avLst>
              <a:gd name="adj1" fmla="val 5375756"/>
              <a:gd name="adj2" fmla="val 162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3" name="Pie 62">
            <a:extLst>
              <a:ext uri="{FF2B5EF4-FFF2-40B4-BE49-F238E27FC236}">
                <a16:creationId xmlns:a16="http://schemas.microsoft.com/office/drawing/2014/main" id="{351915EB-E9EF-8620-4310-502C224C343A}"/>
              </a:ext>
            </a:extLst>
          </p:cNvPr>
          <p:cNvSpPr/>
          <p:nvPr userDrawn="1"/>
        </p:nvSpPr>
        <p:spPr>
          <a:xfrm>
            <a:off x="1492664" y="3051569"/>
            <a:ext cx="678873" cy="678873"/>
          </a:xfrm>
          <a:prstGeom prst="pie">
            <a:avLst>
              <a:gd name="adj1" fmla="val 5375756"/>
              <a:gd name="adj2" fmla="val 1620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4" name="Pie 63">
            <a:extLst>
              <a:ext uri="{FF2B5EF4-FFF2-40B4-BE49-F238E27FC236}">
                <a16:creationId xmlns:a16="http://schemas.microsoft.com/office/drawing/2014/main" id="{7EF59650-75A5-EADD-6373-FC0A80D39FA2}"/>
              </a:ext>
            </a:extLst>
          </p:cNvPr>
          <p:cNvSpPr/>
          <p:nvPr userDrawn="1"/>
        </p:nvSpPr>
        <p:spPr>
          <a:xfrm>
            <a:off x="1492663" y="4600055"/>
            <a:ext cx="678873" cy="678873"/>
          </a:xfrm>
          <a:prstGeom prst="pie">
            <a:avLst>
              <a:gd name="adj1" fmla="val 5375756"/>
              <a:gd name="adj2" fmla="val 162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5" name="Pie 64">
            <a:extLst>
              <a:ext uri="{FF2B5EF4-FFF2-40B4-BE49-F238E27FC236}">
                <a16:creationId xmlns:a16="http://schemas.microsoft.com/office/drawing/2014/main" id="{C136DB77-7F7E-2EE1-5CD9-EBC9971D36FC}"/>
              </a:ext>
            </a:extLst>
          </p:cNvPr>
          <p:cNvSpPr/>
          <p:nvPr userDrawn="1"/>
        </p:nvSpPr>
        <p:spPr>
          <a:xfrm>
            <a:off x="6070242" y="1558963"/>
            <a:ext cx="678873" cy="678873"/>
          </a:xfrm>
          <a:prstGeom prst="pie">
            <a:avLst>
              <a:gd name="adj1" fmla="val 5375756"/>
              <a:gd name="adj2" fmla="val 1620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6" name="Pie 65">
            <a:extLst>
              <a:ext uri="{FF2B5EF4-FFF2-40B4-BE49-F238E27FC236}">
                <a16:creationId xmlns:a16="http://schemas.microsoft.com/office/drawing/2014/main" id="{C4708810-D6D7-7D72-A7C8-B76954CD9A84}"/>
              </a:ext>
            </a:extLst>
          </p:cNvPr>
          <p:cNvSpPr/>
          <p:nvPr userDrawn="1"/>
        </p:nvSpPr>
        <p:spPr>
          <a:xfrm>
            <a:off x="6070242" y="3064448"/>
            <a:ext cx="678873" cy="678873"/>
          </a:xfrm>
          <a:prstGeom prst="pie">
            <a:avLst>
              <a:gd name="adj1" fmla="val 5375756"/>
              <a:gd name="adj2" fmla="val 1620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7" name="Pie 66">
            <a:extLst>
              <a:ext uri="{FF2B5EF4-FFF2-40B4-BE49-F238E27FC236}">
                <a16:creationId xmlns:a16="http://schemas.microsoft.com/office/drawing/2014/main" id="{B3A862FF-F15B-383A-0FED-00DE0C362F7D}"/>
              </a:ext>
            </a:extLst>
          </p:cNvPr>
          <p:cNvSpPr/>
          <p:nvPr userDrawn="1"/>
        </p:nvSpPr>
        <p:spPr>
          <a:xfrm>
            <a:off x="6070241" y="4612934"/>
            <a:ext cx="678873" cy="678873"/>
          </a:xfrm>
          <a:prstGeom prst="pie">
            <a:avLst>
              <a:gd name="adj1" fmla="val 5375756"/>
              <a:gd name="adj2" fmla="val 162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Tree>
    <p:extLst>
      <p:ext uri="{BB962C8B-B14F-4D97-AF65-F5344CB8AC3E}">
        <p14:creationId xmlns:p14="http://schemas.microsoft.com/office/powerpoint/2010/main" val="15484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97754" y="126482"/>
            <a:ext cx="7945862" cy="6605035"/>
          </a:xfrm>
          <a:prstGeom prst="roundRect">
            <a:avLst>
              <a:gd name="adj" fmla="val 5912"/>
            </a:avLst>
          </a:prstGeom>
          <a:solidFill>
            <a:schemeClr val="bg2"/>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752980" y="1596871"/>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752980" y="4614083"/>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8119646" y="126481"/>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676950" y="678416"/>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01</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8929772" y="126483"/>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9739898" y="126483"/>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416522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907880" y="126483"/>
            <a:ext cx="7945862" cy="6605035"/>
          </a:xfrm>
          <a:prstGeom prst="roundRect">
            <a:avLst>
              <a:gd name="adj" fmla="val 5912"/>
            </a:avLst>
          </a:prstGeom>
          <a:solidFill>
            <a:schemeClr val="bg2"/>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1200818" y="1629528"/>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1200818" y="4646740"/>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1124788" y="711073"/>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02</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8929772" y="126483"/>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9739898" y="126483"/>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2868748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1718006" y="126482"/>
            <a:ext cx="7945862" cy="6605035"/>
          </a:xfrm>
          <a:prstGeom prst="roundRect">
            <a:avLst>
              <a:gd name="adj" fmla="val 5912"/>
            </a:avLst>
          </a:prstGeom>
          <a:solidFill>
            <a:schemeClr val="bg2"/>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2010944"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2010944"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1934914"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03</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9739898" y="126483"/>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1336520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2528132" y="126482"/>
            <a:ext cx="7945862" cy="6605035"/>
          </a:xfrm>
          <a:prstGeom prst="roundRect">
            <a:avLst>
              <a:gd name="adj" fmla="val 5912"/>
            </a:avLst>
          </a:prstGeom>
          <a:solidFill>
            <a:schemeClr val="bg2"/>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2821070"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2821070"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2745040"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04</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1718006" y="126481"/>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accent4"/>
              </a:solidFill>
            </a:endParaRPr>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246417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3338258" y="126482"/>
            <a:ext cx="7945862" cy="6605035"/>
          </a:xfrm>
          <a:prstGeom prst="roundRect">
            <a:avLst>
              <a:gd name="adj" fmla="val 5912"/>
            </a:avLst>
          </a:prstGeom>
          <a:solidFill>
            <a:schemeClr val="bg2"/>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3631196"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3631196"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3555166"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05</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1718006" y="126481"/>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accent4"/>
              </a:solidFill>
            </a:endParaRPr>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2528132" y="126481"/>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231519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5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4148384" y="126482"/>
            <a:ext cx="7945862" cy="6605035"/>
          </a:xfrm>
          <a:prstGeom prst="roundRect">
            <a:avLst>
              <a:gd name="adj" fmla="val 5912"/>
            </a:avLst>
          </a:prstGeom>
          <a:solidFill>
            <a:schemeClr val="bg2"/>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4441322"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4441322"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4365292"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06</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1718006" y="126481"/>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accent4"/>
              </a:solidFill>
            </a:endParaRPr>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2528132" y="126481"/>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3338258" y="126481"/>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dirty="0"/>
          </a:p>
        </p:txBody>
      </p:sp>
    </p:spTree>
    <p:extLst>
      <p:ext uri="{BB962C8B-B14F-4D97-AF65-F5344CB8AC3E}">
        <p14:creationId xmlns:p14="http://schemas.microsoft.com/office/powerpoint/2010/main" val="189626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009FCE4C-AF21-A4EA-9C68-3D735F34548F}"/>
              </a:ext>
            </a:extLst>
          </p:cNvPr>
          <p:cNvSpPr/>
          <p:nvPr userDrawn="1"/>
        </p:nvSpPr>
        <p:spPr>
          <a:xfrm>
            <a:off x="86497" y="79829"/>
            <a:ext cx="5933303" cy="3466560"/>
          </a:xfrm>
          <a:prstGeom prst="roundRect">
            <a:avLst>
              <a:gd name="adj" fmla="val 516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17419334-917A-FF33-4B19-22D7F903EB6A}"/>
              </a:ext>
            </a:extLst>
          </p:cNvPr>
          <p:cNvSpPr>
            <a:spLocks noGrp="1"/>
          </p:cNvSpPr>
          <p:nvPr>
            <p:ph type="title"/>
          </p:nvPr>
        </p:nvSpPr>
        <p:spPr>
          <a:xfrm>
            <a:off x="462348" y="955410"/>
            <a:ext cx="5181600" cy="2249286"/>
          </a:xfrm>
        </p:spPr>
        <p:txBody>
          <a:bodyPr/>
          <a:lstStyle>
            <a:lvl1pPr>
              <a:defRPr>
                <a:solidFill>
                  <a:schemeClr val="bg2"/>
                </a:solidFill>
              </a:defRPr>
            </a:lvl1pPr>
          </a:lstStyle>
          <a:p>
            <a:r>
              <a:rPr lang="en-GB" dirty="0"/>
              <a:t>Click to edit Master title style</a:t>
            </a:r>
            <a:endParaRPr lang="en-HU" dirty="0"/>
          </a:p>
        </p:txBody>
      </p:sp>
      <p:sp>
        <p:nvSpPr>
          <p:cNvPr id="3" name="Content Placeholder 2">
            <a:extLst>
              <a:ext uri="{FF2B5EF4-FFF2-40B4-BE49-F238E27FC236}">
                <a16:creationId xmlns:a16="http://schemas.microsoft.com/office/drawing/2014/main" id="{62EAA34D-B3DC-1D7F-D68F-E49F37926B5B}"/>
              </a:ext>
            </a:extLst>
          </p:cNvPr>
          <p:cNvSpPr>
            <a:spLocks noGrp="1"/>
          </p:cNvSpPr>
          <p:nvPr>
            <p:ph sz="half" idx="1" hasCustomPrompt="1"/>
          </p:nvPr>
        </p:nvSpPr>
        <p:spPr>
          <a:xfrm>
            <a:off x="462348" y="3813220"/>
            <a:ext cx="5181600" cy="2829867"/>
          </a:xfrm>
          <a:noFill/>
        </p:spPr>
        <p:txBody>
          <a:bodyPr>
            <a:noAutofit/>
          </a:bodyPr>
          <a:lstStyle>
            <a:lvl1pPr marL="0" indent="0">
              <a:lnSpc>
                <a:spcPct val="100000"/>
              </a:lnSpc>
              <a:buNone/>
              <a:defRPr sz="1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7" name="Picture Placeholder 16">
            <a:extLst>
              <a:ext uri="{FF2B5EF4-FFF2-40B4-BE49-F238E27FC236}">
                <a16:creationId xmlns:a16="http://schemas.microsoft.com/office/drawing/2014/main" id="{820D940B-7403-05BC-2566-AD969EB18A8D}"/>
              </a:ext>
            </a:extLst>
          </p:cNvPr>
          <p:cNvSpPr>
            <a:spLocks noGrp="1"/>
          </p:cNvSpPr>
          <p:nvPr>
            <p:ph type="pic" sz="quarter" idx="11"/>
          </p:nvPr>
        </p:nvSpPr>
        <p:spPr>
          <a:xfrm>
            <a:off x="6096000" y="79829"/>
            <a:ext cx="6226175" cy="3467100"/>
          </a:xfrm>
          <a:prstGeom prst="roundRect">
            <a:avLst>
              <a:gd name="adj" fmla="val 3794"/>
            </a:avLst>
          </a:prstGeom>
        </p:spPr>
        <p:txBody>
          <a:bodyPr/>
          <a:lstStyle/>
          <a:p>
            <a:endParaRPr lang="en-HU"/>
          </a:p>
        </p:txBody>
      </p:sp>
      <p:sp>
        <p:nvSpPr>
          <p:cNvPr id="18" name="Content Placeholder 2">
            <a:extLst>
              <a:ext uri="{FF2B5EF4-FFF2-40B4-BE49-F238E27FC236}">
                <a16:creationId xmlns:a16="http://schemas.microsoft.com/office/drawing/2014/main" id="{CE83264D-9F0F-A77D-146F-EC6666F8AC1D}"/>
              </a:ext>
            </a:extLst>
          </p:cNvPr>
          <p:cNvSpPr>
            <a:spLocks noGrp="1"/>
          </p:cNvSpPr>
          <p:nvPr>
            <p:ph sz="half" idx="12" hasCustomPrompt="1"/>
          </p:nvPr>
        </p:nvSpPr>
        <p:spPr>
          <a:xfrm>
            <a:off x="6362405" y="3813220"/>
            <a:ext cx="5181600" cy="2829867"/>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9" name="Rounded Rectangle 18">
            <a:extLst>
              <a:ext uri="{FF2B5EF4-FFF2-40B4-BE49-F238E27FC236}">
                <a16:creationId xmlns:a16="http://schemas.microsoft.com/office/drawing/2014/main" id="{7CC7238C-A26D-0E20-7074-AD94804D18C6}"/>
              </a:ext>
            </a:extLst>
          </p:cNvPr>
          <p:cNvSpPr/>
          <p:nvPr userDrawn="1"/>
        </p:nvSpPr>
        <p:spPr>
          <a:xfrm>
            <a:off x="3594503" y="293322"/>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20" name="Text Placeholder 11">
            <a:extLst>
              <a:ext uri="{FF2B5EF4-FFF2-40B4-BE49-F238E27FC236}">
                <a16:creationId xmlns:a16="http://schemas.microsoft.com/office/drawing/2014/main" id="{3AED73F0-4B56-7C88-2540-5B03621EF5A5}"/>
              </a:ext>
            </a:extLst>
          </p:cNvPr>
          <p:cNvSpPr>
            <a:spLocks noGrp="1"/>
          </p:cNvSpPr>
          <p:nvPr>
            <p:ph type="body" sz="quarter" idx="22" hasCustomPrompt="1"/>
          </p:nvPr>
        </p:nvSpPr>
        <p:spPr>
          <a:xfrm>
            <a:off x="3806358" y="341283"/>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21" name="Rounded Rectangle 20">
            <a:extLst>
              <a:ext uri="{FF2B5EF4-FFF2-40B4-BE49-F238E27FC236}">
                <a16:creationId xmlns:a16="http://schemas.microsoft.com/office/drawing/2014/main" id="{EFA873C4-D518-B867-4D10-0FA0AF6D3686}"/>
              </a:ext>
            </a:extLst>
          </p:cNvPr>
          <p:cNvSpPr/>
          <p:nvPr userDrawn="1"/>
        </p:nvSpPr>
        <p:spPr>
          <a:xfrm>
            <a:off x="2005487" y="293322"/>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22" name="Text Placeholder 11">
            <a:extLst>
              <a:ext uri="{FF2B5EF4-FFF2-40B4-BE49-F238E27FC236}">
                <a16:creationId xmlns:a16="http://schemas.microsoft.com/office/drawing/2014/main" id="{6E267A12-ABC7-0271-FAA2-FD2340B9DF5A}"/>
              </a:ext>
            </a:extLst>
          </p:cNvPr>
          <p:cNvSpPr>
            <a:spLocks noGrp="1"/>
          </p:cNvSpPr>
          <p:nvPr>
            <p:ph type="body" sz="quarter" idx="23" hasCustomPrompt="1"/>
          </p:nvPr>
        </p:nvSpPr>
        <p:spPr>
          <a:xfrm>
            <a:off x="2178675" y="341283"/>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23" name="Rounded Rectangle 22">
            <a:extLst>
              <a:ext uri="{FF2B5EF4-FFF2-40B4-BE49-F238E27FC236}">
                <a16:creationId xmlns:a16="http://schemas.microsoft.com/office/drawing/2014/main" id="{D0E41AF0-769F-CEB2-8DC1-C286BA7F21A4}"/>
              </a:ext>
            </a:extLst>
          </p:cNvPr>
          <p:cNvSpPr/>
          <p:nvPr userDrawn="1"/>
        </p:nvSpPr>
        <p:spPr>
          <a:xfrm>
            <a:off x="410874" y="293322"/>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24" name="Text Placeholder 11">
            <a:extLst>
              <a:ext uri="{FF2B5EF4-FFF2-40B4-BE49-F238E27FC236}">
                <a16:creationId xmlns:a16="http://schemas.microsoft.com/office/drawing/2014/main" id="{D2C17628-C1C3-F663-6798-A99655FDDA3C}"/>
              </a:ext>
            </a:extLst>
          </p:cNvPr>
          <p:cNvSpPr>
            <a:spLocks noGrp="1"/>
          </p:cNvSpPr>
          <p:nvPr>
            <p:ph type="body" sz="quarter" idx="24" hasCustomPrompt="1"/>
          </p:nvPr>
        </p:nvSpPr>
        <p:spPr>
          <a:xfrm>
            <a:off x="619567" y="343299"/>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spTree>
    <p:extLst>
      <p:ext uri="{BB962C8B-B14F-4D97-AF65-F5344CB8AC3E}">
        <p14:creationId xmlns:p14="http://schemas.microsoft.com/office/powerpoint/2010/main" val="241025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A3E9-3E1D-E2AB-3DE0-A829F2E474B8}"/>
              </a:ext>
            </a:extLst>
          </p:cNvPr>
          <p:cNvSpPr>
            <a:spLocks noGrp="1"/>
          </p:cNvSpPr>
          <p:nvPr>
            <p:ph type="title"/>
          </p:nvPr>
        </p:nvSpPr>
        <p:spPr>
          <a:xfrm>
            <a:off x="503607" y="2514600"/>
            <a:ext cx="3487513" cy="3822198"/>
          </a:xfrm>
        </p:spPr>
        <p:txBody>
          <a:bodyPr/>
          <a:lstStyle/>
          <a:p>
            <a:r>
              <a:rPr lang="en-GB" dirty="0"/>
              <a:t>Click to edit Master title style</a:t>
            </a:r>
            <a:endParaRPr lang="en-HU" dirty="0"/>
          </a:p>
        </p:txBody>
      </p:sp>
      <p:sp>
        <p:nvSpPr>
          <p:cNvPr id="25" name="Content Placeholder 2">
            <a:extLst>
              <a:ext uri="{FF2B5EF4-FFF2-40B4-BE49-F238E27FC236}">
                <a16:creationId xmlns:a16="http://schemas.microsoft.com/office/drawing/2014/main" id="{D8175A2E-1033-1AF6-9606-0C554512717F}"/>
              </a:ext>
            </a:extLst>
          </p:cNvPr>
          <p:cNvSpPr>
            <a:spLocks noGrp="1"/>
          </p:cNvSpPr>
          <p:nvPr>
            <p:ph sz="half" idx="1" hasCustomPrompt="1"/>
          </p:nvPr>
        </p:nvSpPr>
        <p:spPr>
          <a:xfrm>
            <a:off x="4352242" y="1123683"/>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26" name="Content Placeholder 2">
            <a:extLst>
              <a:ext uri="{FF2B5EF4-FFF2-40B4-BE49-F238E27FC236}">
                <a16:creationId xmlns:a16="http://schemas.microsoft.com/office/drawing/2014/main" id="{28B99621-B7AA-5DE2-8922-DFCD88139CA8}"/>
              </a:ext>
            </a:extLst>
          </p:cNvPr>
          <p:cNvSpPr>
            <a:spLocks noGrp="1"/>
          </p:cNvSpPr>
          <p:nvPr>
            <p:ph sz="half" idx="13" hasCustomPrompt="1"/>
          </p:nvPr>
        </p:nvSpPr>
        <p:spPr>
          <a:xfrm>
            <a:off x="8194899" y="1101912"/>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27" name="Content Placeholder 2">
            <a:extLst>
              <a:ext uri="{FF2B5EF4-FFF2-40B4-BE49-F238E27FC236}">
                <a16:creationId xmlns:a16="http://schemas.microsoft.com/office/drawing/2014/main" id="{2D463BC7-C71F-52ED-3E32-2CDAF164550A}"/>
              </a:ext>
            </a:extLst>
          </p:cNvPr>
          <p:cNvSpPr>
            <a:spLocks noGrp="1"/>
          </p:cNvSpPr>
          <p:nvPr>
            <p:ph sz="half" idx="14" hasCustomPrompt="1"/>
          </p:nvPr>
        </p:nvSpPr>
        <p:spPr>
          <a:xfrm>
            <a:off x="4352242" y="4291426"/>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28" name="Content Placeholder 2">
            <a:extLst>
              <a:ext uri="{FF2B5EF4-FFF2-40B4-BE49-F238E27FC236}">
                <a16:creationId xmlns:a16="http://schemas.microsoft.com/office/drawing/2014/main" id="{1AFD8E86-EBC2-2D68-9A7C-7698C0CF8454}"/>
              </a:ext>
            </a:extLst>
          </p:cNvPr>
          <p:cNvSpPr>
            <a:spLocks noGrp="1"/>
          </p:cNvSpPr>
          <p:nvPr>
            <p:ph sz="half" idx="15" hasCustomPrompt="1"/>
          </p:nvPr>
        </p:nvSpPr>
        <p:spPr>
          <a:xfrm>
            <a:off x="8194899" y="4269655"/>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32" name="Content Placeholder 31">
            <a:extLst>
              <a:ext uri="{FF2B5EF4-FFF2-40B4-BE49-F238E27FC236}">
                <a16:creationId xmlns:a16="http://schemas.microsoft.com/office/drawing/2014/main" id="{854DC843-6629-F83B-B04D-65B8F2405250}"/>
              </a:ext>
            </a:extLst>
          </p:cNvPr>
          <p:cNvSpPr>
            <a:spLocks noGrp="1"/>
          </p:cNvSpPr>
          <p:nvPr>
            <p:ph sz="quarter" idx="16"/>
          </p:nvPr>
        </p:nvSpPr>
        <p:spPr>
          <a:xfrm>
            <a:off x="4352925" y="239486"/>
            <a:ext cx="958850" cy="862239"/>
          </a:xfrm>
        </p:spPr>
        <p:txBody>
          <a:bodyPr/>
          <a:lstStyle/>
          <a:p>
            <a:pPr lvl="0"/>
            <a:endParaRPr lang="en-HU" dirty="0"/>
          </a:p>
        </p:txBody>
      </p:sp>
      <p:sp>
        <p:nvSpPr>
          <p:cNvPr id="33" name="Content Placeholder 31">
            <a:extLst>
              <a:ext uri="{FF2B5EF4-FFF2-40B4-BE49-F238E27FC236}">
                <a16:creationId xmlns:a16="http://schemas.microsoft.com/office/drawing/2014/main" id="{29486097-B810-3B3D-F4AB-3A2FD50B75D7}"/>
              </a:ext>
            </a:extLst>
          </p:cNvPr>
          <p:cNvSpPr>
            <a:spLocks noGrp="1"/>
          </p:cNvSpPr>
          <p:nvPr>
            <p:ph sz="quarter" idx="17"/>
          </p:nvPr>
        </p:nvSpPr>
        <p:spPr>
          <a:xfrm>
            <a:off x="4352925" y="3418115"/>
            <a:ext cx="958850" cy="862239"/>
          </a:xfrm>
        </p:spPr>
        <p:txBody>
          <a:bodyPr/>
          <a:lstStyle/>
          <a:p>
            <a:pPr lvl="0"/>
            <a:endParaRPr lang="en-HU" dirty="0"/>
          </a:p>
        </p:txBody>
      </p:sp>
      <p:sp>
        <p:nvSpPr>
          <p:cNvPr id="34" name="Content Placeholder 31">
            <a:extLst>
              <a:ext uri="{FF2B5EF4-FFF2-40B4-BE49-F238E27FC236}">
                <a16:creationId xmlns:a16="http://schemas.microsoft.com/office/drawing/2014/main" id="{B6F3F163-8CB3-B55D-B3C4-156014218864}"/>
              </a:ext>
            </a:extLst>
          </p:cNvPr>
          <p:cNvSpPr>
            <a:spLocks noGrp="1"/>
          </p:cNvSpPr>
          <p:nvPr>
            <p:ph sz="quarter" idx="18"/>
          </p:nvPr>
        </p:nvSpPr>
        <p:spPr>
          <a:xfrm>
            <a:off x="8173810" y="217714"/>
            <a:ext cx="958850" cy="862239"/>
          </a:xfrm>
        </p:spPr>
        <p:txBody>
          <a:bodyPr/>
          <a:lstStyle/>
          <a:p>
            <a:pPr lvl="0"/>
            <a:endParaRPr lang="en-HU" dirty="0"/>
          </a:p>
        </p:txBody>
      </p:sp>
      <p:sp>
        <p:nvSpPr>
          <p:cNvPr id="35" name="Content Placeholder 31">
            <a:extLst>
              <a:ext uri="{FF2B5EF4-FFF2-40B4-BE49-F238E27FC236}">
                <a16:creationId xmlns:a16="http://schemas.microsoft.com/office/drawing/2014/main" id="{4921780B-8AF3-4313-B6EC-8828046FDC85}"/>
              </a:ext>
            </a:extLst>
          </p:cNvPr>
          <p:cNvSpPr>
            <a:spLocks noGrp="1"/>
          </p:cNvSpPr>
          <p:nvPr>
            <p:ph sz="quarter" idx="19"/>
          </p:nvPr>
        </p:nvSpPr>
        <p:spPr>
          <a:xfrm>
            <a:off x="8173810" y="3396343"/>
            <a:ext cx="958850" cy="862239"/>
          </a:xfrm>
        </p:spPr>
        <p:txBody>
          <a:bodyPr/>
          <a:lstStyle/>
          <a:p>
            <a:pPr lvl="0"/>
            <a:endParaRPr lang="en-HU" dirty="0"/>
          </a:p>
        </p:txBody>
      </p:sp>
    </p:spTree>
    <p:extLst>
      <p:ext uri="{BB962C8B-B14F-4D97-AF65-F5344CB8AC3E}">
        <p14:creationId xmlns:p14="http://schemas.microsoft.com/office/powerpoint/2010/main" val="1989478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83AA-AA74-FA3D-5289-FF51F4777DD6}"/>
              </a:ext>
            </a:extLst>
          </p:cNvPr>
          <p:cNvSpPr>
            <a:spLocks noGrp="1"/>
          </p:cNvSpPr>
          <p:nvPr>
            <p:ph type="title" hasCustomPrompt="1"/>
          </p:nvPr>
        </p:nvSpPr>
        <p:spPr>
          <a:xfrm>
            <a:off x="7424057" y="3312205"/>
            <a:ext cx="4359728" cy="3066824"/>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sz="2000">
                <a:solidFill>
                  <a:schemeClr val="tx2"/>
                </a:solidFill>
              </a:defRPr>
            </a:lvl1pPr>
          </a:lstStyle>
          <a:p>
            <a:r>
              <a:rPr lang="en-GB" dirty="0"/>
              <a:t>Lorem Ipsum is simply dummy text of the printing and typesetting industry. Lorem Ipsum has been the industry's standard dummy text ever since the 1500s, when an unknown printer took a galley of type</a:t>
            </a:r>
          </a:p>
        </p:txBody>
      </p:sp>
      <p:sp>
        <p:nvSpPr>
          <p:cNvPr id="24" name="Text Placeholder 23">
            <a:extLst>
              <a:ext uri="{FF2B5EF4-FFF2-40B4-BE49-F238E27FC236}">
                <a16:creationId xmlns:a16="http://schemas.microsoft.com/office/drawing/2014/main" id="{E2B9B29C-75BA-093F-1E83-FF276B3E6C30}"/>
              </a:ext>
            </a:extLst>
          </p:cNvPr>
          <p:cNvSpPr>
            <a:spLocks noGrp="1"/>
          </p:cNvSpPr>
          <p:nvPr>
            <p:ph type="body" sz="quarter" idx="10" hasCustomPrompt="1"/>
          </p:nvPr>
        </p:nvSpPr>
        <p:spPr>
          <a:xfrm>
            <a:off x="7424057" y="1590788"/>
            <a:ext cx="4359275" cy="1490662"/>
          </a:xfrm>
        </p:spPr>
        <p:txBody>
          <a:bodyPr>
            <a:normAutofit/>
          </a:bodyPr>
          <a:lstStyle>
            <a:lvl1pPr marL="0" indent="0">
              <a:buNone/>
              <a:defRPr sz="9600">
                <a:latin typeface="+mj-lt"/>
              </a:defRPr>
            </a:lvl1pPr>
          </a:lstStyle>
          <a:p>
            <a:pPr lvl="0"/>
            <a:r>
              <a:rPr lang="en-GB" dirty="0"/>
              <a:t>25%</a:t>
            </a:r>
            <a:endParaRPr lang="en-HU" dirty="0"/>
          </a:p>
        </p:txBody>
      </p:sp>
    </p:spTree>
    <p:extLst>
      <p:ext uri="{BB962C8B-B14F-4D97-AF65-F5344CB8AC3E}">
        <p14:creationId xmlns:p14="http://schemas.microsoft.com/office/powerpoint/2010/main" val="38454469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DF231C0-666B-7DCF-0A8A-ADA44A6D68A4}"/>
              </a:ext>
            </a:extLst>
          </p:cNvPr>
          <p:cNvSpPr>
            <a:spLocks noGrp="1"/>
          </p:cNvSpPr>
          <p:nvPr>
            <p:ph type="title" hasCustomPrompt="1"/>
          </p:nvPr>
        </p:nvSpPr>
        <p:spPr>
          <a:xfrm>
            <a:off x="511629" y="2275114"/>
            <a:ext cx="4016828" cy="3809999"/>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sz="2000">
                <a:solidFill>
                  <a:schemeClr val="tx2"/>
                </a:solidFill>
                <a:latin typeface="+mn-lt"/>
              </a:defRPr>
            </a:lvl1pPr>
          </a:lstStyle>
          <a:p>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6" name="Title 1">
            <a:extLst>
              <a:ext uri="{FF2B5EF4-FFF2-40B4-BE49-F238E27FC236}">
                <a16:creationId xmlns:a16="http://schemas.microsoft.com/office/drawing/2014/main" id="{967429A0-9C2B-8A25-E60C-FD6E3140A19D}"/>
              </a:ext>
            </a:extLst>
          </p:cNvPr>
          <p:cNvSpPr txBox="1">
            <a:spLocks/>
          </p:cNvSpPr>
          <p:nvPr userDrawn="1"/>
        </p:nvSpPr>
        <p:spPr>
          <a:xfrm>
            <a:off x="511629" y="1614033"/>
            <a:ext cx="4016828" cy="661081"/>
          </a:xfrm>
          <a:prstGeom prst="rect">
            <a:avLst/>
          </a:prstGeom>
        </p:spPr>
        <p:txBody>
          <a:bodyPr vert="horz" lIns="91440" tIns="45720" rIns="91440" bIns="45720" rtlCol="0" anchor="ctr">
            <a:noAutofit/>
          </a:bodyPr>
          <a:lstStyle>
            <a:lvl1pPr marL="0" marR="0" indent="0" algn="l" defTabSz="914400" rtl="0" eaLnBrk="1" fontAlgn="auto" latinLnBrk="0" hangingPunct="1">
              <a:lnSpc>
                <a:spcPct val="90000"/>
              </a:lnSpc>
              <a:spcBef>
                <a:spcPct val="0"/>
              </a:spcBef>
              <a:spcAft>
                <a:spcPts val="0"/>
              </a:spcAft>
              <a:buClrTx/>
              <a:buSzTx/>
              <a:buFontTx/>
              <a:buNone/>
              <a:tabLst/>
              <a:defRPr sz="2000" kern="1200">
                <a:solidFill>
                  <a:schemeClr val="tx2"/>
                </a:solidFill>
                <a:latin typeface="+mj-lt"/>
                <a:ea typeface="+mj-ea"/>
                <a:cs typeface="+mj-cs"/>
              </a:defRPr>
            </a:lvl1pPr>
          </a:lstStyle>
          <a:p>
            <a:r>
              <a:rPr lang="en-GB" sz="20000" dirty="0"/>
              <a:t>“</a:t>
            </a:r>
          </a:p>
        </p:txBody>
      </p:sp>
      <p:sp>
        <p:nvSpPr>
          <p:cNvPr id="8" name="Picture Placeholder 7">
            <a:extLst>
              <a:ext uri="{FF2B5EF4-FFF2-40B4-BE49-F238E27FC236}">
                <a16:creationId xmlns:a16="http://schemas.microsoft.com/office/drawing/2014/main" id="{B17BBD73-9AE7-6400-AE93-E1D0C36A04BD}"/>
              </a:ext>
            </a:extLst>
          </p:cNvPr>
          <p:cNvSpPr>
            <a:spLocks noGrp="1"/>
          </p:cNvSpPr>
          <p:nvPr>
            <p:ph type="pic" sz="quarter" idx="10"/>
          </p:nvPr>
        </p:nvSpPr>
        <p:spPr>
          <a:xfrm>
            <a:off x="5018088" y="315913"/>
            <a:ext cx="6826250" cy="6226175"/>
          </a:xfrm>
          <a:prstGeom prst="roundRect">
            <a:avLst>
              <a:gd name="adj" fmla="val 6177"/>
            </a:avLst>
          </a:prstGeom>
        </p:spPr>
        <p:txBody>
          <a:bodyPr/>
          <a:lstStyle/>
          <a:p>
            <a:endParaRPr lang="en-HU"/>
          </a:p>
        </p:txBody>
      </p:sp>
    </p:spTree>
    <p:extLst>
      <p:ext uri="{BB962C8B-B14F-4D97-AF65-F5344CB8AC3E}">
        <p14:creationId xmlns:p14="http://schemas.microsoft.com/office/powerpoint/2010/main" val="749007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2B283C4-D07C-644C-C8ED-9CB6E81A6F5C}"/>
              </a:ext>
            </a:extLst>
          </p:cNvPr>
          <p:cNvSpPr/>
          <p:nvPr userDrawn="1"/>
        </p:nvSpPr>
        <p:spPr>
          <a:xfrm>
            <a:off x="4931228" y="0"/>
            <a:ext cx="7260771"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AA965DEB-69BE-B24C-38A3-F9329B8BA62B}"/>
              </a:ext>
            </a:extLst>
          </p:cNvPr>
          <p:cNvSpPr>
            <a:spLocks noGrp="1"/>
          </p:cNvSpPr>
          <p:nvPr>
            <p:ph type="title"/>
          </p:nvPr>
        </p:nvSpPr>
        <p:spPr>
          <a:xfrm>
            <a:off x="619568" y="892628"/>
            <a:ext cx="4152458" cy="2090058"/>
          </a:xfrm>
        </p:spPr>
        <p:txBody>
          <a:bodyPr anchor="b"/>
          <a:lstStyle>
            <a:lvl1pPr>
              <a:defRPr sz="3200"/>
            </a:lvl1pPr>
          </a:lstStyle>
          <a:p>
            <a:r>
              <a:rPr lang="en-GB" dirty="0"/>
              <a:t>Click to edit Master title style</a:t>
            </a:r>
            <a:endParaRPr lang="en-HU" dirty="0"/>
          </a:p>
        </p:txBody>
      </p:sp>
      <p:sp>
        <p:nvSpPr>
          <p:cNvPr id="8" name="Content Placeholder 2">
            <a:extLst>
              <a:ext uri="{FF2B5EF4-FFF2-40B4-BE49-F238E27FC236}">
                <a16:creationId xmlns:a16="http://schemas.microsoft.com/office/drawing/2014/main" id="{7947F2BC-F0E9-DD00-3A05-68142E556620}"/>
              </a:ext>
            </a:extLst>
          </p:cNvPr>
          <p:cNvSpPr>
            <a:spLocks noGrp="1"/>
          </p:cNvSpPr>
          <p:nvPr>
            <p:ph sz="half" idx="1" hasCustomPrompt="1"/>
          </p:nvPr>
        </p:nvSpPr>
        <p:spPr>
          <a:xfrm>
            <a:off x="5183378" y="892627"/>
            <a:ext cx="6241595" cy="5508170"/>
          </a:xfrm>
          <a:noFill/>
        </p:spPr>
        <p:txBody>
          <a:bodyPr>
            <a:noAutofit/>
          </a:bodyPr>
          <a:lstStyle>
            <a:lvl1pPr marL="342900" indent="-342900">
              <a:lnSpc>
                <a:spcPct val="100000"/>
              </a:lnSpc>
              <a:buFont typeface="Wingdings" pitchFamily="2" charset="2"/>
              <a:buChar char="Ø"/>
              <a:defRPr sz="2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285750" marR="0" lvl="0" indent="-285750" algn="l" defTabSz="914400" rtl="0" eaLnBrk="1" fontAlgn="auto" latinLnBrk="0" hangingPunct="1">
              <a:lnSpc>
                <a:spcPct val="100000"/>
              </a:lnSpc>
              <a:spcBef>
                <a:spcPts val="1000"/>
              </a:spcBef>
              <a:spcAft>
                <a:spcPts val="0"/>
              </a:spcAft>
              <a:buClrTx/>
              <a:buSzTx/>
              <a:tabLst/>
              <a:defRPr/>
            </a:pPr>
            <a:r>
              <a:rPr lang="en-GB" dirty="0"/>
              <a:t>Lorem Ipsum is simply dummy text of the printing and typesetting industry. </a:t>
            </a:r>
          </a:p>
          <a:p>
            <a:pPr marL="285750" marR="0" lvl="0" indent="-285750" algn="l" defTabSz="914400" rtl="0" eaLnBrk="1" fontAlgn="auto" latinLnBrk="0" hangingPunct="1">
              <a:lnSpc>
                <a:spcPct val="100000"/>
              </a:lnSpc>
              <a:spcBef>
                <a:spcPts val="1000"/>
              </a:spcBef>
              <a:spcAft>
                <a:spcPts val="0"/>
              </a:spcAft>
              <a:buClrTx/>
              <a:buSzTx/>
              <a:tabLst/>
              <a:defRPr/>
            </a:pPr>
            <a:r>
              <a:rPr lang="en-GB" dirty="0"/>
              <a:t>Lorem Ipsum has been the industry's standard dummy text ever since the 1500s, when an unknown printer took a galley of type and scrambled it to make a type specimen book. </a:t>
            </a:r>
          </a:p>
          <a:p>
            <a:pPr marL="285750" marR="0" lvl="0" indent="-285750" algn="l" defTabSz="914400" rtl="0" eaLnBrk="1" fontAlgn="auto" latinLnBrk="0" hangingPunct="1">
              <a:lnSpc>
                <a:spcPct val="100000"/>
              </a:lnSpc>
              <a:spcBef>
                <a:spcPts val="1000"/>
              </a:spcBef>
              <a:spcAft>
                <a:spcPts val="0"/>
              </a:spcAft>
              <a:buClrTx/>
              <a:buSzTx/>
              <a:tabLst/>
              <a:defRPr/>
            </a:pPr>
            <a:r>
              <a:rPr lang="en-GB" dirty="0"/>
              <a:t>It has survived not only five centuries, but also the leap into electronic typesetting, remaining essentially unchanged. </a:t>
            </a:r>
          </a:p>
          <a:p>
            <a:pPr marL="285750" marR="0" lvl="0" indent="-285750" algn="l" defTabSz="914400" rtl="0" eaLnBrk="1" fontAlgn="auto" latinLnBrk="0" hangingPunct="1">
              <a:lnSpc>
                <a:spcPct val="100000"/>
              </a:lnSpc>
              <a:spcBef>
                <a:spcPts val="1000"/>
              </a:spcBef>
              <a:spcAft>
                <a:spcPts val="0"/>
              </a:spcAft>
              <a:buClrTx/>
              <a:buSzTx/>
              <a:tabLst/>
              <a:defRPr/>
            </a:pPr>
            <a:r>
              <a:rPr lang="en-GB" dirty="0"/>
              <a:t>It was popularised in the 1960s with the release of Letraset sheets containing Lorem Ipsum passages</a:t>
            </a:r>
          </a:p>
        </p:txBody>
      </p:sp>
      <p:sp>
        <p:nvSpPr>
          <p:cNvPr id="9" name="Content Placeholder 2">
            <a:extLst>
              <a:ext uri="{FF2B5EF4-FFF2-40B4-BE49-F238E27FC236}">
                <a16:creationId xmlns:a16="http://schemas.microsoft.com/office/drawing/2014/main" id="{EFA01C39-DB17-4C5E-0554-E51841A00EF2}"/>
              </a:ext>
            </a:extLst>
          </p:cNvPr>
          <p:cNvSpPr>
            <a:spLocks noGrp="1"/>
          </p:cNvSpPr>
          <p:nvPr>
            <p:ph sz="half" idx="10" hasCustomPrompt="1"/>
          </p:nvPr>
        </p:nvSpPr>
        <p:spPr>
          <a:xfrm>
            <a:off x="619568" y="3135086"/>
            <a:ext cx="4152458" cy="3265713"/>
          </a:xfrm>
          <a:noFill/>
        </p:spPr>
        <p:txBody>
          <a:bodyPr>
            <a:noAutofit/>
          </a:bodyPr>
          <a:lstStyle>
            <a:lvl1pPr marL="0" indent="0">
              <a:lnSpc>
                <a:spcPct val="100000"/>
              </a:lnSpc>
              <a:buNone/>
              <a:defRPr sz="1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0" name="Rounded Rectangle 9">
            <a:extLst>
              <a:ext uri="{FF2B5EF4-FFF2-40B4-BE49-F238E27FC236}">
                <a16:creationId xmlns:a16="http://schemas.microsoft.com/office/drawing/2014/main" id="{933864F3-4CF0-C834-509A-C57C979E571F}"/>
              </a:ext>
            </a:extLst>
          </p:cNvPr>
          <p:cNvSpPr/>
          <p:nvPr userDrawn="1"/>
        </p:nvSpPr>
        <p:spPr>
          <a:xfrm>
            <a:off x="3594503" y="293322"/>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1" name="Text Placeholder 11">
            <a:extLst>
              <a:ext uri="{FF2B5EF4-FFF2-40B4-BE49-F238E27FC236}">
                <a16:creationId xmlns:a16="http://schemas.microsoft.com/office/drawing/2014/main" id="{01F08B7B-0849-092D-42D5-198E9D93F873}"/>
              </a:ext>
            </a:extLst>
          </p:cNvPr>
          <p:cNvSpPr>
            <a:spLocks noGrp="1"/>
          </p:cNvSpPr>
          <p:nvPr>
            <p:ph type="body" sz="quarter" idx="22" hasCustomPrompt="1"/>
          </p:nvPr>
        </p:nvSpPr>
        <p:spPr>
          <a:xfrm>
            <a:off x="3806358" y="341283"/>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12" name="Rounded Rectangle 11">
            <a:extLst>
              <a:ext uri="{FF2B5EF4-FFF2-40B4-BE49-F238E27FC236}">
                <a16:creationId xmlns:a16="http://schemas.microsoft.com/office/drawing/2014/main" id="{C080C5F2-1204-AE00-AD14-2A6B2FC35A25}"/>
              </a:ext>
            </a:extLst>
          </p:cNvPr>
          <p:cNvSpPr/>
          <p:nvPr userDrawn="1"/>
        </p:nvSpPr>
        <p:spPr>
          <a:xfrm>
            <a:off x="2005487" y="293322"/>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3" name="Text Placeholder 11">
            <a:extLst>
              <a:ext uri="{FF2B5EF4-FFF2-40B4-BE49-F238E27FC236}">
                <a16:creationId xmlns:a16="http://schemas.microsoft.com/office/drawing/2014/main" id="{FAE7E898-A265-536D-464E-2E68F304225F}"/>
              </a:ext>
            </a:extLst>
          </p:cNvPr>
          <p:cNvSpPr>
            <a:spLocks noGrp="1"/>
          </p:cNvSpPr>
          <p:nvPr>
            <p:ph type="body" sz="quarter" idx="23" hasCustomPrompt="1"/>
          </p:nvPr>
        </p:nvSpPr>
        <p:spPr>
          <a:xfrm>
            <a:off x="2178675" y="341283"/>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14" name="Rounded Rectangle 13">
            <a:extLst>
              <a:ext uri="{FF2B5EF4-FFF2-40B4-BE49-F238E27FC236}">
                <a16:creationId xmlns:a16="http://schemas.microsoft.com/office/drawing/2014/main" id="{997E9A39-2A99-EA59-1254-13C764DA9C1E}"/>
              </a:ext>
            </a:extLst>
          </p:cNvPr>
          <p:cNvSpPr/>
          <p:nvPr userDrawn="1"/>
        </p:nvSpPr>
        <p:spPr>
          <a:xfrm>
            <a:off x="410874" y="293322"/>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5" name="Text Placeholder 11">
            <a:extLst>
              <a:ext uri="{FF2B5EF4-FFF2-40B4-BE49-F238E27FC236}">
                <a16:creationId xmlns:a16="http://schemas.microsoft.com/office/drawing/2014/main" id="{340FADA6-A2B7-D761-1369-411CA3915D9E}"/>
              </a:ext>
            </a:extLst>
          </p:cNvPr>
          <p:cNvSpPr>
            <a:spLocks noGrp="1"/>
          </p:cNvSpPr>
          <p:nvPr>
            <p:ph type="body" sz="quarter" idx="24" hasCustomPrompt="1"/>
          </p:nvPr>
        </p:nvSpPr>
        <p:spPr>
          <a:xfrm>
            <a:off x="619567" y="343299"/>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spTree>
    <p:extLst>
      <p:ext uri="{BB962C8B-B14F-4D97-AF65-F5344CB8AC3E}">
        <p14:creationId xmlns:p14="http://schemas.microsoft.com/office/powerpoint/2010/main" val="3858530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2B283C4-D07C-644C-C8ED-9CB6E81A6F5C}"/>
              </a:ext>
            </a:extLst>
          </p:cNvPr>
          <p:cNvSpPr/>
          <p:nvPr userDrawn="1"/>
        </p:nvSpPr>
        <p:spPr>
          <a:xfrm>
            <a:off x="4931228" y="0"/>
            <a:ext cx="7260771"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AA965DEB-69BE-B24C-38A3-F9329B8BA62B}"/>
              </a:ext>
            </a:extLst>
          </p:cNvPr>
          <p:cNvSpPr>
            <a:spLocks noGrp="1"/>
          </p:cNvSpPr>
          <p:nvPr>
            <p:ph type="title"/>
          </p:nvPr>
        </p:nvSpPr>
        <p:spPr>
          <a:xfrm>
            <a:off x="619568" y="892628"/>
            <a:ext cx="4152458" cy="2090058"/>
          </a:xfrm>
        </p:spPr>
        <p:txBody>
          <a:bodyPr anchor="b"/>
          <a:lstStyle>
            <a:lvl1pPr>
              <a:defRPr sz="3200"/>
            </a:lvl1pPr>
          </a:lstStyle>
          <a:p>
            <a:r>
              <a:rPr lang="en-GB" dirty="0"/>
              <a:t>Click to edit Master title style</a:t>
            </a:r>
            <a:endParaRPr lang="en-HU" dirty="0"/>
          </a:p>
        </p:txBody>
      </p:sp>
      <p:sp>
        <p:nvSpPr>
          <p:cNvPr id="9" name="Content Placeholder 2">
            <a:extLst>
              <a:ext uri="{FF2B5EF4-FFF2-40B4-BE49-F238E27FC236}">
                <a16:creationId xmlns:a16="http://schemas.microsoft.com/office/drawing/2014/main" id="{EFA01C39-DB17-4C5E-0554-E51841A00EF2}"/>
              </a:ext>
            </a:extLst>
          </p:cNvPr>
          <p:cNvSpPr>
            <a:spLocks noGrp="1"/>
          </p:cNvSpPr>
          <p:nvPr>
            <p:ph sz="half" idx="10" hasCustomPrompt="1"/>
          </p:nvPr>
        </p:nvSpPr>
        <p:spPr>
          <a:xfrm>
            <a:off x="619568" y="3135086"/>
            <a:ext cx="4152458" cy="3265713"/>
          </a:xfrm>
          <a:noFill/>
        </p:spPr>
        <p:txBody>
          <a:bodyPr>
            <a:noAutofit/>
          </a:bodyPr>
          <a:lstStyle>
            <a:lvl1pPr marL="0" indent="0">
              <a:lnSpc>
                <a:spcPct val="100000"/>
              </a:lnSpc>
              <a:buNone/>
              <a:defRPr sz="1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2" name="Rounded Rectangle 11">
            <a:extLst>
              <a:ext uri="{FF2B5EF4-FFF2-40B4-BE49-F238E27FC236}">
                <a16:creationId xmlns:a16="http://schemas.microsoft.com/office/drawing/2014/main" id="{C080C5F2-1204-AE00-AD14-2A6B2FC35A25}"/>
              </a:ext>
            </a:extLst>
          </p:cNvPr>
          <p:cNvSpPr/>
          <p:nvPr userDrawn="1"/>
        </p:nvSpPr>
        <p:spPr>
          <a:xfrm>
            <a:off x="2005487" y="293322"/>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3" name="Text Placeholder 11">
            <a:extLst>
              <a:ext uri="{FF2B5EF4-FFF2-40B4-BE49-F238E27FC236}">
                <a16:creationId xmlns:a16="http://schemas.microsoft.com/office/drawing/2014/main" id="{FAE7E898-A265-536D-464E-2E68F304225F}"/>
              </a:ext>
            </a:extLst>
          </p:cNvPr>
          <p:cNvSpPr>
            <a:spLocks noGrp="1"/>
          </p:cNvSpPr>
          <p:nvPr>
            <p:ph type="body" sz="quarter" idx="23" hasCustomPrompt="1"/>
          </p:nvPr>
        </p:nvSpPr>
        <p:spPr>
          <a:xfrm>
            <a:off x="2178675" y="341283"/>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14" name="Rounded Rectangle 13">
            <a:extLst>
              <a:ext uri="{FF2B5EF4-FFF2-40B4-BE49-F238E27FC236}">
                <a16:creationId xmlns:a16="http://schemas.microsoft.com/office/drawing/2014/main" id="{997E9A39-2A99-EA59-1254-13C764DA9C1E}"/>
              </a:ext>
            </a:extLst>
          </p:cNvPr>
          <p:cNvSpPr/>
          <p:nvPr userDrawn="1"/>
        </p:nvSpPr>
        <p:spPr>
          <a:xfrm>
            <a:off x="410874" y="293322"/>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5" name="Text Placeholder 11">
            <a:extLst>
              <a:ext uri="{FF2B5EF4-FFF2-40B4-BE49-F238E27FC236}">
                <a16:creationId xmlns:a16="http://schemas.microsoft.com/office/drawing/2014/main" id="{340FADA6-A2B7-D761-1369-411CA3915D9E}"/>
              </a:ext>
            </a:extLst>
          </p:cNvPr>
          <p:cNvSpPr>
            <a:spLocks noGrp="1"/>
          </p:cNvSpPr>
          <p:nvPr>
            <p:ph type="body" sz="quarter" idx="24" hasCustomPrompt="1"/>
          </p:nvPr>
        </p:nvSpPr>
        <p:spPr>
          <a:xfrm>
            <a:off x="619567" y="343299"/>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sp>
        <p:nvSpPr>
          <p:cNvPr id="3" name="Picture Placeholder 7">
            <a:extLst>
              <a:ext uri="{FF2B5EF4-FFF2-40B4-BE49-F238E27FC236}">
                <a16:creationId xmlns:a16="http://schemas.microsoft.com/office/drawing/2014/main" id="{1CDC27B2-AD79-2030-1A7A-65F68167B2E2}"/>
              </a:ext>
            </a:extLst>
          </p:cNvPr>
          <p:cNvSpPr>
            <a:spLocks noGrp="1"/>
          </p:cNvSpPr>
          <p:nvPr>
            <p:ph type="pic" sz="quarter" idx="25"/>
          </p:nvPr>
        </p:nvSpPr>
        <p:spPr>
          <a:xfrm>
            <a:off x="5109783" y="386557"/>
            <a:ext cx="6671343" cy="6084885"/>
          </a:xfrm>
          <a:prstGeom prst="roundRect">
            <a:avLst>
              <a:gd name="adj" fmla="val 6177"/>
            </a:avLst>
          </a:prstGeom>
        </p:spPr>
        <p:txBody>
          <a:bodyPr/>
          <a:lstStyle/>
          <a:p>
            <a:endParaRPr lang="en-HU"/>
          </a:p>
        </p:txBody>
      </p:sp>
      <p:sp>
        <p:nvSpPr>
          <p:cNvPr id="10" name="Rounded Rectangle 9">
            <a:extLst>
              <a:ext uri="{FF2B5EF4-FFF2-40B4-BE49-F238E27FC236}">
                <a16:creationId xmlns:a16="http://schemas.microsoft.com/office/drawing/2014/main" id="{933864F3-4CF0-C834-509A-C57C979E571F}"/>
              </a:ext>
            </a:extLst>
          </p:cNvPr>
          <p:cNvSpPr/>
          <p:nvPr userDrawn="1"/>
        </p:nvSpPr>
        <p:spPr>
          <a:xfrm>
            <a:off x="3594503" y="293322"/>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1" name="Text Placeholder 11">
            <a:extLst>
              <a:ext uri="{FF2B5EF4-FFF2-40B4-BE49-F238E27FC236}">
                <a16:creationId xmlns:a16="http://schemas.microsoft.com/office/drawing/2014/main" id="{01F08B7B-0849-092D-42D5-198E9D93F873}"/>
              </a:ext>
            </a:extLst>
          </p:cNvPr>
          <p:cNvSpPr>
            <a:spLocks noGrp="1"/>
          </p:cNvSpPr>
          <p:nvPr>
            <p:ph type="body" sz="quarter" idx="22" hasCustomPrompt="1"/>
          </p:nvPr>
        </p:nvSpPr>
        <p:spPr>
          <a:xfrm>
            <a:off x="3806358" y="341283"/>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Tree>
    <p:extLst>
      <p:ext uri="{BB962C8B-B14F-4D97-AF65-F5344CB8AC3E}">
        <p14:creationId xmlns:p14="http://schemas.microsoft.com/office/powerpoint/2010/main" val="784971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5DB15A79-9373-EFB6-8134-3D7B22FC65AA}"/>
              </a:ext>
            </a:extLst>
          </p:cNvPr>
          <p:cNvSpPr/>
          <p:nvPr userDrawn="1"/>
        </p:nvSpPr>
        <p:spPr>
          <a:xfrm>
            <a:off x="-524740" y="1"/>
            <a:ext cx="3218513" cy="7055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0" name="Rounded Rectangle 19">
            <a:extLst>
              <a:ext uri="{FF2B5EF4-FFF2-40B4-BE49-F238E27FC236}">
                <a16:creationId xmlns:a16="http://schemas.microsoft.com/office/drawing/2014/main" id="{61747345-5A12-E927-7458-73DF7A2D1727}"/>
              </a:ext>
            </a:extLst>
          </p:cNvPr>
          <p:cNvSpPr/>
          <p:nvPr userDrawn="1"/>
        </p:nvSpPr>
        <p:spPr>
          <a:xfrm>
            <a:off x="176784" y="2800759"/>
            <a:ext cx="12527834" cy="3830358"/>
          </a:xfrm>
          <a:prstGeom prst="roundRect">
            <a:avLst>
              <a:gd name="adj" fmla="val 718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dirty="0"/>
          </a:p>
        </p:txBody>
      </p:sp>
      <p:sp>
        <p:nvSpPr>
          <p:cNvPr id="2" name="Title 1">
            <a:extLst>
              <a:ext uri="{FF2B5EF4-FFF2-40B4-BE49-F238E27FC236}">
                <a16:creationId xmlns:a16="http://schemas.microsoft.com/office/drawing/2014/main" id="{01B7C628-C0E7-1B50-3A7E-FF16E0623A14}"/>
              </a:ext>
            </a:extLst>
          </p:cNvPr>
          <p:cNvSpPr>
            <a:spLocks noGrp="1"/>
          </p:cNvSpPr>
          <p:nvPr>
            <p:ph type="ctrTitle" hasCustomPrompt="1"/>
          </p:nvPr>
        </p:nvSpPr>
        <p:spPr>
          <a:xfrm>
            <a:off x="488861" y="3141721"/>
            <a:ext cx="8996756" cy="1830826"/>
          </a:xfrm>
        </p:spPr>
        <p:txBody>
          <a:bodyPr anchor="b"/>
          <a:lstStyle>
            <a:lvl1pPr algn="l">
              <a:defRPr sz="6000">
                <a:solidFill>
                  <a:schemeClr val="accent1"/>
                </a:solidFill>
              </a:defRPr>
            </a:lvl1pPr>
          </a:lstStyle>
          <a:p>
            <a:r>
              <a:rPr lang="en-GB" dirty="0"/>
              <a:t>Thank you for your attention!</a:t>
            </a:r>
            <a:endParaRPr lang="en-HU" dirty="0"/>
          </a:p>
        </p:txBody>
      </p:sp>
      <p:sp>
        <p:nvSpPr>
          <p:cNvPr id="3" name="Subtitle 2">
            <a:extLst>
              <a:ext uri="{FF2B5EF4-FFF2-40B4-BE49-F238E27FC236}">
                <a16:creationId xmlns:a16="http://schemas.microsoft.com/office/drawing/2014/main" id="{0BCC1F57-62E3-86B8-3EAF-B5A29E2D3DAE}"/>
              </a:ext>
            </a:extLst>
          </p:cNvPr>
          <p:cNvSpPr>
            <a:spLocks noGrp="1"/>
          </p:cNvSpPr>
          <p:nvPr>
            <p:ph type="subTitle" idx="1"/>
          </p:nvPr>
        </p:nvSpPr>
        <p:spPr>
          <a:xfrm>
            <a:off x="488861" y="5076349"/>
            <a:ext cx="8996756" cy="99544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HU" dirty="0"/>
          </a:p>
        </p:txBody>
      </p:sp>
      <p:grpSp>
        <p:nvGrpSpPr>
          <p:cNvPr id="22" name="Picture 7">
            <a:extLst>
              <a:ext uri="{FF2B5EF4-FFF2-40B4-BE49-F238E27FC236}">
                <a16:creationId xmlns:a16="http://schemas.microsoft.com/office/drawing/2014/main" id="{76BB13B5-86F6-A905-1987-802C415E9767}"/>
              </a:ext>
            </a:extLst>
          </p:cNvPr>
          <p:cNvGrpSpPr/>
          <p:nvPr/>
        </p:nvGrpSpPr>
        <p:grpSpPr>
          <a:xfrm>
            <a:off x="553134" y="147775"/>
            <a:ext cx="1781657" cy="406453"/>
            <a:chOff x="927296" y="528820"/>
            <a:chExt cx="1991895" cy="454415"/>
          </a:xfrm>
          <a:solidFill>
            <a:schemeClr val="bg2"/>
          </a:solidFill>
        </p:grpSpPr>
        <p:sp>
          <p:nvSpPr>
            <p:cNvPr id="23" name="Freeform 22">
              <a:extLst>
                <a:ext uri="{FF2B5EF4-FFF2-40B4-BE49-F238E27FC236}">
                  <a16:creationId xmlns:a16="http://schemas.microsoft.com/office/drawing/2014/main" id="{058075CF-CF8F-23B1-BD3B-26506810B828}"/>
                </a:ext>
              </a:extLst>
            </p:cNvPr>
            <p:cNvSpPr/>
            <p:nvPr/>
          </p:nvSpPr>
          <p:spPr>
            <a:xfrm>
              <a:off x="927296" y="528820"/>
              <a:ext cx="747344" cy="454415"/>
            </a:xfrm>
            <a:custGeom>
              <a:avLst/>
              <a:gdLst>
                <a:gd name="connsiteX0" fmla="*/ 667048 w 747344"/>
                <a:gd name="connsiteY0" fmla="*/ 0 h 454415"/>
                <a:gd name="connsiteX1" fmla="*/ 586752 w 747344"/>
                <a:gd name="connsiteY1" fmla="*/ 80069 h 454415"/>
                <a:gd name="connsiteX2" fmla="*/ 612575 w 747344"/>
                <a:gd name="connsiteY2" fmla="*/ 138903 h 454415"/>
                <a:gd name="connsiteX3" fmla="*/ 626860 w 747344"/>
                <a:gd name="connsiteY3" fmla="*/ 153166 h 454415"/>
                <a:gd name="connsiteX4" fmla="*/ 520047 w 747344"/>
                <a:gd name="connsiteY4" fmla="*/ 260537 h 454415"/>
                <a:gd name="connsiteX5" fmla="*/ 413847 w 747344"/>
                <a:gd name="connsiteY5" fmla="*/ 153379 h 454415"/>
                <a:gd name="connsiteX6" fmla="*/ 429650 w 747344"/>
                <a:gd name="connsiteY6" fmla="*/ 137599 h 454415"/>
                <a:gd name="connsiteX7" fmla="*/ 453955 w 747344"/>
                <a:gd name="connsiteY7" fmla="*/ 80069 h 454415"/>
                <a:gd name="connsiteX8" fmla="*/ 373659 w 747344"/>
                <a:gd name="connsiteY8" fmla="*/ 0 h 454415"/>
                <a:gd name="connsiteX9" fmla="*/ 293469 w 747344"/>
                <a:gd name="connsiteY9" fmla="*/ 80069 h 454415"/>
                <a:gd name="connsiteX10" fmla="*/ 316948 w 747344"/>
                <a:gd name="connsiteY10" fmla="*/ 136801 h 454415"/>
                <a:gd name="connsiteX11" fmla="*/ 333337 w 747344"/>
                <a:gd name="connsiteY11" fmla="*/ 153379 h 454415"/>
                <a:gd name="connsiteX12" fmla="*/ 226924 w 747344"/>
                <a:gd name="connsiteY12" fmla="*/ 260537 h 454415"/>
                <a:gd name="connsiteX13" fmla="*/ 120111 w 747344"/>
                <a:gd name="connsiteY13" fmla="*/ 152980 h 454415"/>
                <a:gd name="connsiteX14" fmla="*/ 131544 w 747344"/>
                <a:gd name="connsiteY14" fmla="*/ 141458 h 454415"/>
                <a:gd name="connsiteX15" fmla="*/ 132157 w 747344"/>
                <a:gd name="connsiteY15" fmla="*/ 140952 h 454415"/>
                <a:gd name="connsiteX16" fmla="*/ 160513 w 747344"/>
                <a:gd name="connsiteY16" fmla="*/ 80096 h 454415"/>
                <a:gd name="connsiteX17" fmla="*/ 80190 w 747344"/>
                <a:gd name="connsiteY17" fmla="*/ 0 h 454415"/>
                <a:gd name="connsiteX18" fmla="*/ 0 w 747344"/>
                <a:gd name="connsiteY18" fmla="*/ 80069 h 454415"/>
                <a:gd name="connsiteX19" fmla="*/ 23692 w 747344"/>
                <a:gd name="connsiteY19" fmla="*/ 136987 h 454415"/>
                <a:gd name="connsiteX20" fmla="*/ 186709 w 747344"/>
                <a:gd name="connsiteY20" fmla="*/ 301064 h 454415"/>
                <a:gd name="connsiteX21" fmla="*/ 169307 w 747344"/>
                <a:gd name="connsiteY21" fmla="*/ 318546 h 454415"/>
                <a:gd name="connsiteX22" fmla="*/ 146735 w 747344"/>
                <a:gd name="connsiteY22" fmla="*/ 374241 h 454415"/>
                <a:gd name="connsiteX23" fmla="*/ 226924 w 747344"/>
                <a:gd name="connsiteY23" fmla="*/ 454416 h 454415"/>
                <a:gd name="connsiteX24" fmla="*/ 307220 w 747344"/>
                <a:gd name="connsiteY24" fmla="*/ 374241 h 454415"/>
                <a:gd name="connsiteX25" fmla="*/ 283928 w 747344"/>
                <a:gd name="connsiteY25" fmla="*/ 317828 h 454415"/>
                <a:gd name="connsiteX26" fmla="*/ 267219 w 747344"/>
                <a:gd name="connsiteY26" fmla="*/ 301037 h 454415"/>
                <a:gd name="connsiteX27" fmla="*/ 373632 w 747344"/>
                <a:gd name="connsiteY27" fmla="*/ 193879 h 454415"/>
                <a:gd name="connsiteX28" fmla="*/ 479752 w 747344"/>
                <a:gd name="connsiteY28" fmla="*/ 300931 h 454415"/>
                <a:gd name="connsiteX29" fmla="*/ 462243 w 747344"/>
                <a:gd name="connsiteY29" fmla="*/ 318520 h 454415"/>
                <a:gd name="connsiteX30" fmla="*/ 439751 w 747344"/>
                <a:gd name="connsiteY30" fmla="*/ 374214 h 454415"/>
                <a:gd name="connsiteX31" fmla="*/ 519940 w 747344"/>
                <a:gd name="connsiteY31" fmla="*/ 454389 h 454415"/>
                <a:gd name="connsiteX32" fmla="*/ 600236 w 747344"/>
                <a:gd name="connsiteY32" fmla="*/ 374214 h 454415"/>
                <a:gd name="connsiteX33" fmla="*/ 578970 w 747344"/>
                <a:gd name="connsiteY33" fmla="*/ 319930 h 454415"/>
                <a:gd name="connsiteX34" fmla="*/ 560235 w 747344"/>
                <a:gd name="connsiteY34" fmla="*/ 301037 h 454415"/>
                <a:gd name="connsiteX35" fmla="*/ 722533 w 747344"/>
                <a:gd name="connsiteY35" fmla="*/ 137972 h 454415"/>
                <a:gd name="connsiteX36" fmla="*/ 722933 w 747344"/>
                <a:gd name="connsiteY36" fmla="*/ 137573 h 454415"/>
                <a:gd name="connsiteX37" fmla="*/ 747344 w 747344"/>
                <a:gd name="connsiteY37" fmla="*/ 80042 h 454415"/>
                <a:gd name="connsiteX38" fmla="*/ 667021 w 747344"/>
                <a:gd name="connsiteY38" fmla="*/ 0 h 454415"/>
                <a:gd name="connsiteX39" fmla="*/ 667048 w 747344"/>
                <a:gd name="connsiteY39" fmla="*/ 0 h 454415"/>
                <a:gd name="connsiteX40" fmla="*/ 95274 w 747344"/>
                <a:gd name="connsiteY40" fmla="*/ 105641 h 454415"/>
                <a:gd name="connsiteX41" fmla="*/ 79790 w 747344"/>
                <a:gd name="connsiteY41" fmla="*/ 121101 h 454415"/>
                <a:gd name="connsiteX42" fmla="*/ 59749 w 747344"/>
                <a:gd name="connsiteY42" fmla="*/ 100771 h 454415"/>
                <a:gd name="connsiteX43" fmla="*/ 51035 w 747344"/>
                <a:gd name="connsiteY43" fmla="*/ 80042 h 454415"/>
                <a:gd name="connsiteX44" fmla="*/ 80190 w 747344"/>
                <a:gd name="connsiteY44" fmla="*/ 50931 h 454415"/>
                <a:gd name="connsiteX45" fmla="*/ 109451 w 747344"/>
                <a:gd name="connsiteY45" fmla="*/ 80042 h 454415"/>
                <a:gd name="connsiteX46" fmla="*/ 95274 w 747344"/>
                <a:gd name="connsiteY46" fmla="*/ 105614 h 454415"/>
                <a:gd name="connsiteX47" fmla="*/ 226898 w 747344"/>
                <a:gd name="connsiteY47" fmla="*/ 403378 h 454415"/>
                <a:gd name="connsiteX48" fmla="*/ 197743 w 747344"/>
                <a:gd name="connsiteY48" fmla="*/ 374267 h 454415"/>
                <a:gd name="connsiteX49" fmla="*/ 205658 w 747344"/>
                <a:gd name="connsiteY49" fmla="*/ 354257 h 454415"/>
                <a:gd name="connsiteX50" fmla="*/ 227031 w 747344"/>
                <a:gd name="connsiteY50" fmla="*/ 332916 h 454415"/>
                <a:gd name="connsiteX51" fmla="*/ 247684 w 747344"/>
                <a:gd name="connsiteY51" fmla="*/ 353751 h 454415"/>
                <a:gd name="connsiteX52" fmla="*/ 256186 w 747344"/>
                <a:gd name="connsiteY52" fmla="*/ 374267 h 454415"/>
                <a:gd name="connsiteX53" fmla="*/ 226924 w 747344"/>
                <a:gd name="connsiteY53" fmla="*/ 403378 h 454415"/>
                <a:gd name="connsiteX54" fmla="*/ 393859 w 747344"/>
                <a:gd name="connsiteY54" fmla="*/ 101091 h 454415"/>
                <a:gd name="connsiteX55" fmla="*/ 373605 w 747344"/>
                <a:gd name="connsiteY55" fmla="*/ 121500 h 454415"/>
                <a:gd name="connsiteX56" fmla="*/ 353058 w 747344"/>
                <a:gd name="connsiteY56" fmla="*/ 100771 h 454415"/>
                <a:gd name="connsiteX57" fmla="*/ 344450 w 747344"/>
                <a:gd name="connsiteY57" fmla="*/ 80042 h 454415"/>
                <a:gd name="connsiteX58" fmla="*/ 373605 w 747344"/>
                <a:gd name="connsiteY58" fmla="*/ 50931 h 454415"/>
                <a:gd name="connsiteX59" fmla="*/ 402760 w 747344"/>
                <a:gd name="connsiteY59" fmla="*/ 80042 h 454415"/>
                <a:gd name="connsiteX60" fmla="*/ 393859 w 747344"/>
                <a:gd name="connsiteY60" fmla="*/ 101064 h 454415"/>
                <a:gd name="connsiteX61" fmla="*/ 393859 w 747344"/>
                <a:gd name="connsiteY61" fmla="*/ 101064 h 454415"/>
                <a:gd name="connsiteX62" fmla="*/ 519914 w 747344"/>
                <a:gd name="connsiteY62" fmla="*/ 403378 h 454415"/>
                <a:gd name="connsiteX63" fmla="*/ 490759 w 747344"/>
                <a:gd name="connsiteY63" fmla="*/ 374267 h 454415"/>
                <a:gd name="connsiteX64" fmla="*/ 498674 w 747344"/>
                <a:gd name="connsiteY64" fmla="*/ 354257 h 454415"/>
                <a:gd name="connsiteX65" fmla="*/ 519940 w 747344"/>
                <a:gd name="connsiteY65" fmla="*/ 332916 h 454415"/>
                <a:gd name="connsiteX66" fmla="*/ 541500 w 747344"/>
                <a:gd name="connsiteY66" fmla="*/ 354656 h 454415"/>
                <a:gd name="connsiteX67" fmla="*/ 549095 w 747344"/>
                <a:gd name="connsiteY67" fmla="*/ 374267 h 454415"/>
                <a:gd name="connsiteX68" fmla="*/ 519940 w 747344"/>
                <a:gd name="connsiteY68" fmla="*/ 403378 h 454415"/>
                <a:gd name="connsiteX69" fmla="*/ 519940 w 747344"/>
                <a:gd name="connsiteY69" fmla="*/ 403378 h 454415"/>
                <a:gd name="connsiteX70" fmla="*/ 686183 w 747344"/>
                <a:gd name="connsiteY70" fmla="*/ 102208 h 454415"/>
                <a:gd name="connsiteX71" fmla="*/ 667154 w 747344"/>
                <a:gd name="connsiteY71" fmla="*/ 121314 h 454415"/>
                <a:gd name="connsiteX72" fmla="*/ 647407 w 747344"/>
                <a:gd name="connsiteY72" fmla="*/ 101596 h 454415"/>
                <a:gd name="connsiteX73" fmla="*/ 637786 w 747344"/>
                <a:gd name="connsiteY73" fmla="*/ 80069 h 454415"/>
                <a:gd name="connsiteX74" fmla="*/ 667048 w 747344"/>
                <a:gd name="connsiteY74" fmla="*/ 50958 h 454415"/>
                <a:gd name="connsiteX75" fmla="*/ 696309 w 747344"/>
                <a:gd name="connsiteY75" fmla="*/ 80069 h 454415"/>
                <a:gd name="connsiteX76" fmla="*/ 686183 w 747344"/>
                <a:gd name="connsiteY76" fmla="*/ 102208 h 454415"/>
                <a:gd name="connsiteX77" fmla="*/ 686183 w 747344"/>
                <a:gd name="connsiteY77" fmla="*/ 102208 h 45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47344" h="454415">
                  <a:moveTo>
                    <a:pt x="667048" y="0"/>
                  </a:moveTo>
                  <a:cubicBezTo>
                    <a:pt x="622782" y="0"/>
                    <a:pt x="586752" y="35897"/>
                    <a:pt x="586752" y="80069"/>
                  </a:cubicBezTo>
                  <a:cubicBezTo>
                    <a:pt x="586752" y="102421"/>
                    <a:pt x="596186" y="123762"/>
                    <a:pt x="612575" y="138903"/>
                  </a:cubicBezTo>
                  <a:lnTo>
                    <a:pt x="626860" y="153166"/>
                  </a:lnTo>
                  <a:lnTo>
                    <a:pt x="520047" y="260537"/>
                  </a:lnTo>
                  <a:lnTo>
                    <a:pt x="413847" y="153379"/>
                  </a:lnTo>
                  <a:lnTo>
                    <a:pt x="429650" y="137599"/>
                  </a:lnTo>
                  <a:cubicBezTo>
                    <a:pt x="445240" y="122325"/>
                    <a:pt x="453955" y="101916"/>
                    <a:pt x="453955" y="80069"/>
                  </a:cubicBezTo>
                  <a:cubicBezTo>
                    <a:pt x="453955" y="35897"/>
                    <a:pt x="417924" y="0"/>
                    <a:pt x="373659" y="0"/>
                  </a:cubicBezTo>
                  <a:cubicBezTo>
                    <a:pt x="329393" y="0"/>
                    <a:pt x="293469" y="35897"/>
                    <a:pt x="293469" y="80069"/>
                  </a:cubicBezTo>
                  <a:cubicBezTo>
                    <a:pt x="293469" y="101596"/>
                    <a:pt x="301864" y="121713"/>
                    <a:pt x="316948" y="136801"/>
                  </a:cubicBezTo>
                  <a:lnTo>
                    <a:pt x="333337" y="153379"/>
                  </a:lnTo>
                  <a:lnTo>
                    <a:pt x="226924" y="260537"/>
                  </a:lnTo>
                  <a:lnTo>
                    <a:pt x="120111" y="152980"/>
                  </a:lnTo>
                  <a:lnTo>
                    <a:pt x="131544" y="141458"/>
                  </a:lnTo>
                  <a:lnTo>
                    <a:pt x="132157" y="140952"/>
                  </a:lnTo>
                  <a:cubicBezTo>
                    <a:pt x="146841" y="125279"/>
                    <a:pt x="160513" y="107184"/>
                    <a:pt x="160513" y="80096"/>
                  </a:cubicBezTo>
                  <a:cubicBezTo>
                    <a:pt x="160486" y="35897"/>
                    <a:pt x="124535" y="0"/>
                    <a:pt x="80190" y="0"/>
                  </a:cubicBezTo>
                  <a:cubicBezTo>
                    <a:pt x="35844" y="0"/>
                    <a:pt x="0" y="35897"/>
                    <a:pt x="0" y="80069"/>
                  </a:cubicBezTo>
                  <a:cubicBezTo>
                    <a:pt x="0" y="101703"/>
                    <a:pt x="8501" y="122033"/>
                    <a:pt x="23692" y="136987"/>
                  </a:cubicBezTo>
                  <a:lnTo>
                    <a:pt x="186709" y="301064"/>
                  </a:lnTo>
                  <a:lnTo>
                    <a:pt x="169307" y="318546"/>
                  </a:lnTo>
                  <a:cubicBezTo>
                    <a:pt x="154730" y="333607"/>
                    <a:pt x="146735" y="353432"/>
                    <a:pt x="146735" y="374241"/>
                  </a:cubicBezTo>
                  <a:cubicBezTo>
                    <a:pt x="146735" y="418413"/>
                    <a:pt x="182685" y="454416"/>
                    <a:pt x="226924" y="454416"/>
                  </a:cubicBezTo>
                  <a:cubicBezTo>
                    <a:pt x="271163" y="454416"/>
                    <a:pt x="307220" y="418440"/>
                    <a:pt x="307220" y="374241"/>
                  </a:cubicBezTo>
                  <a:cubicBezTo>
                    <a:pt x="307220" y="353006"/>
                    <a:pt x="298906" y="332889"/>
                    <a:pt x="283928" y="317828"/>
                  </a:cubicBezTo>
                  <a:lnTo>
                    <a:pt x="267219" y="301037"/>
                  </a:lnTo>
                  <a:lnTo>
                    <a:pt x="373632" y="193879"/>
                  </a:lnTo>
                  <a:lnTo>
                    <a:pt x="479752" y="300931"/>
                  </a:lnTo>
                  <a:lnTo>
                    <a:pt x="462243" y="318520"/>
                  </a:lnTo>
                  <a:cubicBezTo>
                    <a:pt x="447772" y="333581"/>
                    <a:pt x="439751" y="353405"/>
                    <a:pt x="439751" y="374214"/>
                  </a:cubicBezTo>
                  <a:cubicBezTo>
                    <a:pt x="439751" y="418386"/>
                    <a:pt x="475701" y="454389"/>
                    <a:pt x="519940" y="454389"/>
                  </a:cubicBezTo>
                  <a:cubicBezTo>
                    <a:pt x="564179" y="454389"/>
                    <a:pt x="600236" y="418413"/>
                    <a:pt x="600236" y="374214"/>
                  </a:cubicBezTo>
                  <a:cubicBezTo>
                    <a:pt x="600236" y="353991"/>
                    <a:pt x="592641" y="334672"/>
                    <a:pt x="578970" y="319930"/>
                  </a:cubicBezTo>
                  <a:lnTo>
                    <a:pt x="560235" y="301037"/>
                  </a:lnTo>
                  <a:lnTo>
                    <a:pt x="722533" y="137972"/>
                  </a:lnTo>
                  <a:lnTo>
                    <a:pt x="722933" y="137573"/>
                  </a:lnTo>
                  <a:cubicBezTo>
                    <a:pt x="739349" y="120383"/>
                    <a:pt x="747344" y="101676"/>
                    <a:pt x="747344" y="80042"/>
                  </a:cubicBezTo>
                  <a:cubicBezTo>
                    <a:pt x="747291" y="35897"/>
                    <a:pt x="711260" y="0"/>
                    <a:pt x="667021" y="0"/>
                  </a:cubicBezTo>
                  <a:lnTo>
                    <a:pt x="667048" y="0"/>
                  </a:lnTo>
                  <a:close/>
                  <a:moveTo>
                    <a:pt x="95274" y="105641"/>
                  </a:moveTo>
                  <a:lnTo>
                    <a:pt x="79790" y="121101"/>
                  </a:lnTo>
                  <a:lnTo>
                    <a:pt x="59749" y="100771"/>
                  </a:lnTo>
                  <a:cubicBezTo>
                    <a:pt x="54179" y="95316"/>
                    <a:pt x="51035" y="87919"/>
                    <a:pt x="51035" y="80042"/>
                  </a:cubicBezTo>
                  <a:cubicBezTo>
                    <a:pt x="51035" y="63970"/>
                    <a:pt x="64093" y="50931"/>
                    <a:pt x="80190" y="50931"/>
                  </a:cubicBezTo>
                  <a:cubicBezTo>
                    <a:pt x="96286" y="50931"/>
                    <a:pt x="109451" y="63970"/>
                    <a:pt x="109451" y="80042"/>
                  </a:cubicBezTo>
                  <a:cubicBezTo>
                    <a:pt x="109451" y="87945"/>
                    <a:pt x="106013" y="94199"/>
                    <a:pt x="95274" y="105614"/>
                  </a:cubicBezTo>
                  <a:close/>
                  <a:moveTo>
                    <a:pt x="226898" y="403378"/>
                  </a:moveTo>
                  <a:cubicBezTo>
                    <a:pt x="210801" y="403378"/>
                    <a:pt x="197743" y="390340"/>
                    <a:pt x="197743" y="374267"/>
                  </a:cubicBezTo>
                  <a:cubicBezTo>
                    <a:pt x="197743" y="366790"/>
                    <a:pt x="200674" y="359499"/>
                    <a:pt x="205658" y="354257"/>
                  </a:cubicBezTo>
                  <a:lnTo>
                    <a:pt x="227031" y="332916"/>
                  </a:lnTo>
                  <a:lnTo>
                    <a:pt x="247684" y="353751"/>
                  </a:lnTo>
                  <a:cubicBezTo>
                    <a:pt x="253148" y="359312"/>
                    <a:pt x="256186" y="366604"/>
                    <a:pt x="256186" y="374267"/>
                  </a:cubicBezTo>
                  <a:cubicBezTo>
                    <a:pt x="256186" y="390340"/>
                    <a:pt x="243021" y="403378"/>
                    <a:pt x="226924" y="403378"/>
                  </a:cubicBezTo>
                  <a:close/>
                  <a:moveTo>
                    <a:pt x="393859" y="101091"/>
                  </a:moveTo>
                  <a:lnTo>
                    <a:pt x="373605" y="121500"/>
                  </a:lnTo>
                  <a:lnTo>
                    <a:pt x="353058" y="100771"/>
                  </a:lnTo>
                  <a:cubicBezTo>
                    <a:pt x="347488" y="95210"/>
                    <a:pt x="344450" y="87919"/>
                    <a:pt x="344450" y="80042"/>
                  </a:cubicBezTo>
                  <a:cubicBezTo>
                    <a:pt x="344450" y="63970"/>
                    <a:pt x="357509" y="50931"/>
                    <a:pt x="373605" y="50931"/>
                  </a:cubicBezTo>
                  <a:cubicBezTo>
                    <a:pt x="389702" y="50931"/>
                    <a:pt x="402760" y="63970"/>
                    <a:pt x="402760" y="80042"/>
                  </a:cubicBezTo>
                  <a:cubicBezTo>
                    <a:pt x="402760" y="88132"/>
                    <a:pt x="399616" y="95609"/>
                    <a:pt x="393859" y="101064"/>
                  </a:cubicBezTo>
                  <a:lnTo>
                    <a:pt x="393859" y="101064"/>
                  </a:lnTo>
                  <a:close/>
                  <a:moveTo>
                    <a:pt x="519914" y="403378"/>
                  </a:moveTo>
                  <a:cubicBezTo>
                    <a:pt x="503817" y="403378"/>
                    <a:pt x="490759" y="390340"/>
                    <a:pt x="490759" y="374267"/>
                  </a:cubicBezTo>
                  <a:cubicBezTo>
                    <a:pt x="490759" y="366790"/>
                    <a:pt x="493583" y="359499"/>
                    <a:pt x="498674" y="354257"/>
                  </a:cubicBezTo>
                  <a:lnTo>
                    <a:pt x="519940" y="332916"/>
                  </a:lnTo>
                  <a:lnTo>
                    <a:pt x="541500" y="354656"/>
                  </a:lnTo>
                  <a:cubicBezTo>
                    <a:pt x="546563" y="360217"/>
                    <a:pt x="549095" y="367083"/>
                    <a:pt x="549095" y="374267"/>
                  </a:cubicBezTo>
                  <a:cubicBezTo>
                    <a:pt x="549095" y="390340"/>
                    <a:pt x="536037" y="403378"/>
                    <a:pt x="519940" y="403378"/>
                  </a:cubicBezTo>
                  <a:lnTo>
                    <a:pt x="519940" y="403378"/>
                  </a:lnTo>
                  <a:close/>
                  <a:moveTo>
                    <a:pt x="686183" y="102208"/>
                  </a:moveTo>
                  <a:lnTo>
                    <a:pt x="667154" y="121314"/>
                  </a:lnTo>
                  <a:lnTo>
                    <a:pt x="647407" y="101596"/>
                  </a:lnTo>
                  <a:cubicBezTo>
                    <a:pt x="641331" y="96248"/>
                    <a:pt x="637786" y="88265"/>
                    <a:pt x="637786" y="80069"/>
                  </a:cubicBezTo>
                  <a:cubicBezTo>
                    <a:pt x="637786" y="63997"/>
                    <a:pt x="650951" y="50958"/>
                    <a:pt x="667048" y="50958"/>
                  </a:cubicBezTo>
                  <a:cubicBezTo>
                    <a:pt x="683144" y="50958"/>
                    <a:pt x="696309" y="63997"/>
                    <a:pt x="696309" y="80069"/>
                  </a:cubicBezTo>
                  <a:cubicBezTo>
                    <a:pt x="696309" y="85843"/>
                    <a:pt x="695084" y="92922"/>
                    <a:pt x="686183" y="102208"/>
                  </a:cubicBezTo>
                  <a:lnTo>
                    <a:pt x="686183" y="102208"/>
                  </a:lnTo>
                  <a:close/>
                </a:path>
              </a:pathLst>
            </a:custGeom>
            <a:grpFill/>
            <a:ln w="2665" cap="flat">
              <a:noFill/>
              <a:prstDash val="solid"/>
              <a:miter/>
            </a:ln>
          </p:spPr>
          <p:txBody>
            <a:bodyPr rtlCol="0" anchor="ctr"/>
            <a:lstStyle/>
            <a:p>
              <a:endParaRPr lang="en-HU"/>
            </a:p>
          </p:txBody>
        </p:sp>
        <p:sp>
          <p:nvSpPr>
            <p:cNvPr id="24" name="Freeform 23">
              <a:extLst>
                <a:ext uri="{FF2B5EF4-FFF2-40B4-BE49-F238E27FC236}">
                  <a16:creationId xmlns:a16="http://schemas.microsoft.com/office/drawing/2014/main" id="{D278A13F-E0C9-4238-B721-BC9E7B627B2E}"/>
                </a:ext>
              </a:extLst>
            </p:cNvPr>
            <p:cNvSpPr/>
            <p:nvPr/>
          </p:nvSpPr>
          <p:spPr>
            <a:xfrm>
              <a:off x="1757181" y="616712"/>
              <a:ext cx="134661" cy="89355"/>
            </a:xfrm>
            <a:custGeom>
              <a:avLst/>
              <a:gdLst>
                <a:gd name="connsiteX0" fmla="*/ 21926 w 134661"/>
                <a:gd name="connsiteY0" fmla="*/ 89329 h 89355"/>
                <a:gd name="connsiteX1" fmla="*/ 17689 w 134661"/>
                <a:gd name="connsiteY1" fmla="*/ 87892 h 89355"/>
                <a:gd name="connsiteX2" fmla="*/ 15264 w 134661"/>
                <a:gd name="connsiteY2" fmla="*/ 83395 h 89355"/>
                <a:gd name="connsiteX3" fmla="*/ 180 w 134661"/>
                <a:gd name="connsiteY3" fmla="*/ 8595 h 89355"/>
                <a:gd name="connsiteX4" fmla="*/ 180 w 134661"/>
                <a:gd name="connsiteY4" fmla="*/ 4018 h 89355"/>
                <a:gd name="connsiteX5" fmla="*/ 1885 w 134661"/>
                <a:gd name="connsiteY5" fmla="*/ 1064 h 89355"/>
                <a:gd name="connsiteX6" fmla="*/ 5217 w 134661"/>
                <a:gd name="connsiteY6" fmla="*/ 0 h 89355"/>
                <a:gd name="connsiteX7" fmla="*/ 8788 w 134661"/>
                <a:gd name="connsiteY7" fmla="*/ 1357 h 89355"/>
                <a:gd name="connsiteX8" fmla="*/ 10413 w 134661"/>
                <a:gd name="connsiteY8" fmla="*/ 5402 h 89355"/>
                <a:gd name="connsiteX9" fmla="*/ 24778 w 134661"/>
                <a:gd name="connsiteY9" fmla="*/ 81985 h 89355"/>
                <a:gd name="connsiteX10" fmla="*/ 20114 w 134661"/>
                <a:gd name="connsiteY10" fmla="*/ 81985 h 89355"/>
                <a:gd name="connsiteX11" fmla="*/ 60355 w 134661"/>
                <a:gd name="connsiteY11" fmla="*/ 4497 h 89355"/>
                <a:gd name="connsiteX12" fmla="*/ 63314 w 134661"/>
                <a:gd name="connsiteY12" fmla="*/ 1091 h 89355"/>
                <a:gd name="connsiteX13" fmla="*/ 67364 w 134661"/>
                <a:gd name="connsiteY13" fmla="*/ 27 h 89355"/>
                <a:gd name="connsiteX14" fmla="*/ 71415 w 134661"/>
                <a:gd name="connsiteY14" fmla="*/ 1384 h 89355"/>
                <a:gd name="connsiteX15" fmla="*/ 73654 w 134661"/>
                <a:gd name="connsiteY15" fmla="*/ 5615 h 89355"/>
                <a:gd name="connsiteX16" fmla="*/ 88391 w 134661"/>
                <a:gd name="connsiteY16" fmla="*/ 82011 h 89355"/>
                <a:gd name="connsiteX17" fmla="*/ 84074 w 134661"/>
                <a:gd name="connsiteY17" fmla="*/ 82011 h 89355"/>
                <a:gd name="connsiteX18" fmla="*/ 123942 w 134661"/>
                <a:gd name="connsiteY18" fmla="*/ 4178 h 89355"/>
                <a:gd name="connsiteX19" fmla="*/ 126474 w 134661"/>
                <a:gd name="connsiteY19" fmla="*/ 1038 h 89355"/>
                <a:gd name="connsiteX20" fmla="*/ 129885 w 134661"/>
                <a:gd name="connsiteY20" fmla="*/ 53 h 89355"/>
                <a:gd name="connsiteX21" fmla="*/ 133403 w 134661"/>
                <a:gd name="connsiteY21" fmla="*/ 1118 h 89355"/>
                <a:gd name="connsiteX22" fmla="*/ 134655 w 134661"/>
                <a:gd name="connsiteY22" fmla="*/ 3885 h 89355"/>
                <a:gd name="connsiteX23" fmla="*/ 133669 w 134661"/>
                <a:gd name="connsiteY23" fmla="*/ 7557 h 89355"/>
                <a:gd name="connsiteX24" fmla="*/ 93615 w 134661"/>
                <a:gd name="connsiteY24" fmla="*/ 84672 h 89355"/>
                <a:gd name="connsiteX25" fmla="*/ 90576 w 134661"/>
                <a:gd name="connsiteY25" fmla="*/ 88185 h 89355"/>
                <a:gd name="connsiteX26" fmla="*/ 86259 w 134661"/>
                <a:gd name="connsiteY26" fmla="*/ 89356 h 89355"/>
                <a:gd name="connsiteX27" fmla="*/ 82022 w 134661"/>
                <a:gd name="connsiteY27" fmla="*/ 87919 h 89355"/>
                <a:gd name="connsiteX28" fmla="*/ 79410 w 134661"/>
                <a:gd name="connsiteY28" fmla="*/ 83422 h 89355"/>
                <a:gd name="connsiteX29" fmla="*/ 64673 w 134661"/>
                <a:gd name="connsiteY29" fmla="*/ 9899 h 89355"/>
                <a:gd name="connsiteX30" fmla="*/ 68617 w 134661"/>
                <a:gd name="connsiteY30" fmla="*/ 9899 h 89355"/>
                <a:gd name="connsiteX31" fmla="*/ 29442 w 134661"/>
                <a:gd name="connsiteY31" fmla="*/ 84513 h 89355"/>
                <a:gd name="connsiteX32" fmla="*/ 26483 w 134661"/>
                <a:gd name="connsiteY32" fmla="*/ 88105 h 89355"/>
                <a:gd name="connsiteX33" fmla="*/ 21900 w 134661"/>
                <a:gd name="connsiteY33" fmla="*/ 89356 h 89355"/>
                <a:gd name="connsiteX34" fmla="*/ 21900 w 134661"/>
                <a:gd name="connsiteY34" fmla="*/ 89303 h 89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661" h="89355">
                  <a:moveTo>
                    <a:pt x="21926" y="89329"/>
                  </a:moveTo>
                  <a:cubicBezTo>
                    <a:pt x="20354" y="89329"/>
                    <a:pt x="18968" y="88850"/>
                    <a:pt x="17689" y="87892"/>
                  </a:cubicBezTo>
                  <a:cubicBezTo>
                    <a:pt x="16410" y="86934"/>
                    <a:pt x="15637" y="85444"/>
                    <a:pt x="15264" y="83395"/>
                  </a:cubicBezTo>
                  <a:lnTo>
                    <a:pt x="180" y="8595"/>
                  </a:lnTo>
                  <a:cubicBezTo>
                    <a:pt x="-60" y="6786"/>
                    <a:pt x="-60" y="5269"/>
                    <a:pt x="180" y="4018"/>
                  </a:cubicBezTo>
                  <a:cubicBezTo>
                    <a:pt x="420" y="2767"/>
                    <a:pt x="1006" y="1783"/>
                    <a:pt x="1885" y="1064"/>
                  </a:cubicBezTo>
                  <a:cubicBezTo>
                    <a:pt x="2765" y="346"/>
                    <a:pt x="3884" y="0"/>
                    <a:pt x="5217" y="0"/>
                  </a:cubicBezTo>
                  <a:cubicBezTo>
                    <a:pt x="6896" y="0"/>
                    <a:pt x="8068" y="452"/>
                    <a:pt x="8788" y="1357"/>
                  </a:cubicBezTo>
                  <a:cubicBezTo>
                    <a:pt x="9507" y="2262"/>
                    <a:pt x="10040" y="3592"/>
                    <a:pt x="10413" y="5402"/>
                  </a:cubicBezTo>
                  <a:lnTo>
                    <a:pt x="24778" y="81985"/>
                  </a:lnTo>
                  <a:lnTo>
                    <a:pt x="20114" y="81985"/>
                  </a:lnTo>
                  <a:lnTo>
                    <a:pt x="60355" y="4497"/>
                  </a:lnTo>
                  <a:cubicBezTo>
                    <a:pt x="61182" y="2927"/>
                    <a:pt x="62194" y="1809"/>
                    <a:pt x="63314" y="1091"/>
                  </a:cubicBezTo>
                  <a:cubicBezTo>
                    <a:pt x="64433" y="373"/>
                    <a:pt x="65792" y="27"/>
                    <a:pt x="67364" y="27"/>
                  </a:cubicBezTo>
                  <a:cubicBezTo>
                    <a:pt x="68937" y="27"/>
                    <a:pt x="70269" y="479"/>
                    <a:pt x="71415" y="1384"/>
                  </a:cubicBezTo>
                  <a:cubicBezTo>
                    <a:pt x="72534" y="2288"/>
                    <a:pt x="73307" y="3699"/>
                    <a:pt x="73654" y="5615"/>
                  </a:cubicBezTo>
                  <a:lnTo>
                    <a:pt x="88391" y="82011"/>
                  </a:lnTo>
                  <a:lnTo>
                    <a:pt x="84074" y="82011"/>
                  </a:lnTo>
                  <a:lnTo>
                    <a:pt x="123942" y="4178"/>
                  </a:lnTo>
                  <a:cubicBezTo>
                    <a:pt x="124768" y="2741"/>
                    <a:pt x="125621" y="1703"/>
                    <a:pt x="126474" y="1038"/>
                  </a:cubicBezTo>
                  <a:cubicBezTo>
                    <a:pt x="127300" y="373"/>
                    <a:pt x="128446" y="53"/>
                    <a:pt x="129885" y="53"/>
                  </a:cubicBezTo>
                  <a:cubicBezTo>
                    <a:pt x="131457" y="53"/>
                    <a:pt x="132603" y="399"/>
                    <a:pt x="133403" y="1118"/>
                  </a:cubicBezTo>
                  <a:cubicBezTo>
                    <a:pt x="134202" y="1836"/>
                    <a:pt x="134602" y="2767"/>
                    <a:pt x="134655" y="3885"/>
                  </a:cubicBezTo>
                  <a:cubicBezTo>
                    <a:pt x="134709" y="5029"/>
                    <a:pt x="134389" y="6253"/>
                    <a:pt x="133669" y="7557"/>
                  </a:cubicBezTo>
                  <a:lnTo>
                    <a:pt x="93615" y="84672"/>
                  </a:lnTo>
                  <a:cubicBezTo>
                    <a:pt x="92762" y="86242"/>
                    <a:pt x="91749" y="87387"/>
                    <a:pt x="90576" y="88185"/>
                  </a:cubicBezTo>
                  <a:cubicBezTo>
                    <a:pt x="89377" y="88957"/>
                    <a:pt x="87938" y="89356"/>
                    <a:pt x="86259" y="89356"/>
                  </a:cubicBezTo>
                  <a:cubicBezTo>
                    <a:pt x="84687" y="89356"/>
                    <a:pt x="83301" y="88877"/>
                    <a:pt x="82022" y="87919"/>
                  </a:cubicBezTo>
                  <a:cubicBezTo>
                    <a:pt x="80769" y="86961"/>
                    <a:pt x="79890" y="85471"/>
                    <a:pt x="79410" y="83422"/>
                  </a:cubicBezTo>
                  <a:lnTo>
                    <a:pt x="64673" y="9899"/>
                  </a:lnTo>
                  <a:lnTo>
                    <a:pt x="68617" y="9899"/>
                  </a:lnTo>
                  <a:lnTo>
                    <a:pt x="29442" y="84513"/>
                  </a:lnTo>
                  <a:cubicBezTo>
                    <a:pt x="28722" y="86083"/>
                    <a:pt x="27736" y="87280"/>
                    <a:pt x="26483" y="88105"/>
                  </a:cubicBezTo>
                  <a:cubicBezTo>
                    <a:pt x="25231" y="88930"/>
                    <a:pt x="23685" y="89356"/>
                    <a:pt x="21900" y="89356"/>
                  </a:cubicBezTo>
                  <a:lnTo>
                    <a:pt x="21900" y="89303"/>
                  </a:lnTo>
                  <a:close/>
                </a:path>
              </a:pathLst>
            </a:custGeom>
            <a:grpFill/>
            <a:ln w="2665" cap="flat">
              <a:noFill/>
              <a:prstDash val="solid"/>
              <a:miter/>
            </a:ln>
          </p:spPr>
          <p:txBody>
            <a:bodyPr rtlCol="0" anchor="ctr"/>
            <a:lstStyle/>
            <a:p>
              <a:endParaRPr lang="en-HU"/>
            </a:p>
          </p:txBody>
        </p:sp>
        <p:sp>
          <p:nvSpPr>
            <p:cNvPr id="25" name="Freeform 24">
              <a:extLst>
                <a:ext uri="{FF2B5EF4-FFF2-40B4-BE49-F238E27FC236}">
                  <a16:creationId xmlns:a16="http://schemas.microsoft.com/office/drawing/2014/main" id="{A3A24FBD-0832-3DFF-AE44-35CE44C65C08}"/>
                </a:ext>
              </a:extLst>
            </p:cNvPr>
            <p:cNvSpPr/>
            <p:nvPr/>
          </p:nvSpPr>
          <p:spPr>
            <a:xfrm>
              <a:off x="1901451" y="580655"/>
              <a:ext cx="31626" cy="125385"/>
            </a:xfrm>
            <a:custGeom>
              <a:avLst/>
              <a:gdLst>
                <a:gd name="connsiteX0" fmla="*/ 4670 w 31626"/>
                <a:gd name="connsiteY0" fmla="*/ 125385 h 125385"/>
                <a:gd name="connsiteX1" fmla="*/ 806 w 31626"/>
                <a:gd name="connsiteY1" fmla="*/ 123762 h 125385"/>
                <a:gd name="connsiteX2" fmla="*/ 166 w 31626"/>
                <a:gd name="connsiteY2" fmla="*/ 118919 h 125385"/>
                <a:gd name="connsiteX3" fmla="*/ 12372 w 31626"/>
                <a:gd name="connsiteY3" fmla="*/ 41618 h 125385"/>
                <a:gd name="connsiteX4" fmla="*/ 14424 w 31626"/>
                <a:gd name="connsiteY4" fmla="*/ 37387 h 125385"/>
                <a:gd name="connsiteX5" fmla="*/ 18661 w 31626"/>
                <a:gd name="connsiteY5" fmla="*/ 36030 h 125385"/>
                <a:gd name="connsiteX6" fmla="*/ 22419 w 31626"/>
                <a:gd name="connsiteY6" fmla="*/ 37733 h 125385"/>
                <a:gd name="connsiteX7" fmla="*/ 23138 w 31626"/>
                <a:gd name="connsiteY7" fmla="*/ 42469 h 125385"/>
                <a:gd name="connsiteX8" fmla="*/ 10933 w 31626"/>
                <a:gd name="connsiteY8" fmla="*/ 119957 h 125385"/>
                <a:gd name="connsiteX9" fmla="*/ 8961 w 31626"/>
                <a:gd name="connsiteY9" fmla="*/ 124002 h 125385"/>
                <a:gd name="connsiteX10" fmla="*/ 4643 w 31626"/>
                <a:gd name="connsiteY10" fmla="*/ 125359 h 125385"/>
                <a:gd name="connsiteX11" fmla="*/ 4643 w 31626"/>
                <a:gd name="connsiteY11" fmla="*/ 125359 h 125385"/>
                <a:gd name="connsiteX12" fmla="*/ 22446 w 31626"/>
                <a:gd name="connsiteY12" fmla="*/ 14902 h 125385"/>
                <a:gd name="connsiteX13" fmla="*/ 17222 w 31626"/>
                <a:gd name="connsiteY13" fmla="*/ 13198 h 125385"/>
                <a:gd name="connsiteX14" fmla="*/ 15597 w 31626"/>
                <a:gd name="connsiteY14" fmla="*/ 8435 h 125385"/>
                <a:gd name="connsiteX15" fmla="*/ 18208 w 31626"/>
                <a:gd name="connsiteY15" fmla="*/ 2155 h 125385"/>
                <a:gd name="connsiteX16" fmla="*/ 24764 w 31626"/>
                <a:gd name="connsiteY16" fmla="*/ 0 h 125385"/>
                <a:gd name="connsiteX17" fmla="*/ 29988 w 31626"/>
                <a:gd name="connsiteY17" fmla="*/ 1623 h 125385"/>
                <a:gd name="connsiteX18" fmla="*/ 31613 w 31626"/>
                <a:gd name="connsiteY18" fmla="*/ 6466 h 125385"/>
                <a:gd name="connsiteX19" fmla="*/ 29001 w 31626"/>
                <a:gd name="connsiteY19" fmla="*/ 12666 h 125385"/>
                <a:gd name="connsiteX20" fmla="*/ 22446 w 31626"/>
                <a:gd name="connsiteY20" fmla="*/ 14902 h 125385"/>
                <a:gd name="connsiteX21" fmla="*/ 22446 w 31626"/>
                <a:gd name="connsiteY21" fmla="*/ 14902 h 12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26" h="125385">
                  <a:moveTo>
                    <a:pt x="4670" y="125385"/>
                  </a:moveTo>
                  <a:cubicBezTo>
                    <a:pt x="2885" y="125385"/>
                    <a:pt x="1579" y="124853"/>
                    <a:pt x="806" y="123762"/>
                  </a:cubicBezTo>
                  <a:cubicBezTo>
                    <a:pt x="6" y="122698"/>
                    <a:pt x="-180" y="121075"/>
                    <a:pt x="166" y="118919"/>
                  </a:cubicBezTo>
                  <a:lnTo>
                    <a:pt x="12372" y="41618"/>
                  </a:lnTo>
                  <a:cubicBezTo>
                    <a:pt x="12718" y="39702"/>
                    <a:pt x="13411" y="38292"/>
                    <a:pt x="14424" y="37387"/>
                  </a:cubicBezTo>
                  <a:cubicBezTo>
                    <a:pt x="15437" y="36482"/>
                    <a:pt x="16849" y="36030"/>
                    <a:pt x="18661" y="36030"/>
                  </a:cubicBezTo>
                  <a:cubicBezTo>
                    <a:pt x="20340" y="36030"/>
                    <a:pt x="21593" y="36589"/>
                    <a:pt x="22419" y="37733"/>
                  </a:cubicBezTo>
                  <a:cubicBezTo>
                    <a:pt x="23245" y="38877"/>
                    <a:pt x="23485" y="40447"/>
                    <a:pt x="23138" y="42469"/>
                  </a:cubicBezTo>
                  <a:lnTo>
                    <a:pt x="10933" y="119957"/>
                  </a:lnTo>
                  <a:cubicBezTo>
                    <a:pt x="10693" y="121767"/>
                    <a:pt x="10027" y="123097"/>
                    <a:pt x="8961" y="124002"/>
                  </a:cubicBezTo>
                  <a:cubicBezTo>
                    <a:pt x="7895" y="124907"/>
                    <a:pt x="6456" y="125359"/>
                    <a:pt x="4643" y="125359"/>
                  </a:cubicBezTo>
                  <a:lnTo>
                    <a:pt x="4643" y="125359"/>
                  </a:lnTo>
                  <a:close/>
                  <a:moveTo>
                    <a:pt x="22446" y="14902"/>
                  </a:moveTo>
                  <a:cubicBezTo>
                    <a:pt x="20180" y="14902"/>
                    <a:pt x="18421" y="14343"/>
                    <a:pt x="17222" y="13198"/>
                  </a:cubicBezTo>
                  <a:cubicBezTo>
                    <a:pt x="16023" y="12081"/>
                    <a:pt x="15490" y="10484"/>
                    <a:pt x="15597" y="8435"/>
                  </a:cubicBezTo>
                  <a:cubicBezTo>
                    <a:pt x="15703" y="5695"/>
                    <a:pt x="16583" y="3592"/>
                    <a:pt x="18208" y="2155"/>
                  </a:cubicBezTo>
                  <a:cubicBezTo>
                    <a:pt x="19834" y="718"/>
                    <a:pt x="21993" y="0"/>
                    <a:pt x="24764" y="0"/>
                  </a:cubicBezTo>
                  <a:cubicBezTo>
                    <a:pt x="27029" y="0"/>
                    <a:pt x="28762" y="532"/>
                    <a:pt x="29988" y="1623"/>
                  </a:cubicBezTo>
                  <a:cubicBezTo>
                    <a:pt x="31187" y="2688"/>
                    <a:pt x="31720" y="4311"/>
                    <a:pt x="31613" y="6466"/>
                  </a:cubicBezTo>
                  <a:cubicBezTo>
                    <a:pt x="31507" y="9101"/>
                    <a:pt x="30627" y="11150"/>
                    <a:pt x="29001" y="12666"/>
                  </a:cubicBezTo>
                  <a:cubicBezTo>
                    <a:pt x="27376" y="14183"/>
                    <a:pt x="25217" y="14902"/>
                    <a:pt x="22446" y="14902"/>
                  </a:cubicBezTo>
                  <a:lnTo>
                    <a:pt x="22446" y="14902"/>
                  </a:lnTo>
                  <a:close/>
                </a:path>
              </a:pathLst>
            </a:custGeom>
            <a:grpFill/>
            <a:ln w="2665" cap="flat">
              <a:noFill/>
              <a:prstDash val="solid"/>
              <a:miter/>
            </a:ln>
          </p:spPr>
          <p:txBody>
            <a:bodyPr rtlCol="0" anchor="ctr"/>
            <a:lstStyle/>
            <a:p>
              <a:endParaRPr lang="en-HU"/>
            </a:p>
          </p:txBody>
        </p:sp>
        <p:sp>
          <p:nvSpPr>
            <p:cNvPr id="26" name="Freeform 25">
              <a:extLst>
                <a:ext uri="{FF2B5EF4-FFF2-40B4-BE49-F238E27FC236}">
                  <a16:creationId xmlns:a16="http://schemas.microsoft.com/office/drawing/2014/main" id="{636218FD-2BDE-1A1F-7CF6-3AABA7665BCB}"/>
                </a:ext>
              </a:extLst>
            </p:cNvPr>
            <p:cNvSpPr/>
            <p:nvPr/>
          </p:nvSpPr>
          <p:spPr>
            <a:xfrm>
              <a:off x="1941699" y="577436"/>
              <a:ext cx="92689" cy="128977"/>
            </a:xfrm>
            <a:custGeom>
              <a:avLst/>
              <a:gdLst>
                <a:gd name="connsiteX0" fmla="*/ 33765 w 92689"/>
                <a:gd name="connsiteY0" fmla="*/ 128951 h 128977"/>
                <a:gd name="connsiteX1" fmla="*/ 16070 w 92689"/>
                <a:gd name="connsiteY1" fmla="*/ 124454 h 128977"/>
                <a:gd name="connsiteX2" fmla="*/ 4237 w 92689"/>
                <a:gd name="connsiteY2" fmla="*/ 111628 h 128977"/>
                <a:gd name="connsiteX3" fmla="*/ 0 w 92689"/>
                <a:gd name="connsiteY3" fmla="*/ 91804 h 128977"/>
                <a:gd name="connsiteX4" fmla="*/ 4930 w 92689"/>
                <a:gd name="connsiteY4" fmla="*/ 65620 h 128977"/>
                <a:gd name="connsiteX5" fmla="*/ 19641 w 92689"/>
                <a:gd name="connsiteY5" fmla="*/ 46248 h 128977"/>
                <a:gd name="connsiteX6" fmla="*/ 43466 w 92689"/>
                <a:gd name="connsiteY6" fmla="*/ 38904 h 128977"/>
                <a:gd name="connsiteX7" fmla="*/ 62681 w 92689"/>
                <a:gd name="connsiteY7" fmla="*/ 44385 h 128977"/>
                <a:gd name="connsiteX8" fmla="*/ 74167 w 92689"/>
                <a:gd name="connsiteY8" fmla="*/ 61336 h 128977"/>
                <a:gd name="connsiteX9" fmla="*/ 72914 w 92689"/>
                <a:gd name="connsiteY9" fmla="*/ 61336 h 128977"/>
                <a:gd name="connsiteX10" fmla="*/ 81895 w 92689"/>
                <a:gd name="connsiteY10" fmla="*/ 5189 h 128977"/>
                <a:gd name="connsiteX11" fmla="*/ 83867 w 92689"/>
                <a:gd name="connsiteY11" fmla="*/ 1251 h 128977"/>
                <a:gd name="connsiteX12" fmla="*/ 88185 w 92689"/>
                <a:gd name="connsiteY12" fmla="*/ 0 h 128977"/>
                <a:gd name="connsiteX13" fmla="*/ 91889 w 92689"/>
                <a:gd name="connsiteY13" fmla="*/ 1623 h 128977"/>
                <a:gd name="connsiteX14" fmla="*/ 92528 w 92689"/>
                <a:gd name="connsiteY14" fmla="*/ 6280 h 128977"/>
                <a:gd name="connsiteX15" fmla="*/ 74034 w 92689"/>
                <a:gd name="connsiteY15" fmla="*/ 123230 h 128977"/>
                <a:gd name="connsiteX16" fmla="*/ 72141 w 92689"/>
                <a:gd name="connsiteY16" fmla="*/ 127168 h 128977"/>
                <a:gd name="connsiteX17" fmla="*/ 67744 w 92689"/>
                <a:gd name="connsiteY17" fmla="*/ 128605 h 128977"/>
                <a:gd name="connsiteX18" fmla="*/ 64066 w 92689"/>
                <a:gd name="connsiteY18" fmla="*/ 126902 h 128977"/>
                <a:gd name="connsiteX19" fmla="*/ 63427 w 92689"/>
                <a:gd name="connsiteY19" fmla="*/ 122166 h 128977"/>
                <a:gd name="connsiteX20" fmla="*/ 65959 w 92689"/>
                <a:gd name="connsiteY20" fmla="*/ 106918 h 128977"/>
                <a:gd name="connsiteX21" fmla="*/ 67584 w 92689"/>
                <a:gd name="connsiteY21" fmla="*/ 108169 h 128977"/>
                <a:gd name="connsiteX22" fmla="*/ 54286 w 92689"/>
                <a:gd name="connsiteY22" fmla="*/ 123337 h 128977"/>
                <a:gd name="connsiteX23" fmla="*/ 33819 w 92689"/>
                <a:gd name="connsiteY23" fmla="*/ 128978 h 128977"/>
                <a:gd name="connsiteX24" fmla="*/ 33792 w 92689"/>
                <a:gd name="connsiteY24" fmla="*/ 128978 h 128977"/>
                <a:gd name="connsiteX25" fmla="*/ 36617 w 92689"/>
                <a:gd name="connsiteY25" fmla="*/ 119797 h 128977"/>
                <a:gd name="connsiteX26" fmla="*/ 54766 w 92689"/>
                <a:gd name="connsiteY26" fmla="*/ 113890 h 128977"/>
                <a:gd name="connsiteX27" fmla="*/ 65985 w 92689"/>
                <a:gd name="connsiteY27" fmla="*/ 98110 h 128977"/>
                <a:gd name="connsiteX28" fmla="*/ 69849 w 92689"/>
                <a:gd name="connsiteY28" fmla="*/ 76397 h 128977"/>
                <a:gd name="connsiteX29" fmla="*/ 63027 w 92689"/>
                <a:gd name="connsiteY29" fmla="*/ 55322 h 128977"/>
                <a:gd name="connsiteX30" fmla="*/ 44159 w 92689"/>
                <a:gd name="connsiteY30" fmla="*/ 48217 h 128977"/>
                <a:gd name="connsiteX31" fmla="*/ 26090 w 92689"/>
                <a:gd name="connsiteY31" fmla="*/ 54124 h 128977"/>
                <a:gd name="connsiteX32" fmla="*/ 14871 w 92689"/>
                <a:gd name="connsiteY32" fmla="*/ 69824 h 128977"/>
                <a:gd name="connsiteX33" fmla="*/ 11113 w 92689"/>
                <a:gd name="connsiteY33" fmla="*/ 91618 h 128977"/>
                <a:gd name="connsiteX34" fmla="*/ 17855 w 92689"/>
                <a:gd name="connsiteY34" fmla="*/ 112613 h 128977"/>
                <a:gd name="connsiteX35" fmla="*/ 36617 w 92689"/>
                <a:gd name="connsiteY35" fmla="*/ 119797 h 128977"/>
                <a:gd name="connsiteX36" fmla="*/ 36617 w 92689"/>
                <a:gd name="connsiteY36" fmla="*/ 119797 h 12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2689" h="128977">
                  <a:moveTo>
                    <a:pt x="33765" y="128951"/>
                  </a:moveTo>
                  <a:cubicBezTo>
                    <a:pt x="27050" y="128951"/>
                    <a:pt x="21160" y="127461"/>
                    <a:pt x="16070" y="124454"/>
                  </a:cubicBezTo>
                  <a:cubicBezTo>
                    <a:pt x="10980" y="121474"/>
                    <a:pt x="7036" y="117190"/>
                    <a:pt x="4237" y="111628"/>
                  </a:cubicBezTo>
                  <a:cubicBezTo>
                    <a:pt x="1412" y="106067"/>
                    <a:pt x="0" y="99468"/>
                    <a:pt x="0" y="91804"/>
                  </a:cubicBezTo>
                  <a:cubicBezTo>
                    <a:pt x="0" y="82357"/>
                    <a:pt x="1652" y="73629"/>
                    <a:pt x="4930" y="65620"/>
                  </a:cubicBezTo>
                  <a:cubicBezTo>
                    <a:pt x="8235" y="57610"/>
                    <a:pt x="13112" y="51144"/>
                    <a:pt x="19641" y="46248"/>
                  </a:cubicBezTo>
                  <a:cubicBezTo>
                    <a:pt x="26170" y="41352"/>
                    <a:pt x="34112" y="38904"/>
                    <a:pt x="43466" y="38904"/>
                  </a:cubicBezTo>
                  <a:cubicBezTo>
                    <a:pt x="50635" y="38904"/>
                    <a:pt x="57057" y="40740"/>
                    <a:pt x="62681" y="44385"/>
                  </a:cubicBezTo>
                  <a:cubicBezTo>
                    <a:pt x="68304" y="48031"/>
                    <a:pt x="72141" y="53672"/>
                    <a:pt x="74167" y="61336"/>
                  </a:cubicBezTo>
                  <a:lnTo>
                    <a:pt x="72914" y="61336"/>
                  </a:lnTo>
                  <a:lnTo>
                    <a:pt x="81895" y="5189"/>
                  </a:lnTo>
                  <a:cubicBezTo>
                    <a:pt x="82135" y="3379"/>
                    <a:pt x="82801" y="2076"/>
                    <a:pt x="83867" y="1251"/>
                  </a:cubicBezTo>
                  <a:cubicBezTo>
                    <a:pt x="84933" y="426"/>
                    <a:pt x="86372" y="0"/>
                    <a:pt x="88185" y="0"/>
                  </a:cubicBezTo>
                  <a:cubicBezTo>
                    <a:pt x="89864" y="0"/>
                    <a:pt x="91089" y="532"/>
                    <a:pt x="91889" y="1623"/>
                  </a:cubicBezTo>
                  <a:cubicBezTo>
                    <a:pt x="92662" y="2688"/>
                    <a:pt x="92875" y="4258"/>
                    <a:pt x="92528" y="6280"/>
                  </a:cubicBezTo>
                  <a:lnTo>
                    <a:pt x="74034" y="123230"/>
                  </a:lnTo>
                  <a:cubicBezTo>
                    <a:pt x="73794" y="124907"/>
                    <a:pt x="73154" y="126210"/>
                    <a:pt x="72141" y="127168"/>
                  </a:cubicBezTo>
                  <a:cubicBezTo>
                    <a:pt x="71129" y="128126"/>
                    <a:pt x="69663" y="128605"/>
                    <a:pt x="67744" y="128605"/>
                  </a:cubicBezTo>
                  <a:cubicBezTo>
                    <a:pt x="66065" y="128605"/>
                    <a:pt x="64839" y="128046"/>
                    <a:pt x="64066" y="126902"/>
                  </a:cubicBezTo>
                  <a:cubicBezTo>
                    <a:pt x="63267" y="125785"/>
                    <a:pt x="63080" y="124188"/>
                    <a:pt x="63427" y="122166"/>
                  </a:cubicBezTo>
                  <a:lnTo>
                    <a:pt x="65959" y="106918"/>
                  </a:lnTo>
                  <a:lnTo>
                    <a:pt x="67584" y="108169"/>
                  </a:lnTo>
                  <a:cubicBezTo>
                    <a:pt x="64466" y="114529"/>
                    <a:pt x="60042" y="119558"/>
                    <a:pt x="54286" y="123337"/>
                  </a:cubicBezTo>
                  <a:cubicBezTo>
                    <a:pt x="48530" y="127089"/>
                    <a:pt x="41707" y="128978"/>
                    <a:pt x="33819" y="128978"/>
                  </a:cubicBezTo>
                  <a:lnTo>
                    <a:pt x="33792" y="128978"/>
                  </a:lnTo>
                  <a:close/>
                  <a:moveTo>
                    <a:pt x="36617" y="119797"/>
                  </a:moveTo>
                  <a:cubicBezTo>
                    <a:pt x="43812" y="119797"/>
                    <a:pt x="49835" y="117828"/>
                    <a:pt x="54766" y="113890"/>
                  </a:cubicBezTo>
                  <a:cubicBezTo>
                    <a:pt x="59696" y="109952"/>
                    <a:pt x="63427" y="104683"/>
                    <a:pt x="65985" y="98110"/>
                  </a:cubicBezTo>
                  <a:cubicBezTo>
                    <a:pt x="68570" y="91538"/>
                    <a:pt x="69849" y="84300"/>
                    <a:pt x="69849" y="76397"/>
                  </a:cubicBezTo>
                  <a:cubicBezTo>
                    <a:pt x="69849" y="67083"/>
                    <a:pt x="67584" y="60058"/>
                    <a:pt x="63027" y="55322"/>
                  </a:cubicBezTo>
                  <a:cubicBezTo>
                    <a:pt x="58470" y="50612"/>
                    <a:pt x="52181" y="48217"/>
                    <a:pt x="44159" y="48217"/>
                  </a:cubicBezTo>
                  <a:cubicBezTo>
                    <a:pt x="37097" y="48217"/>
                    <a:pt x="31074" y="50186"/>
                    <a:pt x="26090" y="54124"/>
                  </a:cubicBezTo>
                  <a:cubicBezTo>
                    <a:pt x="21107" y="58063"/>
                    <a:pt x="17376" y="63305"/>
                    <a:pt x="14871" y="69824"/>
                  </a:cubicBezTo>
                  <a:cubicBezTo>
                    <a:pt x="12366" y="76344"/>
                    <a:pt x="11113" y="83608"/>
                    <a:pt x="11113" y="91618"/>
                  </a:cubicBezTo>
                  <a:cubicBezTo>
                    <a:pt x="11113" y="100825"/>
                    <a:pt x="13352" y="107823"/>
                    <a:pt x="17855" y="112613"/>
                  </a:cubicBezTo>
                  <a:cubicBezTo>
                    <a:pt x="22359" y="117403"/>
                    <a:pt x="28622" y="119797"/>
                    <a:pt x="36617" y="119797"/>
                  </a:cubicBezTo>
                  <a:lnTo>
                    <a:pt x="36617" y="119797"/>
                  </a:lnTo>
                  <a:close/>
                </a:path>
              </a:pathLst>
            </a:custGeom>
            <a:grpFill/>
            <a:ln w="2665" cap="flat">
              <a:noFill/>
              <a:prstDash val="solid"/>
              <a:miter/>
            </a:ln>
          </p:spPr>
          <p:txBody>
            <a:bodyPr rtlCol="0" anchor="ctr"/>
            <a:lstStyle/>
            <a:p>
              <a:endParaRPr lang="en-HU"/>
            </a:p>
          </p:txBody>
        </p:sp>
        <p:sp>
          <p:nvSpPr>
            <p:cNvPr id="27" name="Freeform 26">
              <a:extLst>
                <a:ext uri="{FF2B5EF4-FFF2-40B4-BE49-F238E27FC236}">
                  <a16:creationId xmlns:a16="http://schemas.microsoft.com/office/drawing/2014/main" id="{179F01BE-BF69-AC0B-DFF4-DBB5D89B1B21}"/>
                </a:ext>
              </a:extLst>
            </p:cNvPr>
            <p:cNvSpPr/>
            <p:nvPr/>
          </p:nvSpPr>
          <p:spPr>
            <a:xfrm>
              <a:off x="2044967" y="616366"/>
              <a:ext cx="78970" cy="90021"/>
            </a:xfrm>
            <a:custGeom>
              <a:avLst/>
              <a:gdLst>
                <a:gd name="connsiteX0" fmla="*/ 38989 w 78970"/>
                <a:gd name="connsiteY0" fmla="*/ 90021 h 90021"/>
                <a:gd name="connsiteX1" fmla="*/ 18149 w 78970"/>
                <a:gd name="connsiteY1" fmla="*/ 85444 h 90021"/>
                <a:gd name="connsiteX2" fmla="*/ 4664 w 78970"/>
                <a:gd name="connsiteY2" fmla="*/ 72432 h 90021"/>
                <a:gd name="connsiteX3" fmla="*/ 0 w 78970"/>
                <a:gd name="connsiteY3" fmla="*/ 52182 h 90021"/>
                <a:gd name="connsiteX4" fmla="*/ 5383 w 78970"/>
                <a:gd name="connsiteY4" fmla="*/ 26370 h 90021"/>
                <a:gd name="connsiteX5" fmla="*/ 21080 w 78970"/>
                <a:gd name="connsiteY5" fmla="*/ 7264 h 90021"/>
                <a:gd name="connsiteX6" fmla="*/ 45598 w 78970"/>
                <a:gd name="connsiteY6" fmla="*/ 0 h 90021"/>
                <a:gd name="connsiteX7" fmla="*/ 62387 w 78970"/>
                <a:gd name="connsiteY7" fmla="*/ 3592 h 90021"/>
                <a:gd name="connsiteX8" fmla="*/ 73074 w 78970"/>
                <a:gd name="connsiteY8" fmla="*/ 13198 h 90021"/>
                <a:gd name="connsiteX9" fmla="*/ 78297 w 78970"/>
                <a:gd name="connsiteY9" fmla="*/ 26929 h 90021"/>
                <a:gd name="connsiteX10" fmla="*/ 78457 w 78970"/>
                <a:gd name="connsiteY10" fmla="*/ 42523 h 90021"/>
                <a:gd name="connsiteX11" fmla="*/ 77018 w 78970"/>
                <a:gd name="connsiteY11" fmla="*/ 46381 h 90021"/>
                <a:gd name="connsiteX12" fmla="*/ 73607 w 78970"/>
                <a:gd name="connsiteY12" fmla="*/ 47365 h 90021"/>
                <a:gd name="connsiteX13" fmla="*/ 8048 w 78970"/>
                <a:gd name="connsiteY13" fmla="*/ 47365 h 90021"/>
                <a:gd name="connsiteX14" fmla="*/ 9301 w 78970"/>
                <a:gd name="connsiteY14" fmla="*/ 39276 h 90021"/>
                <a:gd name="connsiteX15" fmla="*/ 72355 w 78970"/>
                <a:gd name="connsiteY15" fmla="*/ 39276 h 90021"/>
                <a:gd name="connsiteX16" fmla="*/ 68943 w 78970"/>
                <a:gd name="connsiteY16" fmla="*/ 41618 h 90021"/>
                <a:gd name="connsiteX17" fmla="*/ 68410 w 78970"/>
                <a:gd name="connsiteY17" fmla="*/ 25120 h 90021"/>
                <a:gd name="connsiteX18" fmla="*/ 60948 w 78970"/>
                <a:gd name="connsiteY18" fmla="*/ 13278 h 90021"/>
                <a:gd name="connsiteX19" fmla="*/ 45411 w 78970"/>
                <a:gd name="connsiteY19" fmla="*/ 8781 h 90021"/>
                <a:gd name="connsiteX20" fmla="*/ 27982 w 78970"/>
                <a:gd name="connsiteY20" fmla="*/ 13518 h 90021"/>
                <a:gd name="connsiteX21" fmla="*/ 17109 w 78970"/>
                <a:gd name="connsiteY21" fmla="*/ 25625 h 90021"/>
                <a:gd name="connsiteX22" fmla="*/ 11806 w 78970"/>
                <a:gd name="connsiteY22" fmla="*/ 40686 h 90021"/>
                <a:gd name="connsiteX23" fmla="*/ 11273 w 78970"/>
                <a:gd name="connsiteY23" fmla="*/ 44438 h 90021"/>
                <a:gd name="connsiteX24" fmla="*/ 16017 w 78970"/>
                <a:gd name="connsiteY24" fmla="*/ 70809 h 90021"/>
                <a:gd name="connsiteX25" fmla="*/ 39095 w 78970"/>
                <a:gd name="connsiteY25" fmla="*/ 80841 h 90021"/>
                <a:gd name="connsiteX26" fmla="*/ 52394 w 78970"/>
                <a:gd name="connsiteY26" fmla="*/ 79058 h 90021"/>
                <a:gd name="connsiteX27" fmla="*/ 64226 w 78970"/>
                <a:gd name="connsiteY27" fmla="*/ 73310 h 90021"/>
                <a:gd name="connsiteX28" fmla="*/ 67931 w 78970"/>
                <a:gd name="connsiteY28" fmla="*/ 71873 h 90021"/>
                <a:gd name="connsiteX29" fmla="*/ 70542 w 78970"/>
                <a:gd name="connsiteY29" fmla="*/ 72778 h 90021"/>
                <a:gd name="connsiteX30" fmla="*/ 71901 w 78970"/>
                <a:gd name="connsiteY30" fmla="*/ 75013 h 90021"/>
                <a:gd name="connsiteX31" fmla="*/ 71448 w 78970"/>
                <a:gd name="connsiteY31" fmla="*/ 77967 h 90021"/>
                <a:gd name="connsiteX32" fmla="*/ 68943 w 78970"/>
                <a:gd name="connsiteY32" fmla="*/ 80841 h 90021"/>
                <a:gd name="connsiteX33" fmla="*/ 54846 w 78970"/>
                <a:gd name="connsiteY33" fmla="*/ 87653 h 90021"/>
                <a:gd name="connsiteX34" fmla="*/ 38962 w 78970"/>
                <a:gd name="connsiteY34" fmla="*/ 89994 h 90021"/>
                <a:gd name="connsiteX35" fmla="*/ 38962 w 78970"/>
                <a:gd name="connsiteY35" fmla="*/ 89994 h 9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970" h="90021">
                  <a:moveTo>
                    <a:pt x="38989" y="90021"/>
                  </a:moveTo>
                  <a:cubicBezTo>
                    <a:pt x="30967" y="90021"/>
                    <a:pt x="24012" y="88504"/>
                    <a:pt x="18149" y="85444"/>
                  </a:cubicBezTo>
                  <a:cubicBezTo>
                    <a:pt x="12286" y="82384"/>
                    <a:pt x="7782" y="78073"/>
                    <a:pt x="4664" y="72432"/>
                  </a:cubicBezTo>
                  <a:cubicBezTo>
                    <a:pt x="1546" y="66817"/>
                    <a:pt x="0" y="60058"/>
                    <a:pt x="0" y="52182"/>
                  </a:cubicBezTo>
                  <a:cubicBezTo>
                    <a:pt x="0" y="42868"/>
                    <a:pt x="1786" y="34247"/>
                    <a:pt x="5383" y="26370"/>
                  </a:cubicBezTo>
                  <a:cubicBezTo>
                    <a:pt x="8981" y="18467"/>
                    <a:pt x="14231" y="12107"/>
                    <a:pt x="21080" y="7264"/>
                  </a:cubicBezTo>
                  <a:cubicBezTo>
                    <a:pt x="27956" y="2421"/>
                    <a:pt x="36137" y="0"/>
                    <a:pt x="45598" y="0"/>
                  </a:cubicBezTo>
                  <a:cubicBezTo>
                    <a:pt x="52287" y="0"/>
                    <a:pt x="57910" y="1197"/>
                    <a:pt x="62387" y="3592"/>
                  </a:cubicBezTo>
                  <a:cubicBezTo>
                    <a:pt x="66891" y="5987"/>
                    <a:pt x="70436" y="9180"/>
                    <a:pt x="73074" y="13198"/>
                  </a:cubicBezTo>
                  <a:cubicBezTo>
                    <a:pt x="75712" y="17190"/>
                    <a:pt x="77445" y="21767"/>
                    <a:pt x="78297" y="26929"/>
                  </a:cubicBezTo>
                  <a:cubicBezTo>
                    <a:pt x="79124" y="32065"/>
                    <a:pt x="79204" y="37280"/>
                    <a:pt x="78457" y="42523"/>
                  </a:cubicBezTo>
                  <a:cubicBezTo>
                    <a:pt x="78217" y="44438"/>
                    <a:pt x="77738" y="45716"/>
                    <a:pt x="77018" y="46381"/>
                  </a:cubicBezTo>
                  <a:cubicBezTo>
                    <a:pt x="76299" y="47046"/>
                    <a:pt x="75179" y="47365"/>
                    <a:pt x="73607" y="47365"/>
                  </a:cubicBezTo>
                  <a:lnTo>
                    <a:pt x="8048" y="47365"/>
                  </a:lnTo>
                  <a:lnTo>
                    <a:pt x="9301" y="39276"/>
                  </a:lnTo>
                  <a:lnTo>
                    <a:pt x="72355" y="39276"/>
                  </a:lnTo>
                  <a:lnTo>
                    <a:pt x="68943" y="41618"/>
                  </a:lnTo>
                  <a:cubicBezTo>
                    <a:pt x="69903" y="35524"/>
                    <a:pt x="69716" y="30016"/>
                    <a:pt x="68410" y="25120"/>
                  </a:cubicBezTo>
                  <a:cubicBezTo>
                    <a:pt x="67105" y="20223"/>
                    <a:pt x="64599" y="16259"/>
                    <a:pt x="60948" y="13278"/>
                  </a:cubicBezTo>
                  <a:cubicBezTo>
                    <a:pt x="57297" y="10298"/>
                    <a:pt x="52101" y="8781"/>
                    <a:pt x="45411" y="8781"/>
                  </a:cubicBezTo>
                  <a:cubicBezTo>
                    <a:pt x="38722" y="8781"/>
                    <a:pt x="32646" y="10378"/>
                    <a:pt x="27982" y="13518"/>
                  </a:cubicBezTo>
                  <a:cubicBezTo>
                    <a:pt x="23319" y="16684"/>
                    <a:pt x="19694" y="20729"/>
                    <a:pt x="17109" y="25625"/>
                  </a:cubicBezTo>
                  <a:cubicBezTo>
                    <a:pt x="14524" y="30521"/>
                    <a:pt x="12765" y="35551"/>
                    <a:pt x="11806" y="40686"/>
                  </a:cubicBezTo>
                  <a:lnTo>
                    <a:pt x="11273" y="44438"/>
                  </a:lnTo>
                  <a:cubicBezTo>
                    <a:pt x="9461" y="55322"/>
                    <a:pt x="11060" y="64103"/>
                    <a:pt x="16017" y="70809"/>
                  </a:cubicBezTo>
                  <a:cubicBezTo>
                    <a:pt x="20973" y="77488"/>
                    <a:pt x="28702" y="80841"/>
                    <a:pt x="39095" y="80841"/>
                  </a:cubicBezTo>
                  <a:cubicBezTo>
                    <a:pt x="43866" y="80841"/>
                    <a:pt x="48316" y="80229"/>
                    <a:pt x="52394" y="79058"/>
                  </a:cubicBezTo>
                  <a:cubicBezTo>
                    <a:pt x="56471" y="77860"/>
                    <a:pt x="60415" y="75944"/>
                    <a:pt x="64226" y="73310"/>
                  </a:cubicBezTo>
                  <a:cubicBezTo>
                    <a:pt x="65665" y="72352"/>
                    <a:pt x="66891" y="71873"/>
                    <a:pt x="67931" y="71873"/>
                  </a:cubicBezTo>
                  <a:cubicBezTo>
                    <a:pt x="68970" y="71873"/>
                    <a:pt x="69823" y="72166"/>
                    <a:pt x="70542" y="72778"/>
                  </a:cubicBezTo>
                  <a:cubicBezTo>
                    <a:pt x="71262" y="73390"/>
                    <a:pt x="71715" y="74135"/>
                    <a:pt x="71901" y="75013"/>
                  </a:cubicBezTo>
                  <a:cubicBezTo>
                    <a:pt x="72088" y="75891"/>
                    <a:pt x="71928" y="76902"/>
                    <a:pt x="71448" y="77967"/>
                  </a:cubicBezTo>
                  <a:cubicBezTo>
                    <a:pt x="70969" y="79031"/>
                    <a:pt x="70143" y="79989"/>
                    <a:pt x="68943" y="80841"/>
                  </a:cubicBezTo>
                  <a:cubicBezTo>
                    <a:pt x="64999" y="83821"/>
                    <a:pt x="60282" y="86109"/>
                    <a:pt x="54846" y="87653"/>
                  </a:cubicBezTo>
                  <a:cubicBezTo>
                    <a:pt x="49409" y="89196"/>
                    <a:pt x="44079" y="89994"/>
                    <a:pt x="38962" y="89994"/>
                  </a:cubicBezTo>
                  <a:lnTo>
                    <a:pt x="38962" y="89994"/>
                  </a:lnTo>
                  <a:close/>
                </a:path>
              </a:pathLst>
            </a:custGeom>
            <a:grpFill/>
            <a:ln w="2665" cap="flat">
              <a:noFill/>
              <a:prstDash val="solid"/>
              <a:miter/>
            </a:ln>
          </p:spPr>
          <p:txBody>
            <a:bodyPr rtlCol="0" anchor="ctr"/>
            <a:lstStyle/>
            <a:p>
              <a:endParaRPr lang="en-HU"/>
            </a:p>
          </p:txBody>
        </p:sp>
        <p:sp>
          <p:nvSpPr>
            <p:cNvPr id="28" name="Freeform 27">
              <a:extLst>
                <a:ext uri="{FF2B5EF4-FFF2-40B4-BE49-F238E27FC236}">
                  <a16:creationId xmlns:a16="http://schemas.microsoft.com/office/drawing/2014/main" id="{FAD24559-4CD5-A72D-A011-0E6222027B1C}"/>
                </a:ext>
              </a:extLst>
            </p:cNvPr>
            <p:cNvSpPr/>
            <p:nvPr/>
          </p:nvSpPr>
          <p:spPr>
            <a:xfrm>
              <a:off x="2139467" y="616127"/>
              <a:ext cx="57778" cy="89914"/>
            </a:xfrm>
            <a:custGeom>
              <a:avLst/>
              <a:gdLst>
                <a:gd name="connsiteX0" fmla="*/ 4665 w 57778"/>
                <a:gd name="connsiteY0" fmla="*/ 89914 h 89914"/>
                <a:gd name="connsiteX1" fmla="*/ 800 w 57778"/>
                <a:gd name="connsiteY1" fmla="*/ 88291 h 89914"/>
                <a:gd name="connsiteX2" fmla="*/ 161 w 57778"/>
                <a:gd name="connsiteY2" fmla="*/ 83634 h 89914"/>
                <a:gd name="connsiteX3" fmla="*/ 12367 w 57778"/>
                <a:gd name="connsiteY3" fmla="*/ 5960 h 89914"/>
                <a:gd name="connsiteX4" fmla="*/ 14419 w 57778"/>
                <a:gd name="connsiteY4" fmla="*/ 1916 h 89914"/>
                <a:gd name="connsiteX5" fmla="*/ 18469 w 57778"/>
                <a:gd name="connsiteY5" fmla="*/ 558 h 89914"/>
                <a:gd name="connsiteX6" fmla="*/ 22227 w 57778"/>
                <a:gd name="connsiteY6" fmla="*/ 2261 h 89914"/>
                <a:gd name="connsiteX7" fmla="*/ 22947 w 57778"/>
                <a:gd name="connsiteY7" fmla="*/ 6998 h 89914"/>
                <a:gd name="connsiteX8" fmla="*/ 20601 w 57778"/>
                <a:gd name="connsiteY8" fmla="*/ 22432 h 89914"/>
                <a:gd name="connsiteX9" fmla="*/ 18629 w 57778"/>
                <a:gd name="connsiteY9" fmla="*/ 22432 h 89914"/>
                <a:gd name="connsiteX10" fmla="*/ 31554 w 57778"/>
                <a:gd name="connsiteY10" fmla="*/ 5934 h 89914"/>
                <a:gd name="connsiteX11" fmla="*/ 51675 w 57778"/>
                <a:gd name="connsiteY11" fmla="*/ 26 h 89914"/>
                <a:gd name="connsiteX12" fmla="*/ 56525 w 57778"/>
                <a:gd name="connsiteY12" fmla="*/ 745 h 89914"/>
                <a:gd name="connsiteX13" fmla="*/ 57778 w 57778"/>
                <a:gd name="connsiteY13" fmla="*/ 3965 h 89914"/>
                <a:gd name="connsiteX14" fmla="*/ 56419 w 57778"/>
                <a:gd name="connsiteY14" fmla="*/ 8089 h 89914"/>
                <a:gd name="connsiteX15" fmla="*/ 51835 w 57778"/>
                <a:gd name="connsiteY15" fmla="*/ 9712 h 89914"/>
                <a:gd name="connsiteX16" fmla="*/ 48957 w 57778"/>
                <a:gd name="connsiteY16" fmla="*/ 9898 h 89914"/>
                <a:gd name="connsiteX17" fmla="*/ 26864 w 57778"/>
                <a:gd name="connsiteY17" fmla="*/ 19052 h 89914"/>
                <a:gd name="connsiteX18" fmla="*/ 18070 w 57778"/>
                <a:gd name="connsiteY18" fmla="*/ 39675 h 89914"/>
                <a:gd name="connsiteX19" fmla="*/ 10901 w 57778"/>
                <a:gd name="connsiteY19" fmla="*/ 84699 h 89914"/>
                <a:gd name="connsiteX20" fmla="*/ 8929 w 57778"/>
                <a:gd name="connsiteY20" fmla="*/ 88557 h 89914"/>
                <a:gd name="connsiteX21" fmla="*/ 4611 w 57778"/>
                <a:gd name="connsiteY21" fmla="*/ 89914 h 89914"/>
                <a:gd name="connsiteX22" fmla="*/ 4638 w 57778"/>
                <a:gd name="connsiteY22" fmla="*/ 89914 h 8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778" h="89914">
                  <a:moveTo>
                    <a:pt x="4665" y="89914"/>
                  </a:moveTo>
                  <a:cubicBezTo>
                    <a:pt x="2853" y="89914"/>
                    <a:pt x="1573" y="89382"/>
                    <a:pt x="800" y="88291"/>
                  </a:cubicBezTo>
                  <a:cubicBezTo>
                    <a:pt x="28" y="87227"/>
                    <a:pt x="-186" y="85657"/>
                    <a:pt x="161" y="83634"/>
                  </a:cubicBezTo>
                  <a:lnTo>
                    <a:pt x="12367" y="5960"/>
                  </a:lnTo>
                  <a:cubicBezTo>
                    <a:pt x="12713" y="4177"/>
                    <a:pt x="13406" y="2820"/>
                    <a:pt x="14419" y="1916"/>
                  </a:cubicBezTo>
                  <a:cubicBezTo>
                    <a:pt x="15431" y="1011"/>
                    <a:pt x="16790" y="558"/>
                    <a:pt x="18469" y="558"/>
                  </a:cubicBezTo>
                  <a:cubicBezTo>
                    <a:pt x="20148" y="558"/>
                    <a:pt x="21401" y="1117"/>
                    <a:pt x="22227" y="2261"/>
                  </a:cubicBezTo>
                  <a:cubicBezTo>
                    <a:pt x="23053" y="3406"/>
                    <a:pt x="23293" y="4976"/>
                    <a:pt x="22947" y="6998"/>
                  </a:cubicBezTo>
                  <a:lnTo>
                    <a:pt x="20601" y="22432"/>
                  </a:lnTo>
                  <a:lnTo>
                    <a:pt x="18629" y="22432"/>
                  </a:lnTo>
                  <a:cubicBezTo>
                    <a:pt x="21161" y="15247"/>
                    <a:pt x="25452" y="9739"/>
                    <a:pt x="31554" y="5934"/>
                  </a:cubicBezTo>
                  <a:cubicBezTo>
                    <a:pt x="37657" y="2102"/>
                    <a:pt x="44373" y="133"/>
                    <a:pt x="51675" y="26"/>
                  </a:cubicBezTo>
                  <a:cubicBezTo>
                    <a:pt x="54074" y="-80"/>
                    <a:pt x="55699" y="133"/>
                    <a:pt x="56525" y="745"/>
                  </a:cubicBezTo>
                  <a:cubicBezTo>
                    <a:pt x="57352" y="1357"/>
                    <a:pt x="57778" y="2421"/>
                    <a:pt x="57778" y="3965"/>
                  </a:cubicBezTo>
                  <a:cubicBezTo>
                    <a:pt x="57778" y="5880"/>
                    <a:pt x="57325" y="7264"/>
                    <a:pt x="56419" y="8089"/>
                  </a:cubicBezTo>
                  <a:cubicBezTo>
                    <a:pt x="55513" y="8941"/>
                    <a:pt x="53994" y="9473"/>
                    <a:pt x="51835" y="9712"/>
                  </a:cubicBezTo>
                  <a:lnTo>
                    <a:pt x="48957" y="9898"/>
                  </a:lnTo>
                  <a:cubicBezTo>
                    <a:pt x="38777" y="10723"/>
                    <a:pt x="31395" y="13784"/>
                    <a:pt x="26864" y="19052"/>
                  </a:cubicBezTo>
                  <a:cubicBezTo>
                    <a:pt x="22307" y="24321"/>
                    <a:pt x="19375" y="31186"/>
                    <a:pt x="18070" y="39675"/>
                  </a:cubicBezTo>
                  <a:lnTo>
                    <a:pt x="10901" y="84699"/>
                  </a:lnTo>
                  <a:cubicBezTo>
                    <a:pt x="10661" y="86375"/>
                    <a:pt x="9995" y="87652"/>
                    <a:pt x="8929" y="88557"/>
                  </a:cubicBezTo>
                  <a:cubicBezTo>
                    <a:pt x="7863" y="89462"/>
                    <a:pt x="6424" y="89914"/>
                    <a:pt x="4611" y="89914"/>
                  </a:cubicBezTo>
                  <a:lnTo>
                    <a:pt x="4638" y="89914"/>
                  </a:lnTo>
                  <a:close/>
                </a:path>
              </a:pathLst>
            </a:custGeom>
            <a:grpFill/>
            <a:ln w="2665" cap="flat">
              <a:noFill/>
              <a:prstDash val="solid"/>
              <a:miter/>
            </a:ln>
          </p:spPr>
          <p:txBody>
            <a:bodyPr rtlCol="0" anchor="ctr"/>
            <a:lstStyle/>
            <a:p>
              <a:endParaRPr lang="en-HU"/>
            </a:p>
          </p:txBody>
        </p:sp>
        <p:sp>
          <p:nvSpPr>
            <p:cNvPr id="29" name="Freeform 28">
              <a:extLst>
                <a:ext uri="{FF2B5EF4-FFF2-40B4-BE49-F238E27FC236}">
                  <a16:creationId xmlns:a16="http://schemas.microsoft.com/office/drawing/2014/main" id="{A0BB5489-FD72-173A-5168-478BC8A05CD4}"/>
                </a:ext>
              </a:extLst>
            </p:cNvPr>
            <p:cNvSpPr/>
            <p:nvPr/>
          </p:nvSpPr>
          <p:spPr>
            <a:xfrm>
              <a:off x="2196399" y="577090"/>
              <a:ext cx="127757" cy="129297"/>
            </a:xfrm>
            <a:custGeom>
              <a:avLst/>
              <a:gdLst>
                <a:gd name="connsiteX0" fmla="*/ 12226 w 127757"/>
                <a:gd name="connsiteY0" fmla="*/ 129297 h 129297"/>
                <a:gd name="connsiteX1" fmla="*/ 4044 w 127757"/>
                <a:gd name="connsiteY1" fmla="*/ 127062 h 129297"/>
                <a:gd name="connsiteX2" fmla="*/ 180 w 127757"/>
                <a:gd name="connsiteY2" fmla="*/ 120862 h 129297"/>
                <a:gd name="connsiteX3" fmla="*/ 1619 w 127757"/>
                <a:gd name="connsiteY3" fmla="*/ 112081 h 129297"/>
                <a:gd name="connsiteX4" fmla="*/ 47777 w 127757"/>
                <a:gd name="connsiteY4" fmla="*/ 11283 h 129297"/>
                <a:gd name="connsiteX5" fmla="*/ 54706 w 127757"/>
                <a:gd name="connsiteY5" fmla="*/ 2688 h 129297"/>
                <a:gd name="connsiteX6" fmla="*/ 63767 w 127757"/>
                <a:gd name="connsiteY6" fmla="*/ 0 h 129297"/>
                <a:gd name="connsiteX7" fmla="*/ 72934 w 127757"/>
                <a:gd name="connsiteY7" fmla="*/ 2688 h 129297"/>
                <a:gd name="connsiteX8" fmla="*/ 79757 w 127757"/>
                <a:gd name="connsiteY8" fmla="*/ 11283 h 129297"/>
                <a:gd name="connsiteX9" fmla="*/ 125914 w 127757"/>
                <a:gd name="connsiteY9" fmla="*/ 112081 h 129297"/>
                <a:gd name="connsiteX10" fmla="*/ 127620 w 127757"/>
                <a:gd name="connsiteY10" fmla="*/ 120968 h 129297"/>
                <a:gd name="connsiteX11" fmla="*/ 123862 w 127757"/>
                <a:gd name="connsiteY11" fmla="*/ 127062 h 129297"/>
                <a:gd name="connsiteX12" fmla="*/ 116054 w 127757"/>
                <a:gd name="connsiteY12" fmla="*/ 129297 h 129297"/>
                <a:gd name="connsiteX13" fmla="*/ 106620 w 127757"/>
                <a:gd name="connsiteY13" fmla="*/ 126503 h 129297"/>
                <a:gd name="connsiteX14" fmla="*/ 100783 w 127757"/>
                <a:gd name="connsiteY14" fmla="*/ 117615 h 129297"/>
                <a:gd name="connsiteX15" fmla="*/ 89990 w 127757"/>
                <a:gd name="connsiteY15" fmla="*/ 92682 h 129297"/>
                <a:gd name="connsiteX16" fmla="*/ 101130 w 127757"/>
                <a:gd name="connsiteY16" fmla="*/ 100399 h 129297"/>
                <a:gd name="connsiteX17" fmla="*/ 26217 w 127757"/>
                <a:gd name="connsiteY17" fmla="*/ 100399 h 129297"/>
                <a:gd name="connsiteX18" fmla="*/ 37357 w 127757"/>
                <a:gd name="connsiteY18" fmla="*/ 92682 h 129297"/>
                <a:gd name="connsiteX19" fmla="*/ 26750 w 127757"/>
                <a:gd name="connsiteY19" fmla="*/ 117615 h 129297"/>
                <a:gd name="connsiteX20" fmla="*/ 20993 w 127757"/>
                <a:gd name="connsiteY20" fmla="*/ 126503 h 129297"/>
                <a:gd name="connsiteX21" fmla="*/ 12199 w 127757"/>
                <a:gd name="connsiteY21" fmla="*/ 129297 h 129297"/>
                <a:gd name="connsiteX22" fmla="*/ 12199 w 127757"/>
                <a:gd name="connsiteY22" fmla="*/ 129297 h 129297"/>
                <a:gd name="connsiteX23" fmla="*/ 63580 w 127757"/>
                <a:gd name="connsiteY23" fmla="*/ 31000 h 129297"/>
                <a:gd name="connsiteX24" fmla="*/ 40421 w 127757"/>
                <a:gd name="connsiteY24" fmla="*/ 85897 h 129297"/>
                <a:gd name="connsiteX25" fmla="*/ 35571 w 127757"/>
                <a:gd name="connsiteY25" fmla="*/ 78712 h 129297"/>
                <a:gd name="connsiteX26" fmla="*/ 91802 w 127757"/>
                <a:gd name="connsiteY26" fmla="*/ 78712 h 129297"/>
                <a:gd name="connsiteX27" fmla="*/ 87139 w 127757"/>
                <a:gd name="connsiteY27" fmla="*/ 85897 h 129297"/>
                <a:gd name="connsiteX28" fmla="*/ 63980 w 127757"/>
                <a:gd name="connsiteY28" fmla="*/ 31000 h 129297"/>
                <a:gd name="connsiteX29" fmla="*/ 63607 w 127757"/>
                <a:gd name="connsiteY29" fmla="*/ 31000 h 129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7757" h="129297">
                  <a:moveTo>
                    <a:pt x="12226" y="129297"/>
                  </a:moveTo>
                  <a:cubicBezTo>
                    <a:pt x="8868" y="129297"/>
                    <a:pt x="6149" y="128552"/>
                    <a:pt x="4044" y="127062"/>
                  </a:cubicBezTo>
                  <a:cubicBezTo>
                    <a:pt x="1939" y="125572"/>
                    <a:pt x="660" y="123496"/>
                    <a:pt x="180" y="120862"/>
                  </a:cubicBezTo>
                  <a:cubicBezTo>
                    <a:pt x="-300" y="118227"/>
                    <a:pt x="180" y="115300"/>
                    <a:pt x="1619" y="112081"/>
                  </a:cubicBezTo>
                  <a:lnTo>
                    <a:pt x="47777" y="11283"/>
                  </a:lnTo>
                  <a:cubicBezTo>
                    <a:pt x="49669" y="7344"/>
                    <a:pt x="52014" y="4470"/>
                    <a:pt x="54706" y="2688"/>
                  </a:cubicBezTo>
                  <a:cubicBezTo>
                    <a:pt x="57397" y="878"/>
                    <a:pt x="60409" y="0"/>
                    <a:pt x="63767" y="0"/>
                  </a:cubicBezTo>
                  <a:cubicBezTo>
                    <a:pt x="67125" y="0"/>
                    <a:pt x="70296" y="905"/>
                    <a:pt x="72934" y="2688"/>
                  </a:cubicBezTo>
                  <a:cubicBezTo>
                    <a:pt x="75573" y="4497"/>
                    <a:pt x="77838" y="7344"/>
                    <a:pt x="79757" y="11283"/>
                  </a:cubicBezTo>
                  <a:lnTo>
                    <a:pt x="125914" y="112081"/>
                  </a:lnTo>
                  <a:cubicBezTo>
                    <a:pt x="127487" y="115433"/>
                    <a:pt x="128046" y="118387"/>
                    <a:pt x="127620" y="120968"/>
                  </a:cubicBezTo>
                  <a:cubicBezTo>
                    <a:pt x="127193" y="123549"/>
                    <a:pt x="125941" y="125572"/>
                    <a:pt x="123862" y="127062"/>
                  </a:cubicBezTo>
                  <a:cubicBezTo>
                    <a:pt x="121783" y="128552"/>
                    <a:pt x="119172" y="129297"/>
                    <a:pt x="116054" y="129297"/>
                  </a:cubicBezTo>
                  <a:cubicBezTo>
                    <a:pt x="111976" y="129297"/>
                    <a:pt x="108832" y="128366"/>
                    <a:pt x="106620" y="126503"/>
                  </a:cubicBezTo>
                  <a:cubicBezTo>
                    <a:pt x="104408" y="124667"/>
                    <a:pt x="102462" y="121687"/>
                    <a:pt x="100783" y="117615"/>
                  </a:cubicBezTo>
                  <a:lnTo>
                    <a:pt x="89990" y="92682"/>
                  </a:lnTo>
                  <a:lnTo>
                    <a:pt x="101130" y="100399"/>
                  </a:lnTo>
                  <a:lnTo>
                    <a:pt x="26217" y="100399"/>
                  </a:lnTo>
                  <a:lnTo>
                    <a:pt x="37357" y="92682"/>
                  </a:lnTo>
                  <a:lnTo>
                    <a:pt x="26750" y="117615"/>
                  </a:lnTo>
                  <a:cubicBezTo>
                    <a:pt x="24831" y="121687"/>
                    <a:pt x="22912" y="124640"/>
                    <a:pt x="20993" y="126503"/>
                  </a:cubicBezTo>
                  <a:cubicBezTo>
                    <a:pt x="19101" y="128366"/>
                    <a:pt x="16143" y="129297"/>
                    <a:pt x="12199" y="129297"/>
                  </a:cubicBezTo>
                  <a:lnTo>
                    <a:pt x="12199" y="129297"/>
                  </a:lnTo>
                  <a:close/>
                  <a:moveTo>
                    <a:pt x="63580" y="31000"/>
                  </a:moveTo>
                  <a:lnTo>
                    <a:pt x="40421" y="85897"/>
                  </a:lnTo>
                  <a:lnTo>
                    <a:pt x="35571" y="78712"/>
                  </a:lnTo>
                  <a:lnTo>
                    <a:pt x="91802" y="78712"/>
                  </a:lnTo>
                  <a:lnTo>
                    <a:pt x="87139" y="85897"/>
                  </a:lnTo>
                  <a:lnTo>
                    <a:pt x="63980" y="31000"/>
                  </a:lnTo>
                  <a:lnTo>
                    <a:pt x="63607" y="31000"/>
                  </a:lnTo>
                  <a:close/>
                </a:path>
              </a:pathLst>
            </a:custGeom>
            <a:grpFill/>
            <a:ln w="2665" cap="flat">
              <a:noFill/>
              <a:prstDash val="solid"/>
              <a:miter/>
            </a:ln>
          </p:spPr>
          <p:txBody>
            <a:bodyPr rtlCol="0" anchor="ctr"/>
            <a:lstStyle/>
            <a:p>
              <a:endParaRPr lang="en-HU"/>
            </a:p>
          </p:txBody>
        </p:sp>
        <p:sp>
          <p:nvSpPr>
            <p:cNvPr id="30" name="Freeform 29">
              <a:extLst>
                <a:ext uri="{FF2B5EF4-FFF2-40B4-BE49-F238E27FC236}">
                  <a16:creationId xmlns:a16="http://schemas.microsoft.com/office/drawing/2014/main" id="{8916F86F-EF14-E514-DA40-22786F5F8C14}"/>
                </a:ext>
              </a:extLst>
            </p:cNvPr>
            <p:cNvSpPr/>
            <p:nvPr/>
          </p:nvSpPr>
          <p:spPr>
            <a:xfrm>
              <a:off x="2333799" y="577063"/>
              <a:ext cx="93061" cy="129696"/>
            </a:xfrm>
            <a:custGeom>
              <a:avLst/>
              <a:gdLst>
                <a:gd name="connsiteX0" fmla="*/ 38642 w 93061"/>
                <a:gd name="connsiteY0" fmla="*/ 129670 h 129696"/>
                <a:gd name="connsiteX1" fmla="*/ 18415 w 93061"/>
                <a:gd name="connsiteY1" fmla="*/ 124188 h 129696"/>
                <a:gd name="connsiteX2" fmla="*/ 4850 w 93061"/>
                <a:gd name="connsiteY2" fmla="*/ 108329 h 129696"/>
                <a:gd name="connsiteX3" fmla="*/ 0 w 93061"/>
                <a:gd name="connsiteY3" fmla="*/ 83741 h 129696"/>
                <a:gd name="connsiteX4" fmla="*/ 4850 w 93061"/>
                <a:gd name="connsiteY4" fmla="*/ 59340 h 129696"/>
                <a:gd name="connsiteX5" fmla="*/ 18415 w 93061"/>
                <a:gd name="connsiteY5" fmla="*/ 43560 h 129696"/>
                <a:gd name="connsiteX6" fmla="*/ 38642 w 93061"/>
                <a:gd name="connsiteY6" fmla="*/ 37999 h 129696"/>
                <a:gd name="connsiteX7" fmla="*/ 57137 w 93061"/>
                <a:gd name="connsiteY7" fmla="*/ 43028 h 129696"/>
                <a:gd name="connsiteX8" fmla="*/ 67931 w 93061"/>
                <a:gd name="connsiteY8" fmla="*/ 56120 h 129696"/>
                <a:gd name="connsiteX9" fmla="*/ 65959 w 93061"/>
                <a:gd name="connsiteY9" fmla="*/ 56120 h 129696"/>
                <a:gd name="connsiteX10" fmla="*/ 65959 w 93061"/>
                <a:gd name="connsiteY10" fmla="*/ 13624 h 129696"/>
                <a:gd name="connsiteX11" fmla="*/ 69370 w 93061"/>
                <a:gd name="connsiteY11" fmla="*/ 3406 h 129696"/>
                <a:gd name="connsiteX12" fmla="*/ 79417 w 93061"/>
                <a:gd name="connsiteY12" fmla="*/ 0 h 129696"/>
                <a:gd name="connsiteX13" fmla="*/ 89490 w 93061"/>
                <a:gd name="connsiteY13" fmla="*/ 3406 h 129696"/>
                <a:gd name="connsiteX14" fmla="*/ 93062 w 93061"/>
                <a:gd name="connsiteY14" fmla="*/ 13624 h 129696"/>
                <a:gd name="connsiteX15" fmla="*/ 93062 w 93061"/>
                <a:gd name="connsiteY15" fmla="*/ 115673 h 129696"/>
                <a:gd name="connsiteX16" fmla="*/ 89544 w 93061"/>
                <a:gd name="connsiteY16" fmla="*/ 125811 h 129696"/>
                <a:gd name="connsiteX17" fmla="*/ 79763 w 93061"/>
                <a:gd name="connsiteY17" fmla="*/ 129324 h 129696"/>
                <a:gd name="connsiteX18" fmla="*/ 69610 w 93061"/>
                <a:gd name="connsiteY18" fmla="*/ 125811 h 129696"/>
                <a:gd name="connsiteX19" fmla="*/ 66092 w 93061"/>
                <a:gd name="connsiteY19" fmla="*/ 115673 h 129696"/>
                <a:gd name="connsiteX20" fmla="*/ 66092 w 93061"/>
                <a:gd name="connsiteY20" fmla="*/ 103486 h 129696"/>
                <a:gd name="connsiteX21" fmla="*/ 68064 w 93061"/>
                <a:gd name="connsiteY21" fmla="*/ 110484 h 129696"/>
                <a:gd name="connsiteX22" fmla="*/ 57377 w 93061"/>
                <a:gd name="connsiteY22" fmla="*/ 124481 h 129696"/>
                <a:gd name="connsiteX23" fmla="*/ 38616 w 93061"/>
                <a:gd name="connsiteY23" fmla="*/ 129696 h 129696"/>
                <a:gd name="connsiteX24" fmla="*/ 38616 w 93061"/>
                <a:gd name="connsiteY24" fmla="*/ 129696 h 129696"/>
                <a:gd name="connsiteX25" fmla="*/ 46717 w 93061"/>
                <a:gd name="connsiteY25" fmla="*/ 109606 h 129696"/>
                <a:gd name="connsiteX26" fmla="*/ 56951 w 93061"/>
                <a:gd name="connsiteY26" fmla="*/ 106838 h 129696"/>
                <a:gd name="connsiteX27" fmla="*/ 63773 w 93061"/>
                <a:gd name="connsiteY27" fmla="*/ 98323 h 129696"/>
                <a:gd name="connsiteX28" fmla="*/ 66305 w 93061"/>
                <a:gd name="connsiteY28" fmla="*/ 83794 h 129696"/>
                <a:gd name="connsiteX29" fmla="*/ 60895 w 93061"/>
                <a:gd name="connsiteY29" fmla="*/ 64502 h 129696"/>
                <a:gd name="connsiteX30" fmla="*/ 46717 w 93061"/>
                <a:gd name="connsiteY30" fmla="*/ 58302 h 129696"/>
                <a:gd name="connsiteX31" fmla="*/ 36564 w 93061"/>
                <a:gd name="connsiteY31" fmla="*/ 60990 h 129696"/>
                <a:gd name="connsiteX32" fmla="*/ 29741 w 93061"/>
                <a:gd name="connsiteY32" fmla="*/ 69425 h 129696"/>
                <a:gd name="connsiteX33" fmla="*/ 27316 w 93061"/>
                <a:gd name="connsiteY33" fmla="*/ 83768 h 129696"/>
                <a:gd name="connsiteX34" fmla="*/ 32699 w 93061"/>
                <a:gd name="connsiteY34" fmla="*/ 103326 h 129696"/>
                <a:gd name="connsiteX35" fmla="*/ 46717 w 93061"/>
                <a:gd name="connsiteY35" fmla="*/ 109606 h 129696"/>
                <a:gd name="connsiteX36" fmla="*/ 46717 w 93061"/>
                <a:gd name="connsiteY36" fmla="*/ 109606 h 12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3061" h="129696">
                  <a:moveTo>
                    <a:pt x="38642" y="129670"/>
                  </a:moveTo>
                  <a:cubicBezTo>
                    <a:pt x="30967" y="129670"/>
                    <a:pt x="24225" y="127834"/>
                    <a:pt x="18415" y="124188"/>
                  </a:cubicBezTo>
                  <a:cubicBezTo>
                    <a:pt x="12605" y="120543"/>
                    <a:pt x="8102" y="115247"/>
                    <a:pt x="4850" y="108329"/>
                  </a:cubicBezTo>
                  <a:cubicBezTo>
                    <a:pt x="1626" y="101383"/>
                    <a:pt x="0" y="93214"/>
                    <a:pt x="0" y="83741"/>
                  </a:cubicBezTo>
                  <a:cubicBezTo>
                    <a:pt x="0" y="74268"/>
                    <a:pt x="1626" y="66179"/>
                    <a:pt x="4850" y="59340"/>
                  </a:cubicBezTo>
                  <a:cubicBezTo>
                    <a:pt x="8075" y="52501"/>
                    <a:pt x="12605" y="47259"/>
                    <a:pt x="18415" y="43560"/>
                  </a:cubicBezTo>
                  <a:cubicBezTo>
                    <a:pt x="24225" y="39862"/>
                    <a:pt x="30967" y="37999"/>
                    <a:pt x="38642" y="37999"/>
                  </a:cubicBezTo>
                  <a:cubicBezTo>
                    <a:pt x="45598" y="37999"/>
                    <a:pt x="51754" y="39675"/>
                    <a:pt x="57137" y="43028"/>
                  </a:cubicBezTo>
                  <a:cubicBezTo>
                    <a:pt x="62547" y="46381"/>
                    <a:pt x="66118" y="50745"/>
                    <a:pt x="67931" y="56120"/>
                  </a:cubicBezTo>
                  <a:lnTo>
                    <a:pt x="65959" y="56120"/>
                  </a:lnTo>
                  <a:lnTo>
                    <a:pt x="65959" y="13624"/>
                  </a:lnTo>
                  <a:cubicBezTo>
                    <a:pt x="65959" y="9101"/>
                    <a:pt x="67105" y="5668"/>
                    <a:pt x="69370" y="3406"/>
                  </a:cubicBezTo>
                  <a:cubicBezTo>
                    <a:pt x="71635" y="1144"/>
                    <a:pt x="74993" y="0"/>
                    <a:pt x="79417" y="0"/>
                  </a:cubicBezTo>
                  <a:cubicBezTo>
                    <a:pt x="83841" y="0"/>
                    <a:pt x="87065" y="1144"/>
                    <a:pt x="89490" y="3406"/>
                  </a:cubicBezTo>
                  <a:cubicBezTo>
                    <a:pt x="91889" y="5668"/>
                    <a:pt x="93062" y="9074"/>
                    <a:pt x="93062" y="13624"/>
                  </a:cubicBezTo>
                  <a:lnTo>
                    <a:pt x="93062" y="115673"/>
                  </a:lnTo>
                  <a:cubicBezTo>
                    <a:pt x="93062" y="120090"/>
                    <a:pt x="91889" y="123470"/>
                    <a:pt x="89544" y="125811"/>
                  </a:cubicBezTo>
                  <a:cubicBezTo>
                    <a:pt x="87199" y="128153"/>
                    <a:pt x="83947" y="129324"/>
                    <a:pt x="79763" y="129324"/>
                  </a:cubicBezTo>
                  <a:cubicBezTo>
                    <a:pt x="75339" y="129324"/>
                    <a:pt x="71955" y="128153"/>
                    <a:pt x="69610" y="125811"/>
                  </a:cubicBezTo>
                  <a:cubicBezTo>
                    <a:pt x="67264" y="123470"/>
                    <a:pt x="66092" y="120117"/>
                    <a:pt x="66092" y="115673"/>
                  </a:cubicBezTo>
                  <a:lnTo>
                    <a:pt x="66092" y="103486"/>
                  </a:lnTo>
                  <a:lnTo>
                    <a:pt x="68064" y="110484"/>
                  </a:lnTo>
                  <a:cubicBezTo>
                    <a:pt x="66385" y="116338"/>
                    <a:pt x="62814" y="120995"/>
                    <a:pt x="57377" y="124481"/>
                  </a:cubicBezTo>
                  <a:cubicBezTo>
                    <a:pt x="51941" y="127967"/>
                    <a:pt x="45678" y="129696"/>
                    <a:pt x="38616" y="129696"/>
                  </a:cubicBezTo>
                  <a:lnTo>
                    <a:pt x="38616" y="129696"/>
                  </a:lnTo>
                  <a:close/>
                  <a:moveTo>
                    <a:pt x="46717" y="109606"/>
                  </a:moveTo>
                  <a:cubicBezTo>
                    <a:pt x="50662" y="109606"/>
                    <a:pt x="54073" y="108675"/>
                    <a:pt x="56951" y="106838"/>
                  </a:cubicBezTo>
                  <a:cubicBezTo>
                    <a:pt x="59829" y="105002"/>
                    <a:pt x="62094" y="102155"/>
                    <a:pt x="63773" y="98323"/>
                  </a:cubicBezTo>
                  <a:cubicBezTo>
                    <a:pt x="65452" y="94491"/>
                    <a:pt x="66305" y="89649"/>
                    <a:pt x="66305" y="83794"/>
                  </a:cubicBezTo>
                  <a:cubicBezTo>
                    <a:pt x="66305" y="75066"/>
                    <a:pt x="64493" y="68627"/>
                    <a:pt x="60895" y="64502"/>
                  </a:cubicBezTo>
                  <a:cubicBezTo>
                    <a:pt x="57324" y="60378"/>
                    <a:pt x="52580" y="58302"/>
                    <a:pt x="46717" y="58302"/>
                  </a:cubicBezTo>
                  <a:cubicBezTo>
                    <a:pt x="42880" y="58302"/>
                    <a:pt x="39495" y="59207"/>
                    <a:pt x="36564" y="60990"/>
                  </a:cubicBezTo>
                  <a:cubicBezTo>
                    <a:pt x="33632" y="62799"/>
                    <a:pt x="31340" y="65593"/>
                    <a:pt x="29741" y="69425"/>
                  </a:cubicBezTo>
                  <a:cubicBezTo>
                    <a:pt x="28142" y="73257"/>
                    <a:pt x="27316" y="78020"/>
                    <a:pt x="27316" y="83768"/>
                  </a:cubicBezTo>
                  <a:cubicBezTo>
                    <a:pt x="27316" y="92629"/>
                    <a:pt x="29102" y="99148"/>
                    <a:pt x="32699" y="103326"/>
                  </a:cubicBezTo>
                  <a:cubicBezTo>
                    <a:pt x="36297" y="107504"/>
                    <a:pt x="40961" y="109606"/>
                    <a:pt x="46717" y="109606"/>
                  </a:cubicBezTo>
                  <a:lnTo>
                    <a:pt x="46717" y="109606"/>
                  </a:lnTo>
                  <a:close/>
                </a:path>
              </a:pathLst>
            </a:custGeom>
            <a:grpFill/>
            <a:ln w="2665" cap="flat">
              <a:noFill/>
              <a:prstDash val="solid"/>
              <a:miter/>
            </a:ln>
          </p:spPr>
          <p:txBody>
            <a:bodyPr rtlCol="0" anchor="ctr"/>
            <a:lstStyle/>
            <a:p>
              <a:endParaRPr lang="en-HU"/>
            </a:p>
          </p:txBody>
        </p:sp>
        <p:sp>
          <p:nvSpPr>
            <p:cNvPr id="31" name="Freeform 30">
              <a:extLst>
                <a:ext uri="{FF2B5EF4-FFF2-40B4-BE49-F238E27FC236}">
                  <a16:creationId xmlns:a16="http://schemas.microsoft.com/office/drawing/2014/main" id="{BAD27015-B3AF-AAE5-D50D-BE4BE6E3551F}"/>
                </a:ext>
              </a:extLst>
            </p:cNvPr>
            <p:cNvSpPr/>
            <p:nvPr/>
          </p:nvSpPr>
          <p:spPr>
            <a:xfrm>
              <a:off x="2441004" y="615434"/>
              <a:ext cx="89013" cy="90952"/>
            </a:xfrm>
            <a:custGeom>
              <a:avLst/>
              <a:gdLst>
                <a:gd name="connsiteX0" fmla="*/ 44246 w 89013"/>
                <a:gd name="connsiteY0" fmla="*/ 90952 h 90952"/>
                <a:gd name="connsiteX1" fmla="*/ 34999 w 89013"/>
                <a:gd name="connsiteY1" fmla="*/ 88265 h 90952"/>
                <a:gd name="connsiteX2" fmla="*/ 28443 w 89013"/>
                <a:gd name="connsiteY2" fmla="*/ 80016 h 90952"/>
                <a:gd name="connsiteX3" fmla="*/ 1500 w 89013"/>
                <a:gd name="connsiteY3" fmla="*/ 17589 h 90952"/>
                <a:gd name="connsiteX4" fmla="*/ 140 w 89013"/>
                <a:gd name="connsiteY4" fmla="*/ 8888 h 90952"/>
                <a:gd name="connsiteX5" fmla="*/ 4005 w 89013"/>
                <a:gd name="connsiteY5" fmla="*/ 2421 h 90952"/>
                <a:gd name="connsiteX6" fmla="*/ 13172 w 89013"/>
                <a:gd name="connsiteY6" fmla="*/ 0 h 90952"/>
                <a:gd name="connsiteX7" fmla="*/ 21167 w 89013"/>
                <a:gd name="connsiteY7" fmla="*/ 2155 h 90952"/>
                <a:gd name="connsiteX8" fmla="*/ 26471 w 89013"/>
                <a:gd name="connsiteY8" fmla="*/ 10937 h 90952"/>
                <a:gd name="connsiteX9" fmla="*/ 47844 w 89013"/>
                <a:gd name="connsiteY9" fmla="*/ 64582 h 90952"/>
                <a:gd name="connsiteX10" fmla="*/ 42087 w 89013"/>
                <a:gd name="connsiteY10" fmla="*/ 64582 h 90952"/>
                <a:gd name="connsiteX11" fmla="*/ 63994 w 89013"/>
                <a:gd name="connsiteY11" fmla="*/ 10591 h 90952"/>
                <a:gd name="connsiteX12" fmla="*/ 69564 w 89013"/>
                <a:gd name="connsiteY12" fmla="*/ 2262 h 90952"/>
                <a:gd name="connsiteX13" fmla="*/ 77985 w 89013"/>
                <a:gd name="connsiteY13" fmla="*/ 27 h 90952"/>
                <a:gd name="connsiteX14" fmla="*/ 85447 w 89013"/>
                <a:gd name="connsiteY14" fmla="*/ 2448 h 90952"/>
                <a:gd name="connsiteX15" fmla="*/ 88858 w 89013"/>
                <a:gd name="connsiteY15" fmla="*/ 8808 h 90952"/>
                <a:gd name="connsiteX16" fmla="*/ 87499 w 89013"/>
                <a:gd name="connsiteY16" fmla="*/ 17403 h 90952"/>
                <a:gd name="connsiteX17" fmla="*/ 59836 w 89013"/>
                <a:gd name="connsiteY17" fmla="*/ 80175 h 90952"/>
                <a:gd name="connsiteX18" fmla="*/ 53547 w 89013"/>
                <a:gd name="connsiteY18" fmla="*/ 88265 h 90952"/>
                <a:gd name="connsiteX19" fmla="*/ 44220 w 89013"/>
                <a:gd name="connsiteY19" fmla="*/ 90952 h 90952"/>
                <a:gd name="connsiteX20" fmla="*/ 44246 w 89013"/>
                <a:gd name="connsiteY20" fmla="*/ 90952 h 9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013" h="90952">
                  <a:moveTo>
                    <a:pt x="44246" y="90952"/>
                  </a:moveTo>
                  <a:cubicBezTo>
                    <a:pt x="40648" y="90952"/>
                    <a:pt x="37584" y="90048"/>
                    <a:pt x="34999" y="88265"/>
                  </a:cubicBezTo>
                  <a:cubicBezTo>
                    <a:pt x="32414" y="86455"/>
                    <a:pt x="30228" y="83715"/>
                    <a:pt x="28443" y="80016"/>
                  </a:cubicBezTo>
                  <a:lnTo>
                    <a:pt x="1500" y="17589"/>
                  </a:lnTo>
                  <a:cubicBezTo>
                    <a:pt x="194" y="14476"/>
                    <a:pt x="-259" y="11575"/>
                    <a:pt x="140" y="8888"/>
                  </a:cubicBezTo>
                  <a:cubicBezTo>
                    <a:pt x="567" y="6200"/>
                    <a:pt x="1846" y="4045"/>
                    <a:pt x="4005" y="2421"/>
                  </a:cubicBezTo>
                  <a:cubicBezTo>
                    <a:pt x="6163" y="798"/>
                    <a:pt x="9228" y="0"/>
                    <a:pt x="13172" y="0"/>
                  </a:cubicBezTo>
                  <a:cubicBezTo>
                    <a:pt x="16530" y="0"/>
                    <a:pt x="19195" y="718"/>
                    <a:pt x="21167" y="2155"/>
                  </a:cubicBezTo>
                  <a:cubicBezTo>
                    <a:pt x="23139" y="3592"/>
                    <a:pt x="24898" y="6519"/>
                    <a:pt x="26471" y="10937"/>
                  </a:cubicBezTo>
                  <a:lnTo>
                    <a:pt x="47844" y="64582"/>
                  </a:lnTo>
                  <a:lnTo>
                    <a:pt x="42087" y="64582"/>
                  </a:lnTo>
                  <a:lnTo>
                    <a:pt x="63994" y="10591"/>
                  </a:lnTo>
                  <a:cubicBezTo>
                    <a:pt x="65673" y="6519"/>
                    <a:pt x="67538" y="3752"/>
                    <a:pt x="69564" y="2262"/>
                  </a:cubicBezTo>
                  <a:cubicBezTo>
                    <a:pt x="71589" y="772"/>
                    <a:pt x="74414" y="27"/>
                    <a:pt x="77985" y="27"/>
                  </a:cubicBezTo>
                  <a:cubicBezTo>
                    <a:pt x="81103" y="27"/>
                    <a:pt x="83581" y="825"/>
                    <a:pt x="85447" y="2448"/>
                  </a:cubicBezTo>
                  <a:cubicBezTo>
                    <a:pt x="87286" y="4071"/>
                    <a:pt x="88432" y="6200"/>
                    <a:pt x="88858" y="8808"/>
                  </a:cubicBezTo>
                  <a:cubicBezTo>
                    <a:pt x="89285" y="11442"/>
                    <a:pt x="88832" y="14316"/>
                    <a:pt x="87499" y="17403"/>
                  </a:cubicBezTo>
                  <a:lnTo>
                    <a:pt x="59836" y="80175"/>
                  </a:lnTo>
                  <a:cubicBezTo>
                    <a:pt x="58264" y="83768"/>
                    <a:pt x="56185" y="86455"/>
                    <a:pt x="53547" y="88265"/>
                  </a:cubicBezTo>
                  <a:cubicBezTo>
                    <a:pt x="50909" y="90048"/>
                    <a:pt x="47817" y="90952"/>
                    <a:pt x="44220" y="90952"/>
                  </a:cubicBezTo>
                  <a:lnTo>
                    <a:pt x="44246" y="90952"/>
                  </a:lnTo>
                  <a:close/>
                </a:path>
              </a:pathLst>
            </a:custGeom>
            <a:grpFill/>
            <a:ln w="2665" cap="flat">
              <a:noFill/>
              <a:prstDash val="solid"/>
              <a:miter/>
            </a:ln>
          </p:spPr>
          <p:txBody>
            <a:bodyPr rtlCol="0" anchor="ctr"/>
            <a:lstStyle/>
            <a:p>
              <a:endParaRPr lang="en-HU"/>
            </a:p>
          </p:txBody>
        </p:sp>
        <p:sp>
          <p:nvSpPr>
            <p:cNvPr id="32" name="Freeform 31">
              <a:extLst>
                <a:ext uri="{FF2B5EF4-FFF2-40B4-BE49-F238E27FC236}">
                  <a16:creationId xmlns:a16="http://schemas.microsoft.com/office/drawing/2014/main" id="{CDD1538D-E5FB-B539-7CE7-0A6593AE2672}"/>
                </a:ext>
              </a:extLst>
            </p:cNvPr>
            <p:cNvSpPr/>
            <p:nvPr/>
          </p:nvSpPr>
          <p:spPr>
            <a:xfrm>
              <a:off x="2539856" y="615009"/>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4 w 83467"/>
                <a:gd name="connsiteY6" fmla="*/ 37546 h 91724"/>
                <a:gd name="connsiteX7" fmla="*/ 60708 w 83467"/>
                <a:gd name="connsiteY7" fmla="*/ 37546 h 91724"/>
                <a:gd name="connsiteX8" fmla="*/ 60708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1 w 83467"/>
                <a:gd name="connsiteY22" fmla="*/ 24960 h 91724"/>
                <a:gd name="connsiteX23" fmla="*/ 11726 w 83467"/>
                <a:gd name="connsiteY23" fmla="*/ 25678 h 91724"/>
                <a:gd name="connsiteX24" fmla="*/ 7142 w 83467"/>
                <a:gd name="connsiteY24" fmla="*/ 22166 h 91724"/>
                <a:gd name="connsiteX25" fmla="*/ 5516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7 w 83467"/>
                <a:gd name="connsiteY32" fmla="*/ 37866 h 91724"/>
                <a:gd name="connsiteX33" fmla="*/ 83467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4" y="37546"/>
                  </a:cubicBezTo>
                  <a:lnTo>
                    <a:pt x="60708" y="37546"/>
                  </a:lnTo>
                  <a:lnTo>
                    <a:pt x="60708"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09" y="68201"/>
                    <a:pt x="29555" y="70383"/>
                  </a:cubicBezTo>
                  <a:cubicBezTo>
                    <a:pt x="31900" y="72538"/>
                    <a:pt x="35204"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1" y="24960"/>
                  </a:cubicBezTo>
                  <a:cubicBezTo>
                    <a:pt x="16070" y="26024"/>
                    <a:pt x="13725" y="26264"/>
                    <a:pt x="11726" y="25678"/>
                  </a:cubicBezTo>
                  <a:cubicBezTo>
                    <a:pt x="9754" y="25066"/>
                    <a:pt x="8208" y="23922"/>
                    <a:pt x="7142" y="22166"/>
                  </a:cubicBezTo>
                  <a:cubicBezTo>
                    <a:pt x="6076" y="20436"/>
                    <a:pt x="5516" y="18494"/>
                    <a:pt x="5516" y="16338"/>
                  </a:cubicBezTo>
                  <a:cubicBezTo>
                    <a:pt x="5516"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7" y="29271"/>
                    <a:pt x="83467" y="37866"/>
                  </a:cubicBezTo>
                  <a:lnTo>
                    <a:pt x="83467" y="77674"/>
                  </a:lnTo>
                  <a:cubicBezTo>
                    <a:pt x="83467"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5"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3" name="Freeform 32">
              <a:extLst>
                <a:ext uri="{FF2B5EF4-FFF2-40B4-BE49-F238E27FC236}">
                  <a16:creationId xmlns:a16="http://schemas.microsoft.com/office/drawing/2014/main" id="{EBD79105-40CD-5004-CBFC-3DF2462BD705}"/>
                </a:ext>
              </a:extLst>
            </p:cNvPr>
            <p:cNvSpPr/>
            <p:nvPr/>
          </p:nvSpPr>
          <p:spPr>
            <a:xfrm>
              <a:off x="2643658" y="615089"/>
              <a:ext cx="86399" cy="91324"/>
            </a:xfrm>
            <a:custGeom>
              <a:avLst/>
              <a:gdLst>
                <a:gd name="connsiteX0" fmla="*/ 13485 w 86399"/>
                <a:gd name="connsiteY0" fmla="*/ 91298 h 91324"/>
                <a:gd name="connsiteX1" fmla="*/ 3598 w 86399"/>
                <a:gd name="connsiteY1" fmla="*/ 87786 h 91324"/>
                <a:gd name="connsiteX2" fmla="*/ 0 w 86399"/>
                <a:gd name="connsiteY2" fmla="*/ 77647 h 91324"/>
                <a:gd name="connsiteX3" fmla="*/ 0 w 86399"/>
                <a:gd name="connsiteY3" fmla="*/ 13970 h 91324"/>
                <a:gd name="connsiteX4" fmla="*/ 3518 w 86399"/>
                <a:gd name="connsiteY4" fmla="*/ 3832 h 91324"/>
                <a:gd name="connsiteX5" fmla="*/ 13485 w 86399"/>
                <a:gd name="connsiteY5" fmla="*/ 319 h 91324"/>
                <a:gd name="connsiteX6" fmla="*/ 23185 w 86399"/>
                <a:gd name="connsiteY6" fmla="*/ 3832 h 91324"/>
                <a:gd name="connsiteX7" fmla="*/ 26597 w 86399"/>
                <a:gd name="connsiteY7" fmla="*/ 13970 h 91324"/>
                <a:gd name="connsiteX8" fmla="*/ 26597 w 86399"/>
                <a:gd name="connsiteY8" fmla="*/ 24188 h 91324"/>
                <a:gd name="connsiteX9" fmla="*/ 24625 w 86399"/>
                <a:gd name="connsiteY9" fmla="*/ 18467 h 91324"/>
                <a:gd name="connsiteX10" fmla="*/ 36830 w 86399"/>
                <a:gd name="connsiteY10" fmla="*/ 4737 h 91324"/>
                <a:gd name="connsiteX11" fmla="*/ 55325 w 86399"/>
                <a:gd name="connsiteY11" fmla="*/ 0 h 91324"/>
                <a:gd name="connsiteX12" fmla="*/ 72834 w 86399"/>
                <a:gd name="connsiteY12" fmla="*/ 4045 h 91324"/>
                <a:gd name="connsiteX13" fmla="*/ 82988 w 86399"/>
                <a:gd name="connsiteY13" fmla="*/ 16338 h 91324"/>
                <a:gd name="connsiteX14" fmla="*/ 86399 w 86399"/>
                <a:gd name="connsiteY14" fmla="*/ 37147 h 91324"/>
                <a:gd name="connsiteX15" fmla="*/ 86399 w 86399"/>
                <a:gd name="connsiteY15" fmla="*/ 77674 h 91324"/>
                <a:gd name="connsiteX16" fmla="*/ 82988 w 86399"/>
                <a:gd name="connsiteY16" fmla="*/ 87812 h 91324"/>
                <a:gd name="connsiteX17" fmla="*/ 72914 w 86399"/>
                <a:gd name="connsiteY17" fmla="*/ 91325 h 91324"/>
                <a:gd name="connsiteX18" fmla="*/ 62947 w 86399"/>
                <a:gd name="connsiteY18" fmla="*/ 87812 h 91324"/>
                <a:gd name="connsiteX19" fmla="*/ 59270 w 86399"/>
                <a:gd name="connsiteY19" fmla="*/ 77674 h 91324"/>
                <a:gd name="connsiteX20" fmla="*/ 59270 w 86399"/>
                <a:gd name="connsiteY20" fmla="*/ 38212 h 91324"/>
                <a:gd name="connsiteX21" fmla="*/ 55938 w 86399"/>
                <a:gd name="connsiteY21" fmla="*/ 25040 h 91324"/>
                <a:gd name="connsiteX22" fmla="*/ 45971 w 86399"/>
                <a:gd name="connsiteY22" fmla="*/ 20995 h 91324"/>
                <a:gd name="connsiteX23" fmla="*/ 32220 w 86399"/>
                <a:gd name="connsiteY23" fmla="*/ 26370 h 91324"/>
                <a:gd name="connsiteX24" fmla="*/ 27103 w 86399"/>
                <a:gd name="connsiteY24" fmla="*/ 40713 h 91324"/>
                <a:gd name="connsiteX25" fmla="*/ 27103 w 86399"/>
                <a:gd name="connsiteY25" fmla="*/ 77647 h 91324"/>
                <a:gd name="connsiteX26" fmla="*/ 13458 w 86399"/>
                <a:gd name="connsiteY26" fmla="*/ 91298 h 91324"/>
                <a:gd name="connsiteX27" fmla="*/ 13458 w 86399"/>
                <a:gd name="connsiteY27" fmla="*/ 91298 h 9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399" h="91324">
                  <a:moveTo>
                    <a:pt x="13485" y="91298"/>
                  </a:moveTo>
                  <a:cubicBezTo>
                    <a:pt x="9301" y="91298"/>
                    <a:pt x="5996" y="90127"/>
                    <a:pt x="3598" y="87786"/>
                  </a:cubicBezTo>
                  <a:cubicBezTo>
                    <a:pt x="1199" y="85444"/>
                    <a:pt x="0" y="82091"/>
                    <a:pt x="0" y="77647"/>
                  </a:cubicBezTo>
                  <a:lnTo>
                    <a:pt x="0" y="13970"/>
                  </a:lnTo>
                  <a:cubicBezTo>
                    <a:pt x="0" y="9553"/>
                    <a:pt x="1173" y="6173"/>
                    <a:pt x="3518" y="3832"/>
                  </a:cubicBezTo>
                  <a:cubicBezTo>
                    <a:pt x="5863" y="1490"/>
                    <a:pt x="9168" y="319"/>
                    <a:pt x="13485" y="319"/>
                  </a:cubicBezTo>
                  <a:cubicBezTo>
                    <a:pt x="17802" y="319"/>
                    <a:pt x="20920" y="1490"/>
                    <a:pt x="23185" y="3832"/>
                  </a:cubicBezTo>
                  <a:cubicBezTo>
                    <a:pt x="25451" y="6173"/>
                    <a:pt x="26597" y="9553"/>
                    <a:pt x="26597" y="13970"/>
                  </a:cubicBezTo>
                  <a:lnTo>
                    <a:pt x="26597" y="24188"/>
                  </a:lnTo>
                  <a:lnTo>
                    <a:pt x="24625" y="18467"/>
                  </a:lnTo>
                  <a:cubicBezTo>
                    <a:pt x="27263" y="12480"/>
                    <a:pt x="31314" y="7903"/>
                    <a:pt x="36830" y="4737"/>
                  </a:cubicBezTo>
                  <a:cubicBezTo>
                    <a:pt x="42320" y="1570"/>
                    <a:pt x="48503" y="0"/>
                    <a:pt x="55325" y="0"/>
                  </a:cubicBezTo>
                  <a:cubicBezTo>
                    <a:pt x="62494" y="0"/>
                    <a:pt x="68357" y="1357"/>
                    <a:pt x="72834" y="4045"/>
                  </a:cubicBezTo>
                  <a:cubicBezTo>
                    <a:pt x="77338" y="6732"/>
                    <a:pt x="80723" y="10830"/>
                    <a:pt x="82988" y="16338"/>
                  </a:cubicBezTo>
                  <a:cubicBezTo>
                    <a:pt x="85253" y="21847"/>
                    <a:pt x="86399" y="28765"/>
                    <a:pt x="86399" y="37147"/>
                  </a:cubicBezTo>
                  <a:lnTo>
                    <a:pt x="86399" y="77674"/>
                  </a:lnTo>
                  <a:cubicBezTo>
                    <a:pt x="86399" y="82091"/>
                    <a:pt x="85280" y="85471"/>
                    <a:pt x="82988" y="87812"/>
                  </a:cubicBezTo>
                  <a:cubicBezTo>
                    <a:pt x="80723" y="90154"/>
                    <a:pt x="77365" y="91325"/>
                    <a:pt x="72914" y="91325"/>
                  </a:cubicBezTo>
                  <a:cubicBezTo>
                    <a:pt x="68730" y="91325"/>
                    <a:pt x="65399" y="90154"/>
                    <a:pt x="62947" y="87812"/>
                  </a:cubicBezTo>
                  <a:cubicBezTo>
                    <a:pt x="60495" y="85471"/>
                    <a:pt x="59270" y="82118"/>
                    <a:pt x="59270" y="77674"/>
                  </a:cubicBezTo>
                  <a:lnTo>
                    <a:pt x="59270" y="38212"/>
                  </a:lnTo>
                  <a:cubicBezTo>
                    <a:pt x="59270" y="32118"/>
                    <a:pt x="58177" y="27727"/>
                    <a:pt x="55938" y="25040"/>
                  </a:cubicBezTo>
                  <a:cubicBezTo>
                    <a:pt x="53726" y="22352"/>
                    <a:pt x="50395" y="20995"/>
                    <a:pt x="45971" y="20995"/>
                  </a:cubicBezTo>
                  <a:cubicBezTo>
                    <a:pt x="40241" y="20995"/>
                    <a:pt x="35658" y="22805"/>
                    <a:pt x="32220" y="26370"/>
                  </a:cubicBezTo>
                  <a:cubicBezTo>
                    <a:pt x="28809" y="29963"/>
                    <a:pt x="27103" y="34752"/>
                    <a:pt x="27103" y="40713"/>
                  </a:cubicBezTo>
                  <a:lnTo>
                    <a:pt x="27103" y="77647"/>
                  </a:lnTo>
                  <a:cubicBezTo>
                    <a:pt x="27103" y="86748"/>
                    <a:pt x="22546" y="91298"/>
                    <a:pt x="13458" y="91298"/>
                  </a:cubicBezTo>
                  <a:lnTo>
                    <a:pt x="13458" y="91298"/>
                  </a:lnTo>
                  <a:close/>
                </a:path>
              </a:pathLst>
            </a:custGeom>
            <a:grpFill/>
            <a:ln w="2665" cap="flat">
              <a:noFill/>
              <a:prstDash val="solid"/>
              <a:miter/>
            </a:ln>
          </p:spPr>
          <p:txBody>
            <a:bodyPr rtlCol="0" anchor="ctr"/>
            <a:lstStyle/>
            <a:p>
              <a:endParaRPr lang="en-HU"/>
            </a:p>
          </p:txBody>
        </p:sp>
        <p:sp>
          <p:nvSpPr>
            <p:cNvPr id="34" name="Freeform 33">
              <a:extLst>
                <a:ext uri="{FF2B5EF4-FFF2-40B4-BE49-F238E27FC236}">
                  <a16:creationId xmlns:a16="http://schemas.microsoft.com/office/drawing/2014/main" id="{B7F9C785-DC33-FFBF-B427-82E7C481B1BA}"/>
                </a:ext>
              </a:extLst>
            </p:cNvPr>
            <p:cNvSpPr/>
            <p:nvPr/>
          </p:nvSpPr>
          <p:spPr>
            <a:xfrm>
              <a:off x="2746233" y="615089"/>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2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6 w 77548"/>
                <a:gd name="connsiteY24" fmla="*/ 67456 h 91697"/>
                <a:gd name="connsiteX25" fmla="*/ 70356 w 77548"/>
                <a:gd name="connsiteY25" fmla="*/ 66551 h 91697"/>
                <a:gd name="connsiteX26" fmla="*/ 75019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1"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89" y="8249"/>
                    <a:pt x="21773" y="5216"/>
                    <a:pt x="27662" y="3140"/>
                  </a:cubicBezTo>
                  <a:cubicBezTo>
                    <a:pt x="33526"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1" y="18707"/>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199"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6" y="68919"/>
                    <a:pt x="42880" y="71235"/>
                    <a:pt x="49969" y="71235"/>
                  </a:cubicBezTo>
                  <a:cubicBezTo>
                    <a:pt x="52127" y="71235"/>
                    <a:pt x="54392" y="70942"/>
                    <a:pt x="56791" y="70330"/>
                  </a:cubicBezTo>
                  <a:cubicBezTo>
                    <a:pt x="59189" y="69718"/>
                    <a:pt x="61561" y="68760"/>
                    <a:pt x="63986" y="67456"/>
                  </a:cubicBezTo>
                  <a:cubicBezTo>
                    <a:pt x="66385" y="66258"/>
                    <a:pt x="68490" y="65966"/>
                    <a:pt x="70356" y="66551"/>
                  </a:cubicBezTo>
                  <a:cubicBezTo>
                    <a:pt x="72195" y="67163"/>
                    <a:pt x="73767" y="68254"/>
                    <a:pt x="75019"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5" name="Freeform 34">
              <a:extLst>
                <a:ext uri="{FF2B5EF4-FFF2-40B4-BE49-F238E27FC236}">
                  <a16:creationId xmlns:a16="http://schemas.microsoft.com/office/drawing/2014/main" id="{2B5BE62E-21E0-68CD-A89E-15EF0C0DC8A4}"/>
                </a:ext>
              </a:extLst>
            </p:cNvPr>
            <p:cNvSpPr/>
            <p:nvPr/>
          </p:nvSpPr>
          <p:spPr>
            <a:xfrm>
              <a:off x="2832126" y="615115"/>
              <a:ext cx="87065" cy="91617"/>
            </a:xfrm>
            <a:custGeom>
              <a:avLst/>
              <a:gdLst>
                <a:gd name="connsiteX0" fmla="*/ 50102 w 87065"/>
                <a:gd name="connsiteY0" fmla="*/ 91618 h 91617"/>
                <a:gd name="connsiteX1" fmla="*/ 23265 w 87065"/>
                <a:gd name="connsiteY1" fmla="*/ 86056 h 91617"/>
                <a:gd name="connsiteX2" fmla="*/ 6023 w 87065"/>
                <a:gd name="connsiteY2" fmla="*/ 70197 h 91617"/>
                <a:gd name="connsiteX3" fmla="*/ 0 w 87065"/>
                <a:gd name="connsiteY3" fmla="*/ 45716 h 91617"/>
                <a:gd name="connsiteX4" fmla="*/ 5836 w 87065"/>
                <a:gd name="connsiteY4" fmla="*/ 21953 h 91617"/>
                <a:gd name="connsiteX5" fmla="*/ 21906 w 87065"/>
                <a:gd name="connsiteY5" fmla="*/ 5907 h 91617"/>
                <a:gd name="connsiteX6" fmla="*/ 45065 w 87065"/>
                <a:gd name="connsiteY6" fmla="*/ 0 h 91617"/>
                <a:gd name="connsiteX7" fmla="*/ 62574 w 87065"/>
                <a:gd name="connsiteY7" fmla="*/ 3140 h 91617"/>
                <a:gd name="connsiteX8" fmla="*/ 75766 w 87065"/>
                <a:gd name="connsiteY8" fmla="*/ 12107 h 91617"/>
                <a:gd name="connsiteX9" fmla="*/ 84214 w 87065"/>
                <a:gd name="connsiteY9" fmla="*/ 26264 h 91617"/>
                <a:gd name="connsiteX10" fmla="*/ 87065 w 87065"/>
                <a:gd name="connsiteY10" fmla="*/ 44811 h 91617"/>
                <a:gd name="connsiteX11" fmla="*/ 84907 w 87065"/>
                <a:gd name="connsiteY11" fmla="*/ 49920 h 91617"/>
                <a:gd name="connsiteX12" fmla="*/ 78617 w 87065"/>
                <a:gd name="connsiteY12" fmla="*/ 51623 h 91617"/>
                <a:gd name="connsiteX13" fmla="*/ 22386 w 87065"/>
                <a:gd name="connsiteY13" fmla="*/ 51623 h 91617"/>
                <a:gd name="connsiteX14" fmla="*/ 22386 w 87065"/>
                <a:gd name="connsiteY14" fmla="*/ 37626 h 91617"/>
                <a:gd name="connsiteX15" fmla="*/ 67478 w 87065"/>
                <a:gd name="connsiteY15" fmla="*/ 37626 h 91617"/>
                <a:gd name="connsiteX16" fmla="*/ 64599 w 87065"/>
                <a:gd name="connsiteY16" fmla="*/ 40154 h 91617"/>
                <a:gd name="connsiteX17" fmla="*/ 62441 w 87065"/>
                <a:gd name="connsiteY17" fmla="*/ 27860 h 91617"/>
                <a:gd name="connsiteX18" fmla="*/ 56231 w 87065"/>
                <a:gd name="connsiteY18" fmla="*/ 20330 h 91617"/>
                <a:gd name="connsiteX19" fmla="*/ 46264 w 87065"/>
                <a:gd name="connsiteY19" fmla="*/ 17722 h 91617"/>
                <a:gd name="connsiteX20" fmla="*/ 34965 w 87065"/>
                <a:gd name="connsiteY20" fmla="*/ 20756 h 91617"/>
                <a:gd name="connsiteX21" fmla="*/ 27769 w 87065"/>
                <a:gd name="connsiteY21" fmla="*/ 29643 h 91617"/>
                <a:gd name="connsiteX22" fmla="*/ 25264 w 87065"/>
                <a:gd name="connsiteY22" fmla="*/ 43534 h 91617"/>
                <a:gd name="connsiteX23" fmla="*/ 25264 w 87065"/>
                <a:gd name="connsiteY23" fmla="*/ 44971 h 91617"/>
                <a:gd name="connsiteX24" fmla="*/ 31553 w 87065"/>
                <a:gd name="connsiteY24" fmla="*/ 65061 h 91617"/>
                <a:gd name="connsiteX25" fmla="*/ 50608 w 87065"/>
                <a:gd name="connsiteY25" fmla="*/ 71527 h 91617"/>
                <a:gd name="connsiteX26" fmla="*/ 60389 w 87065"/>
                <a:gd name="connsiteY26" fmla="*/ 70463 h 91617"/>
                <a:gd name="connsiteX27" fmla="*/ 70889 w 87065"/>
                <a:gd name="connsiteY27" fmla="*/ 67057 h 91617"/>
                <a:gd name="connsiteX28" fmla="*/ 78244 w 87065"/>
                <a:gd name="connsiteY28" fmla="*/ 65806 h 91617"/>
                <a:gd name="connsiteX29" fmla="*/ 83174 w 87065"/>
                <a:gd name="connsiteY29" fmla="*/ 68760 h 91617"/>
                <a:gd name="connsiteX30" fmla="*/ 85226 w 87065"/>
                <a:gd name="connsiteY30" fmla="*/ 74055 h 91617"/>
                <a:gd name="connsiteX31" fmla="*/ 83867 w 87065"/>
                <a:gd name="connsiteY31" fmla="*/ 80069 h 91617"/>
                <a:gd name="connsiteX32" fmla="*/ 78751 w 87065"/>
                <a:gd name="connsiteY32" fmla="*/ 84992 h 91617"/>
                <a:gd name="connsiteX33" fmla="*/ 64733 w 87065"/>
                <a:gd name="connsiteY33" fmla="*/ 90101 h 91617"/>
                <a:gd name="connsiteX34" fmla="*/ 49995 w 87065"/>
                <a:gd name="connsiteY34" fmla="*/ 91618 h 91617"/>
                <a:gd name="connsiteX35" fmla="*/ 49995 w 87065"/>
                <a:gd name="connsiteY35" fmla="*/ 91618 h 9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7065" h="91617">
                  <a:moveTo>
                    <a:pt x="50102" y="91618"/>
                  </a:moveTo>
                  <a:cubicBezTo>
                    <a:pt x="39682" y="91618"/>
                    <a:pt x="30727" y="89755"/>
                    <a:pt x="23265" y="86056"/>
                  </a:cubicBezTo>
                  <a:cubicBezTo>
                    <a:pt x="15777" y="82357"/>
                    <a:pt x="10047" y="77062"/>
                    <a:pt x="6023" y="70197"/>
                  </a:cubicBezTo>
                  <a:cubicBezTo>
                    <a:pt x="1999" y="63331"/>
                    <a:pt x="0" y="55162"/>
                    <a:pt x="0" y="45716"/>
                  </a:cubicBezTo>
                  <a:cubicBezTo>
                    <a:pt x="0" y="36269"/>
                    <a:pt x="1945" y="28712"/>
                    <a:pt x="5836" y="21953"/>
                  </a:cubicBezTo>
                  <a:cubicBezTo>
                    <a:pt x="9727" y="15194"/>
                    <a:pt x="15084" y="9846"/>
                    <a:pt x="21906" y="5907"/>
                  </a:cubicBezTo>
                  <a:cubicBezTo>
                    <a:pt x="28729" y="1969"/>
                    <a:pt x="36457" y="0"/>
                    <a:pt x="45065" y="0"/>
                  </a:cubicBezTo>
                  <a:cubicBezTo>
                    <a:pt x="51648" y="0"/>
                    <a:pt x="57484" y="1038"/>
                    <a:pt x="62574" y="3140"/>
                  </a:cubicBezTo>
                  <a:cubicBezTo>
                    <a:pt x="67664" y="5216"/>
                    <a:pt x="72061" y="8222"/>
                    <a:pt x="75766" y="12107"/>
                  </a:cubicBezTo>
                  <a:cubicBezTo>
                    <a:pt x="79470" y="15993"/>
                    <a:pt x="82295" y="20702"/>
                    <a:pt x="84214" y="26264"/>
                  </a:cubicBezTo>
                  <a:cubicBezTo>
                    <a:pt x="86106" y="31825"/>
                    <a:pt x="87065" y="38025"/>
                    <a:pt x="87065" y="44811"/>
                  </a:cubicBezTo>
                  <a:cubicBezTo>
                    <a:pt x="87065" y="47073"/>
                    <a:pt x="86346" y="48776"/>
                    <a:pt x="84907" y="49920"/>
                  </a:cubicBezTo>
                  <a:cubicBezTo>
                    <a:pt x="83468" y="51064"/>
                    <a:pt x="81362" y="51623"/>
                    <a:pt x="78617" y="51623"/>
                  </a:cubicBezTo>
                  <a:lnTo>
                    <a:pt x="22386" y="51623"/>
                  </a:lnTo>
                  <a:lnTo>
                    <a:pt x="22386" y="37626"/>
                  </a:lnTo>
                  <a:lnTo>
                    <a:pt x="67478" y="37626"/>
                  </a:lnTo>
                  <a:lnTo>
                    <a:pt x="64599" y="40154"/>
                  </a:lnTo>
                  <a:cubicBezTo>
                    <a:pt x="64599" y="35258"/>
                    <a:pt x="63880" y="31160"/>
                    <a:pt x="62441" y="27860"/>
                  </a:cubicBezTo>
                  <a:cubicBezTo>
                    <a:pt x="61002" y="24561"/>
                    <a:pt x="58923" y="22060"/>
                    <a:pt x="56231" y="20330"/>
                  </a:cubicBezTo>
                  <a:cubicBezTo>
                    <a:pt x="53540" y="18600"/>
                    <a:pt x="50208" y="17722"/>
                    <a:pt x="46264" y="17722"/>
                  </a:cubicBezTo>
                  <a:cubicBezTo>
                    <a:pt x="41840" y="17722"/>
                    <a:pt x="38056" y="18733"/>
                    <a:pt x="34965" y="20756"/>
                  </a:cubicBezTo>
                  <a:cubicBezTo>
                    <a:pt x="31873" y="22778"/>
                    <a:pt x="29448" y="25758"/>
                    <a:pt x="27769" y="29643"/>
                  </a:cubicBezTo>
                  <a:cubicBezTo>
                    <a:pt x="26090" y="33528"/>
                    <a:pt x="25264" y="38158"/>
                    <a:pt x="25264" y="43534"/>
                  </a:cubicBezTo>
                  <a:lnTo>
                    <a:pt x="25264" y="44971"/>
                  </a:lnTo>
                  <a:cubicBezTo>
                    <a:pt x="25264" y="54071"/>
                    <a:pt x="27343" y="60750"/>
                    <a:pt x="31553" y="65061"/>
                  </a:cubicBezTo>
                  <a:cubicBezTo>
                    <a:pt x="35764" y="69372"/>
                    <a:pt x="42080" y="71527"/>
                    <a:pt x="50608" y="71527"/>
                  </a:cubicBezTo>
                  <a:cubicBezTo>
                    <a:pt x="53486" y="71527"/>
                    <a:pt x="56738" y="71181"/>
                    <a:pt x="60389" y="70463"/>
                  </a:cubicBezTo>
                  <a:cubicBezTo>
                    <a:pt x="64040" y="69744"/>
                    <a:pt x="67558" y="68600"/>
                    <a:pt x="70889" y="67057"/>
                  </a:cubicBezTo>
                  <a:cubicBezTo>
                    <a:pt x="73767" y="65753"/>
                    <a:pt x="76219" y="65327"/>
                    <a:pt x="78244" y="65806"/>
                  </a:cubicBezTo>
                  <a:cubicBezTo>
                    <a:pt x="80270" y="66285"/>
                    <a:pt x="81922" y="67270"/>
                    <a:pt x="83174" y="68760"/>
                  </a:cubicBezTo>
                  <a:cubicBezTo>
                    <a:pt x="84427" y="70250"/>
                    <a:pt x="85120" y="72033"/>
                    <a:pt x="85226" y="74055"/>
                  </a:cubicBezTo>
                  <a:cubicBezTo>
                    <a:pt x="85333" y="76077"/>
                    <a:pt x="84907" y="78100"/>
                    <a:pt x="83867" y="80069"/>
                  </a:cubicBezTo>
                  <a:cubicBezTo>
                    <a:pt x="82828" y="82038"/>
                    <a:pt x="81149" y="83688"/>
                    <a:pt x="78751" y="84992"/>
                  </a:cubicBezTo>
                  <a:cubicBezTo>
                    <a:pt x="74566" y="87387"/>
                    <a:pt x="69876" y="89090"/>
                    <a:pt x="64733" y="90101"/>
                  </a:cubicBezTo>
                  <a:cubicBezTo>
                    <a:pt x="59589" y="91112"/>
                    <a:pt x="54659" y="91618"/>
                    <a:pt x="49995" y="91618"/>
                  </a:cubicBezTo>
                  <a:lnTo>
                    <a:pt x="49995" y="91618"/>
                  </a:lnTo>
                  <a:close/>
                </a:path>
              </a:pathLst>
            </a:custGeom>
            <a:grpFill/>
            <a:ln w="2665" cap="flat">
              <a:noFill/>
              <a:prstDash val="solid"/>
              <a:miter/>
            </a:ln>
          </p:spPr>
          <p:txBody>
            <a:bodyPr rtlCol="0" anchor="ctr"/>
            <a:lstStyle/>
            <a:p>
              <a:endParaRPr lang="en-HU"/>
            </a:p>
          </p:txBody>
        </p:sp>
        <p:sp>
          <p:nvSpPr>
            <p:cNvPr id="36" name="Freeform 35">
              <a:extLst>
                <a:ext uri="{FF2B5EF4-FFF2-40B4-BE49-F238E27FC236}">
                  <a16:creationId xmlns:a16="http://schemas.microsoft.com/office/drawing/2014/main" id="{AFFBEC54-C556-CE8E-290B-EE686A300945}"/>
                </a:ext>
              </a:extLst>
            </p:cNvPr>
            <p:cNvSpPr/>
            <p:nvPr/>
          </p:nvSpPr>
          <p:spPr>
            <a:xfrm>
              <a:off x="1755949" y="767829"/>
              <a:ext cx="87091" cy="127940"/>
            </a:xfrm>
            <a:custGeom>
              <a:avLst/>
              <a:gdLst>
                <a:gd name="connsiteX0" fmla="*/ 14178 w 87091"/>
                <a:gd name="connsiteY0" fmla="*/ 127887 h 127940"/>
                <a:gd name="connsiteX1" fmla="*/ 3678 w 87091"/>
                <a:gd name="connsiteY1" fmla="*/ 124135 h 127940"/>
                <a:gd name="connsiteX2" fmla="*/ 0 w 87091"/>
                <a:gd name="connsiteY2" fmla="*/ 113358 h 127940"/>
                <a:gd name="connsiteX3" fmla="*/ 0 w 87091"/>
                <a:gd name="connsiteY3" fmla="*/ 14689 h 127940"/>
                <a:gd name="connsiteX4" fmla="*/ 3758 w 87091"/>
                <a:gd name="connsiteY4" fmla="*/ 3752 h 127940"/>
                <a:gd name="connsiteX5" fmla="*/ 14524 w 87091"/>
                <a:gd name="connsiteY5" fmla="*/ 0 h 127940"/>
                <a:gd name="connsiteX6" fmla="*/ 75792 w 87091"/>
                <a:gd name="connsiteY6" fmla="*/ 0 h 127940"/>
                <a:gd name="connsiteX7" fmla="*/ 84214 w 87091"/>
                <a:gd name="connsiteY7" fmla="*/ 2767 h 127940"/>
                <a:gd name="connsiteX8" fmla="*/ 87092 w 87091"/>
                <a:gd name="connsiteY8" fmla="*/ 10750 h 127940"/>
                <a:gd name="connsiteX9" fmla="*/ 84214 w 87091"/>
                <a:gd name="connsiteY9" fmla="*/ 18920 h 127940"/>
                <a:gd name="connsiteX10" fmla="*/ 75792 w 87091"/>
                <a:gd name="connsiteY10" fmla="*/ 21714 h 127940"/>
                <a:gd name="connsiteX11" fmla="*/ 27823 w 87091"/>
                <a:gd name="connsiteY11" fmla="*/ 21714 h 127940"/>
                <a:gd name="connsiteX12" fmla="*/ 27823 w 87091"/>
                <a:gd name="connsiteY12" fmla="*/ 52395 h 127940"/>
                <a:gd name="connsiteX13" fmla="*/ 72008 w 87091"/>
                <a:gd name="connsiteY13" fmla="*/ 52395 h 127940"/>
                <a:gd name="connsiteX14" fmla="*/ 80270 w 87091"/>
                <a:gd name="connsiteY14" fmla="*/ 55162 h 127940"/>
                <a:gd name="connsiteX15" fmla="*/ 83148 w 87091"/>
                <a:gd name="connsiteY15" fmla="*/ 63331 h 127940"/>
                <a:gd name="connsiteX16" fmla="*/ 80270 w 87091"/>
                <a:gd name="connsiteY16" fmla="*/ 71421 h 127940"/>
                <a:gd name="connsiteX17" fmla="*/ 72008 w 87091"/>
                <a:gd name="connsiteY17" fmla="*/ 74295 h 127940"/>
                <a:gd name="connsiteX18" fmla="*/ 27823 w 87091"/>
                <a:gd name="connsiteY18" fmla="*/ 74295 h 127940"/>
                <a:gd name="connsiteX19" fmla="*/ 27823 w 87091"/>
                <a:gd name="connsiteY19" fmla="*/ 113411 h 127940"/>
                <a:gd name="connsiteX20" fmla="*/ 14178 w 87091"/>
                <a:gd name="connsiteY20" fmla="*/ 127940 h 127940"/>
                <a:gd name="connsiteX21" fmla="*/ 14178 w 87091"/>
                <a:gd name="connsiteY21" fmla="*/ 127940 h 1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091" h="127940">
                  <a:moveTo>
                    <a:pt x="14178" y="127887"/>
                  </a:moveTo>
                  <a:cubicBezTo>
                    <a:pt x="9621" y="127887"/>
                    <a:pt x="6103" y="126636"/>
                    <a:pt x="3678" y="124135"/>
                  </a:cubicBezTo>
                  <a:cubicBezTo>
                    <a:pt x="1226" y="121607"/>
                    <a:pt x="0" y="118041"/>
                    <a:pt x="0" y="113358"/>
                  </a:cubicBezTo>
                  <a:lnTo>
                    <a:pt x="0" y="14689"/>
                  </a:lnTo>
                  <a:cubicBezTo>
                    <a:pt x="0" y="9925"/>
                    <a:pt x="1253" y="6280"/>
                    <a:pt x="3758" y="3752"/>
                  </a:cubicBezTo>
                  <a:cubicBezTo>
                    <a:pt x="6263" y="1224"/>
                    <a:pt x="9861" y="0"/>
                    <a:pt x="14524" y="0"/>
                  </a:cubicBezTo>
                  <a:lnTo>
                    <a:pt x="75792" y="0"/>
                  </a:lnTo>
                  <a:cubicBezTo>
                    <a:pt x="79497" y="0"/>
                    <a:pt x="82322" y="931"/>
                    <a:pt x="84214" y="2767"/>
                  </a:cubicBezTo>
                  <a:cubicBezTo>
                    <a:pt x="86133" y="4630"/>
                    <a:pt x="87092" y="7291"/>
                    <a:pt x="87092" y="10750"/>
                  </a:cubicBezTo>
                  <a:cubicBezTo>
                    <a:pt x="87092" y="14210"/>
                    <a:pt x="86133" y="17057"/>
                    <a:pt x="84214" y="18920"/>
                  </a:cubicBezTo>
                  <a:cubicBezTo>
                    <a:pt x="82322" y="20782"/>
                    <a:pt x="79497" y="21714"/>
                    <a:pt x="75792" y="21714"/>
                  </a:cubicBezTo>
                  <a:lnTo>
                    <a:pt x="27823" y="21714"/>
                  </a:lnTo>
                  <a:lnTo>
                    <a:pt x="27823" y="52395"/>
                  </a:lnTo>
                  <a:lnTo>
                    <a:pt x="72008" y="52395"/>
                  </a:lnTo>
                  <a:cubicBezTo>
                    <a:pt x="75606" y="52395"/>
                    <a:pt x="78377" y="53326"/>
                    <a:pt x="80270" y="55162"/>
                  </a:cubicBezTo>
                  <a:cubicBezTo>
                    <a:pt x="82188" y="57025"/>
                    <a:pt x="83148" y="59739"/>
                    <a:pt x="83148" y="63331"/>
                  </a:cubicBezTo>
                  <a:cubicBezTo>
                    <a:pt x="83148" y="66924"/>
                    <a:pt x="82188" y="69505"/>
                    <a:pt x="80270" y="71421"/>
                  </a:cubicBezTo>
                  <a:cubicBezTo>
                    <a:pt x="78377" y="73337"/>
                    <a:pt x="75606" y="74295"/>
                    <a:pt x="72008" y="74295"/>
                  </a:cubicBezTo>
                  <a:lnTo>
                    <a:pt x="27823" y="74295"/>
                  </a:lnTo>
                  <a:lnTo>
                    <a:pt x="27823" y="113411"/>
                  </a:lnTo>
                  <a:cubicBezTo>
                    <a:pt x="27823" y="123097"/>
                    <a:pt x="23265" y="127940"/>
                    <a:pt x="14178" y="127940"/>
                  </a:cubicBezTo>
                  <a:lnTo>
                    <a:pt x="14178" y="127940"/>
                  </a:lnTo>
                  <a:close/>
                </a:path>
              </a:pathLst>
            </a:custGeom>
            <a:grpFill/>
            <a:ln w="2665" cap="flat">
              <a:noFill/>
              <a:prstDash val="solid"/>
              <a:miter/>
            </a:ln>
          </p:spPr>
          <p:txBody>
            <a:bodyPr rtlCol="0" anchor="ctr"/>
            <a:lstStyle/>
            <a:p>
              <a:endParaRPr lang="en-HU"/>
            </a:p>
          </p:txBody>
        </p:sp>
        <p:sp>
          <p:nvSpPr>
            <p:cNvPr id="37" name="Freeform 36">
              <a:extLst>
                <a:ext uri="{FF2B5EF4-FFF2-40B4-BE49-F238E27FC236}">
                  <a16:creationId xmlns:a16="http://schemas.microsoft.com/office/drawing/2014/main" id="{CD39E768-8537-1261-2891-91C327867522}"/>
                </a:ext>
              </a:extLst>
            </p:cNvPr>
            <p:cNvSpPr/>
            <p:nvPr/>
          </p:nvSpPr>
          <p:spPr>
            <a:xfrm>
              <a:off x="1852235" y="804364"/>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5 w 83467"/>
                <a:gd name="connsiteY6" fmla="*/ 37546 h 91724"/>
                <a:gd name="connsiteX7" fmla="*/ 60709 w 83467"/>
                <a:gd name="connsiteY7" fmla="*/ 37546 h 91724"/>
                <a:gd name="connsiteX8" fmla="*/ 60709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2 w 83467"/>
                <a:gd name="connsiteY22" fmla="*/ 24960 h 91724"/>
                <a:gd name="connsiteX23" fmla="*/ 11726 w 83467"/>
                <a:gd name="connsiteY23" fmla="*/ 25678 h 91724"/>
                <a:gd name="connsiteX24" fmla="*/ 7142 w 83467"/>
                <a:gd name="connsiteY24" fmla="*/ 22166 h 91724"/>
                <a:gd name="connsiteX25" fmla="*/ 5517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8 w 83467"/>
                <a:gd name="connsiteY32" fmla="*/ 37866 h 91724"/>
                <a:gd name="connsiteX33" fmla="*/ 83468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5" y="37546"/>
                  </a:cubicBezTo>
                  <a:lnTo>
                    <a:pt x="60709" y="37546"/>
                  </a:lnTo>
                  <a:lnTo>
                    <a:pt x="60709"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10" y="68201"/>
                    <a:pt x="29555" y="70383"/>
                  </a:cubicBezTo>
                  <a:cubicBezTo>
                    <a:pt x="31900" y="72538"/>
                    <a:pt x="35205"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2" y="24960"/>
                  </a:cubicBezTo>
                  <a:cubicBezTo>
                    <a:pt x="16070" y="26024"/>
                    <a:pt x="13725" y="26264"/>
                    <a:pt x="11726" y="25678"/>
                  </a:cubicBezTo>
                  <a:cubicBezTo>
                    <a:pt x="9754" y="25066"/>
                    <a:pt x="8208" y="23922"/>
                    <a:pt x="7142" y="22166"/>
                  </a:cubicBezTo>
                  <a:cubicBezTo>
                    <a:pt x="6076" y="20436"/>
                    <a:pt x="5517" y="18494"/>
                    <a:pt x="5517" y="16338"/>
                  </a:cubicBezTo>
                  <a:cubicBezTo>
                    <a:pt x="5517"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8" y="29271"/>
                    <a:pt x="83468" y="37866"/>
                  </a:cubicBezTo>
                  <a:lnTo>
                    <a:pt x="83468" y="77674"/>
                  </a:lnTo>
                  <a:cubicBezTo>
                    <a:pt x="83468"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6"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8" name="Freeform 37">
              <a:extLst>
                <a:ext uri="{FF2B5EF4-FFF2-40B4-BE49-F238E27FC236}">
                  <a16:creationId xmlns:a16="http://schemas.microsoft.com/office/drawing/2014/main" id="{93F3284C-614B-ACE9-184D-8948DD52929F}"/>
                </a:ext>
              </a:extLst>
            </p:cNvPr>
            <p:cNvSpPr/>
            <p:nvPr/>
          </p:nvSpPr>
          <p:spPr>
            <a:xfrm>
              <a:off x="1951719" y="804444"/>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3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7 w 77548"/>
                <a:gd name="connsiteY24" fmla="*/ 67456 h 91697"/>
                <a:gd name="connsiteX25" fmla="*/ 70356 w 77548"/>
                <a:gd name="connsiteY25" fmla="*/ 66551 h 91697"/>
                <a:gd name="connsiteX26" fmla="*/ 75020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2"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90" y="8249"/>
                    <a:pt x="21773" y="5216"/>
                    <a:pt x="27663" y="3140"/>
                  </a:cubicBezTo>
                  <a:cubicBezTo>
                    <a:pt x="33552"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2" y="18680"/>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200"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7" y="68919"/>
                    <a:pt x="42880" y="71235"/>
                    <a:pt x="49969" y="71235"/>
                  </a:cubicBezTo>
                  <a:cubicBezTo>
                    <a:pt x="52127" y="71235"/>
                    <a:pt x="54393" y="70942"/>
                    <a:pt x="56791" y="70330"/>
                  </a:cubicBezTo>
                  <a:cubicBezTo>
                    <a:pt x="59189" y="69718"/>
                    <a:pt x="61561" y="68760"/>
                    <a:pt x="63987" y="67456"/>
                  </a:cubicBezTo>
                  <a:cubicBezTo>
                    <a:pt x="66385" y="66258"/>
                    <a:pt x="68490" y="65966"/>
                    <a:pt x="70356" y="66551"/>
                  </a:cubicBezTo>
                  <a:cubicBezTo>
                    <a:pt x="72195" y="67163"/>
                    <a:pt x="73767" y="68254"/>
                    <a:pt x="75020"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9" name="Freeform 38">
              <a:extLst>
                <a:ext uri="{FF2B5EF4-FFF2-40B4-BE49-F238E27FC236}">
                  <a16:creationId xmlns:a16="http://schemas.microsoft.com/office/drawing/2014/main" id="{8A23B4AB-F6B7-7C80-2252-D19C1D93C30F}"/>
                </a:ext>
              </a:extLst>
            </p:cNvPr>
            <p:cNvSpPr/>
            <p:nvPr/>
          </p:nvSpPr>
          <p:spPr>
            <a:xfrm>
              <a:off x="2040143"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0" name="Freeform 39">
              <a:extLst>
                <a:ext uri="{FF2B5EF4-FFF2-40B4-BE49-F238E27FC236}">
                  <a16:creationId xmlns:a16="http://schemas.microsoft.com/office/drawing/2014/main" id="{11C8AD6F-1299-A1A7-F432-796FEE6B82A9}"/>
                </a:ext>
              </a:extLst>
            </p:cNvPr>
            <p:cNvSpPr/>
            <p:nvPr/>
          </p:nvSpPr>
          <p:spPr>
            <a:xfrm>
              <a:off x="2090032" y="766419"/>
              <a:ext cx="49275" cy="129749"/>
            </a:xfrm>
            <a:custGeom>
              <a:avLst/>
              <a:gdLst>
                <a:gd name="connsiteX0" fmla="*/ 31820 w 49275"/>
                <a:gd name="connsiteY0" fmla="*/ 129670 h 129749"/>
                <a:gd name="connsiteX1" fmla="*/ 7915 w 49275"/>
                <a:gd name="connsiteY1" fmla="*/ 120888 h 129749"/>
                <a:gd name="connsiteX2" fmla="*/ 0 w 49275"/>
                <a:gd name="connsiteY2" fmla="*/ 94518 h 129749"/>
                <a:gd name="connsiteX3" fmla="*/ 0 w 49275"/>
                <a:gd name="connsiteY3" fmla="*/ 13624 h 129749"/>
                <a:gd name="connsiteX4" fmla="*/ 3598 w 49275"/>
                <a:gd name="connsiteY4" fmla="*/ 3406 h 129749"/>
                <a:gd name="connsiteX5" fmla="*/ 13485 w 49275"/>
                <a:gd name="connsiteY5" fmla="*/ 0 h 129749"/>
                <a:gd name="connsiteX6" fmla="*/ 23639 w 49275"/>
                <a:gd name="connsiteY6" fmla="*/ 3406 h 129749"/>
                <a:gd name="connsiteX7" fmla="*/ 27156 w 49275"/>
                <a:gd name="connsiteY7" fmla="*/ 13624 h 129749"/>
                <a:gd name="connsiteX8" fmla="*/ 27156 w 49275"/>
                <a:gd name="connsiteY8" fmla="*/ 93454 h 129749"/>
                <a:gd name="connsiteX9" fmla="*/ 30301 w 49275"/>
                <a:gd name="connsiteY9" fmla="*/ 104311 h 129749"/>
                <a:gd name="connsiteX10" fmla="*/ 38642 w 49275"/>
                <a:gd name="connsiteY10" fmla="*/ 107823 h 129749"/>
                <a:gd name="connsiteX11" fmla="*/ 41441 w 49275"/>
                <a:gd name="connsiteY11" fmla="*/ 107663 h 129749"/>
                <a:gd name="connsiteX12" fmla="*/ 44052 w 49275"/>
                <a:gd name="connsiteY12" fmla="*/ 107317 h 129749"/>
                <a:gd name="connsiteX13" fmla="*/ 48103 w 49275"/>
                <a:gd name="connsiteY13" fmla="*/ 109207 h 129749"/>
                <a:gd name="connsiteX14" fmla="*/ 49276 w 49275"/>
                <a:gd name="connsiteY14" fmla="*/ 117536 h 129749"/>
                <a:gd name="connsiteX15" fmla="*/ 47117 w 49275"/>
                <a:gd name="connsiteY15" fmla="*/ 125625 h 129749"/>
                <a:gd name="connsiteX16" fmla="*/ 40481 w 49275"/>
                <a:gd name="connsiteY16" fmla="*/ 129217 h 129749"/>
                <a:gd name="connsiteX17" fmla="*/ 36537 w 49275"/>
                <a:gd name="connsiteY17" fmla="*/ 129563 h 129749"/>
                <a:gd name="connsiteX18" fmla="*/ 31847 w 49275"/>
                <a:gd name="connsiteY18" fmla="*/ 129750 h 129749"/>
                <a:gd name="connsiteX19" fmla="*/ 31847 w 49275"/>
                <a:gd name="connsiteY19" fmla="*/ 129750 h 12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275" h="129749">
                  <a:moveTo>
                    <a:pt x="31820" y="129670"/>
                  </a:moveTo>
                  <a:cubicBezTo>
                    <a:pt x="21160" y="129670"/>
                    <a:pt x="13192" y="126743"/>
                    <a:pt x="7915" y="120888"/>
                  </a:cubicBezTo>
                  <a:cubicBezTo>
                    <a:pt x="2638" y="115034"/>
                    <a:pt x="0" y="106253"/>
                    <a:pt x="0" y="94518"/>
                  </a:cubicBezTo>
                  <a:lnTo>
                    <a:pt x="0" y="13624"/>
                  </a:lnTo>
                  <a:cubicBezTo>
                    <a:pt x="0" y="9101"/>
                    <a:pt x="1199" y="5668"/>
                    <a:pt x="3598" y="3406"/>
                  </a:cubicBezTo>
                  <a:cubicBezTo>
                    <a:pt x="5996" y="1144"/>
                    <a:pt x="9274" y="0"/>
                    <a:pt x="13485" y="0"/>
                  </a:cubicBezTo>
                  <a:cubicBezTo>
                    <a:pt x="17909" y="0"/>
                    <a:pt x="21293" y="1144"/>
                    <a:pt x="23639" y="3406"/>
                  </a:cubicBezTo>
                  <a:cubicBezTo>
                    <a:pt x="25984" y="5668"/>
                    <a:pt x="27156" y="9074"/>
                    <a:pt x="27156" y="13624"/>
                  </a:cubicBezTo>
                  <a:lnTo>
                    <a:pt x="27156" y="93454"/>
                  </a:lnTo>
                  <a:cubicBezTo>
                    <a:pt x="27156" y="98350"/>
                    <a:pt x="28196" y="101969"/>
                    <a:pt x="30301" y="104311"/>
                  </a:cubicBezTo>
                  <a:cubicBezTo>
                    <a:pt x="32380" y="106652"/>
                    <a:pt x="35178" y="107823"/>
                    <a:pt x="38642" y="107823"/>
                  </a:cubicBezTo>
                  <a:cubicBezTo>
                    <a:pt x="39602" y="107823"/>
                    <a:pt x="40535" y="107770"/>
                    <a:pt x="41441" y="107663"/>
                  </a:cubicBezTo>
                  <a:cubicBezTo>
                    <a:pt x="42347" y="107557"/>
                    <a:pt x="43200" y="107424"/>
                    <a:pt x="44052" y="107317"/>
                  </a:cubicBezTo>
                  <a:cubicBezTo>
                    <a:pt x="45945" y="107211"/>
                    <a:pt x="47304" y="107823"/>
                    <a:pt x="48103" y="109207"/>
                  </a:cubicBezTo>
                  <a:cubicBezTo>
                    <a:pt x="48876" y="110590"/>
                    <a:pt x="49276" y="113358"/>
                    <a:pt x="49276" y="117536"/>
                  </a:cubicBezTo>
                  <a:cubicBezTo>
                    <a:pt x="49276" y="121021"/>
                    <a:pt x="48556" y="123709"/>
                    <a:pt x="47117" y="125625"/>
                  </a:cubicBezTo>
                  <a:cubicBezTo>
                    <a:pt x="45678" y="127541"/>
                    <a:pt x="43466" y="128738"/>
                    <a:pt x="40481" y="129217"/>
                  </a:cubicBezTo>
                  <a:cubicBezTo>
                    <a:pt x="39389" y="129324"/>
                    <a:pt x="38083" y="129457"/>
                    <a:pt x="36537" y="129563"/>
                  </a:cubicBezTo>
                  <a:cubicBezTo>
                    <a:pt x="34965" y="129670"/>
                    <a:pt x="33419" y="129750"/>
                    <a:pt x="31847" y="129750"/>
                  </a:cubicBezTo>
                  <a:lnTo>
                    <a:pt x="31847" y="129750"/>
                  </a:lnTo>
                  <a:close/>
                </a:path>
              </a:pathLst>
            </a:custGeom>
            <a:grpFill/>
            <a:ln w="2665" cap="flat">
              <a:noFill/>
              <a:prstDash val="solid"/>
              <a:miter/>
            </a:ln>
          </p:spPr>
          <p:txBody>
            <a:bodyPr rtlCol="0" anchor="ctr"/>
            <a:lstStyle/>
            <a:p>
              <a:endParaRPr lang="en-HU"/>
            </a:p>
          </p:txBody>
        </p:sp>
        <p:sp>
          <p:nvSpPr>
            <p:cNvPr id="41" name="Freeform 40">
              <a:extLst>
                <a:ext uri="{FF2B5EF4-FFF2-40B4-BE49-F238E27FC236}">
                  <a16:creationId xmlns:a16="http://schemas.microsoft.com/office/drawing/2014/main" id="{E2E5DD73-2CAA-AB19-465C-80FAA850EAF5}"/>
                </a:ext>
              </a:extLst>
            </p:cNvPr>
            <p:cNvSpPr/>
            <p:nvPr/>
          </p:nvSpPr>
          <p:spPr>
            <a:xfrm>
              <a:off x="2148102"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2" name="Freeform 41">
              <a:extLst>
                <a:ext uri="{FF2B5EF4-FFF2-40B4-BE49-F238E27FC236}">
                  <a16:creationId xmlns:a16="http://schemas.microsoft.com/office/drawing/2014/main" id="{6CFD04E1-8FE4-3405-8B0F-D9EF97AA7582}"/>
                </a:ext>
              </a:extLst>
            </p:cNvPr>
            <p:cNvSpPr/>
            <p:nvPr/>
          </p:nvSpPr>
          <p:spPr>
            <a:xfrm>
              <a:off x="2185998" y="778952"/>
              <a:ext cx="75126" cy="117189"/>
            </a:xfrm>
            <a:custGeom>
              <a:avLst/>
              <a:gdLst>
                <a:gd name="connsiteX0" fmla="*/ 55325 w 75126"/>
                <a:gd name="connsiteY0" fmla="*/ 117136 h 117189"/>
                <a:gd name="connsiteX1" fmla="*/ 34565 w 75126"/>
                <a:gd name="connsiteY1" fmla="*/ 113092 h 117189"/>
                <a:gd name="connsiteX2" fmla="*/ 22253 w 75126"/>
                <a:gd name="connsiteY2" fmla="*/ 101171 h 117189"/>
                <a:gd name="connsiteX3" fmla="*/ 18308 w 75126"/>
                <a:gd name="connsiteY3" fmla="*/ 81266 h 117189"/>
                <a:gd name="connsiteX4" fmla="*/ 18308 w 75126"/>
                <a:gd name="connsiteY4" fmla="*/ 47365 h 117189"/>
                <a:gd name="connsiteX5" fmla="*/ 10393 w 75126"/>
                <a:gd name="connsiteY5" fmla="*/ 47365 h 117189"/>
                <a:gd name="connsiteX6" fmla="*/ 2772 w 75126"/>
                <a:gd name="connsiteY6" fmla="*/ 44758 h 117189"/>
                <a:gd name="connsiteX7" fmla="*/ 0 w 75126"/>
                <a:gd name="connsiteY7" fmla="*/ 37307 h 117189"/>
                <a:gd name="connsiteX8" fmla="*/ 2772 w 75126"/>
                <a:gd name="connsiteY8" fmla="*/ 29963 h 117189"/>
                <a:gd name="connsiteX9" fmla="*/ 10393 w 75126"/>
                <a:gd name="connsiteY9" fmla="*/ 27435 h 117189"/>
                <a:gd name="connsiteX10" fmla="*/ 18308 w 75126"/>
                <a:gd name="connsiteY10" fmla="*/ 27435 h 117189"/>
                <a:gd name="connsiteX11" fmla="*/ 18308 w 75126"/>
                <a:gd name="connsiteY11" fmla="*/ 13624 h 117189"/>
                <a:gd name="connsiteX12" fmla="*/ 21826 w 75126"/>
                <a:gd name="connsiteY12" fmla="*/ 3406 h 117189"/>
                <a:gd name="connsiteX13" fmla="*/ 31793 w 75126"/>
                <a:gd name="connsiteY13" fmla="*/ 0 h 117189"/>
                <a:gd name="connsiteX14" fmla="*/ 41947 w 75126"/>
                <a:gd name="connsiteY14" fmla="*/ 3406 h 117189"/>
                <a:gd name="connsiteX15" fmla="*/ 45465 w 75126"/>
                <a:gd name="connsiteY15" fmla="*/ 13624 h 117189"/>
                <a:gd name="connsiteX16" fmla="*/ 45465 w 75126"/>
                <a:gd name="connsiteY16" fmla="*/ 27435 h 117189"/>
                <a:gd name="connsiteX17" fmla="*/ 62174 w 75126"/>
                <a:gd name="connsiteY17" fmla="*/ 27435 h 117189"/>
                <a:gd name="connsiteX18" fmla="*/ 70089 w 75126"/>
                <a:gd name="connsiteY18" fmla="*/ 29963 h 117189"/>
                <a:gd name="connsiteX19" fmla="*/ 72781 w 75126"/>
                <a:gd name="connsiteY19" fmla="*/ 37307 h 117189"/>
                <a:gd name="connsiteX20" fmla="*/ 70089 w 75126"/>
                <a:gd name="connsiteY20" fmla="*/ 44758 h 117189"/>
                <a:gd name="connsiteX21" fmla="*/ 62174 w 75126"/>
                <a:gd name="connsiteY21" fmla="*/ 47365 h 117189"/>
                <a:gd name="connsiteX22" fmla="*/ 45465 w 75126"/>
                <a:gd name="connsiteY22" fmla="*/ 47365 h 117189"/>
                <a:gd name="connsiteX23" fmla="*/ 45465 w 75126"/>
                <a:gd name="connsiteY23" fmla="*/ 80202 h 117189"/>
                <a:gd name="connsiteX24" fmla="*/ 48876 w 75126"/>
                <a:gd name="connsiteY24" fmla="*/ 91405 h 117189"/>
                <a:gd name="connsiteX25" fmla="*/ 60016 w 75126"/>
                <a:gd name="connsiteY25" fmla="*/ 95077 h 117189"/>
                <a:gd name="connsiteX26" fmla="*/ 65132 w 75126"/>
                <a:gd name="connsiteY26" fmla="*/ 94545 h 117189"/>
                <a:gd name="connsiteX27" fmla="*/ 69183 w 75126"/>
                <a:gd name="connsiteY27" fmla="*/ 94013 h 117189"/>
                <a:gd name="connsiteX28" fmla="*/ 73421 w 75126"/>
                <a:gd name="connsiteY28" fmla="*/ 95529 h 117189"/>
                <a:gd name="connsiteX29" fmla="*/ 75126 w 75126"/>
                <a:gd name="connsiteY29" fmla="*/ 102980 h 117189"/>
                <a:gd name="connsiteX30" fmla="*/ 73767 w 75126"/>
                <a:gd name="connsiteY30" fmla="*/ 110697 h 117189"/>
                <a:gd name="connsiteX31" fmla="*/ 68650 w 75126"/>
                <a:gd name="connsiteY31" fmla="*/ 115194 h 117189"/>
                <a:gd name="connsiteX32" fmla="*/ 62201 w 75126"/>
                <a:gd name="connsiteY32" fmla="*/ 116551 h 117189"/>
                <a:gd name="connsiteX33" fmla="*/ 55379 w 75126"/>
                <a:gd name="connsiteY33" fmla="*/ 117190 h 117189"/>
                <a:gd name="connsiteX34" fmla="*/ 55379 w 75126"/>
                <a:gd name="connsiteY34" fmla="*/ 117190 h 117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5126" h="117189">
                  <a:moveTo>
                    <a:pt x="55325" y="117136"/>
                  </a:moveTo>
                  <a:cubicBezTo>
                    <a:pt x="47064" y="117136"/>
                    <a:pt x="40135" y="115779"/>
                    <a:pt x="34565" y="113092"/>
                  </a:cubicBezTo>
                  <a:cubicBezTo>
                    <a:pt x="28995" y="110404"/>
                    <a:pt x="24891" y="106439"/>
                    <a:pt x="22253" y="101171"/>
                  </a:cubicBezTo>
                  <a:cubicBezTo>
                    <a:pt x="19614" y="95902"/>
                    <a:pt x="18308" y="89276"/>
                    <a:pt x="18308" y="81266"/>
                  </a:cubicBezTo>
                  <a:lnTo>
                    <a:pt x="18308" y="47365"/>
                  </a:lnTo>
                  <a:lnTo>
                    <a:pt x="10393" y="47365"/>
                  </a:lnTo>
                  <a:cubicBezTo>
                    <a:pt x="7169" y="47365"/>
                    <a:pt x="4610" y="46487"/>
                    <a:pt x="2772" y="44758"/>
                  </a:cubicBezTo>
                  <a:cubicBezTo>
                    <a:pt x="933" y="43028"/>
                    <a:pt x="0" y="40527"/>
                    <a:pt x="0" y="37307"/>
                  </a:cubicBezTo>
                  <a:cubicBezTo>
                    <a:pt x="0" y="34087"/>
                    <a:pt x="933" y="31639"/>
                    <a:pt x="2772" y="29963"/>
                  </a:cubicBezTo>
                  <a:cubicBezTo>
                    <a:pt x="4610" y="28286"/>
                    <a:pt x="7169" y="27435"/>
                    <a:pt x="10393" y="27435"/>
                  </a:cubicBezTo>
                  <a:lnTo>
                    <a:pt x="18308" y="27435"/>
                  </a:lnTo>
                  <a:lnTo>
                    <a:pt x="18308" y="13624"/>
                  </a:lnTo>
                  <a:cubicBezTo>
                    <a:pt x="18308" y="9074"/>
                    <a:pt x="19481" y="5668"/>
                    <a:pt x="21826" y="3406"/>
                  </a:cubicBezTo>
                  <a:cubicBezTo>
                    <a:pt x="24172" y="1144"/>
                    <a:pt x="27503" y="0"/>
                    <a:pt x="31793" y="0"/>
                  </a:cubicBezTo>
                  <a:cubicBezTo>
                    <a:pt x="36084" y="0"/>
                    <a:pt x="39602" y="1118"/>
                    <a:pt x="41947" y="3406"/>
                  </a:cubicBezTo>
                  <a:cubicBezTo>
                    <a:pt x="44292" y="5695"/>
                    <a:pt x="45465" y="9074"/>
                    <a:pt x="45465" y="13624"/>
                  </a:cubicBezTo>
                  <a:lnTo>
                    <a:pt x="45465" y="27435"/>
                  </a:lnTo>
                  <a:lnTo>
                    <a:pt x="62174" y="27435"/>
                  </a:lnTo>
                  <a:cubicBezTo>
                    <a:pt x="65639" y="27435"/>
                    <a:pt x="68277" y="28260"/>
                    <a:pt x="70089" y="29963"/>
                  </a:cubicBezTo>
                  <a:cubicBezTo>
                    <a:pt x="71902" y="31639"/>
                    <a:pt x="72781" y="34087"/>
                    <a:pt x="72781" y="37307"/>
                  </a:cubicBezTo>
                  <a:cubicBezTo>
                    <a:pt x="72781" y="40527"/>
                    <a:pt x="71875" y="43028"/>
                    <a:pt x="70089" y="44758"/>
                  </a:cubicBezTo>
                  <a:cubicBezTo>
                    <a:pt x="68304" y="46487"/>
                    <a:pt x="65665" y="47365"/>
                    <a:pt x="62174" y="47365"/>
                  </a:cubicBezTo>
                  <a:lnTo>
                    <a:pt x="45465" y="47365"/>
                  </a:lnTo>
                  <a:lnTo>
                    <a:pt x="45465" y="80202"/>
                  </a:lnTo>
                  <a:cubicBezTo>
                    <a:pt x="45465" y="85231"/>
                    <a:pt x="46584" y="88957"/>
                    <a:pt x="48876" y="91405"/>
                  </a:cubicBezTo>
                  <a:cubicBezTo>
                    <a:pt x="51141" y="93853"/>
                    <a:pt x="54872" y="95077"/>
                    <a:pt x="60016" y="95077"/>
                  </a:cubicBezTo>
                  <a:cubicBezTo>
                    <a:pt x="61801" y="95077"/>
                    <a:pt x="63533" y="94891"/>
                    <a:pt x="65132" y="94545"/>
                  </a:cubicBezTo>
                  <a:cubicBezTo>
                    <a:pt x="66731" y="94199"/>
                    <a:pt x="68091" y="94013"/>
                    <a:pt x="69183" y="94013"/>
                  </a:cubicBezTo>
                  <a:cubicBezTo>
                    <a:pt x="70862" y="93906"/>
                    <a:pt x="72275" y="94412"/>
                    <a:pt x="73421" y="95529"/>
                  </a:cubicBezTo>
                  <a:cubicBezTo>
                    <a:pt x="74567" y="96647"/>
                    <a:pt x="75126" y="99148"/>
                    <a:pt x="75126" y="102980"/>
                  </a:cubicBezTo>
                  <a:cubicBezTo>
                    <a:pt x="75126" y="105960"/>
                    <a:pt x="74673" y="108541"/>
                    <a:pt x="73767" y="110697"/>
                  </a:cubicBezTo>
                  <a:cubicBezTo>
                    <a:pt x="72861" y="112852"/>
                    <a:pt x="71155" y="114342"/>
                    <a:pt x="68650" y="115194"/>
                  </a:cubicBezTo>
                  <a:cubicBezTo>
                    <a:pt x="67078" y="115673"/>
                    <a:pt x="64946" y="116125"/>
                    <a:pt x="62201" y="116551"/>
                  </a:cubicBezTo>
                  <a:cubicBezTo>
                    <a:pt x="59429" y="116977"/>
                    <a:pt x="57164" y="117190"/>
                    <a:pt x="55379" y="117190"/>
                  </a:cubicBezTo>
                  <a:lnTo>
                    <a:pt x="55379" y="117190"/>
                  </a:lnTo>
                  <a:close/>
                </a:path>
              </a:pathLst>
            </a:custGeom>
            <a:grpFill/>
            <a:ln w="2665" cap="flat">
              <a:noFill/>
              <a:prstDash val="solid"/>
              <a:miter/>
            </a:ln>
          </p:spPr>
          <p:txBody>
            <a:bodyPr rtlCol="0" anchor="ctr"/>
            <a:lstStyle/>
            <a:p>
              <a:endParaRPr lang="en-HU"/>
            </a:p>
          </p:txBody>
        </p:sp>
        <p:sp>
          <p:nvSpPr>
            <p:cNvPr id="43" name="Freeform 42">
              <a:extLst>
                <a:ext uri="{FF2B5EF4-FFF2-40B4-BE49-F238E27FC236}">
                  <a16:creationId xmlns:a16="http://schemas.microsoft.com/office/drawing/2014/main" id="{C8D5DAC3-DF5F-69E4-249F-6EA6E7EA4E79}"/>
                </a:ext>
              </a:extLst>
            </p:cNvPr>
            <p:cNvSpPr/>
            <p:nvPr/>
          </p:nvSpPr>
          <p:spPr>
            <a:xfrm>
              <a:off x="2263730" y="804763"/>
              <a:ext cx="89190" cy="123256"/>
            </a:xfrm>
            <a:custGeom>
              <a:avLst/>
              <a:gdLst>
                <a:gd name="connsiteX0" fmla="*/ 30947 w 89190"/>
                <a:gd name="connsiteY0" fmla="*/ 123257 h 123256"/>
                <a:gd name="connsiteX1" fmla="*/ 23219 w 89190"/>
                <a:gd name="connsiteY1" fmla="*/ 120835 h 123256"/>
                <a:gd name="connsiteX2" fmla="*/ 19621 w 89190"/>
                <a:gd name="connsiteY2" fmla="*/ 114369 h 123256"/>
                <a:gd name="connsiteX3" fmla="*/ 21060 w 89190"/>
                <a:gd name="connsiteY3" fmla="*/ 105854 h 123256"/>
                <a:gd name="connsiteX4" fmla="*/ 33079 w 89190"/>
                <a:gd name="connsiteY4" fmla="*/ 79484 h 123256"/>
                <a:gd name="connsiteX5" fmla="*/ 33079 w 89190"/>
                <a:gd name="connsiteY5" fmla="*/ 90420 h 123256"/>
                <a:gd name="connsiteX6" fmla="*/ 1286 w 89190"/>
                <a:gd name="connsiteY6" fmla="*/ 17589 h 123256"/>
                <a:gd name="connsiteX7" fmla="*/ 220 w 89190"/>
                <a:gd name="connsiteY7" fmla="*/ 8888 h 123256"/>
                <a:gd name="connsiteX8" fmla="*/ 4164 w 89190"/>
                <a:gd name="connsiteY8" fmla="*/ 2422 h 123256"/>
                <a:gd name="connsiteX9" fmla="*/ 13332 w 89190"/>
                <a:gd name="connsiteY9" fmla="*/ 0 h 123256"/>
                <a:gd name="connsiteX10" fmla="*/ 21327 w 89190"/>
                <a:gd name="connsiteY10" fmla="*/ 2155 h 123256"/>
                <a:gd name="connsiteX11" fmla="*/ 26443 w 89190"/>
                <a:gd name="connsiteY11" fmla="*/ 10937 h 123256"/>
                <a:gd name="connsiteX12" fmla="*/ 47817 w 89190"/>
                <a:gd name="connsiteY12" fmla="*/ 64396 h 123256"/>
                <a:gd name="connsiteX13" fmla="*/ 42247 w 89190"/>
                <a:gd name="connsiteY13" fmla="*/ 64396 h 123256"/>
                <a:gd name="connsiteX14" fmla="*/ 63993 w 89190"/>
                <a:gd name="connsiteY14" fmla="*/ 10591 h 123256"/>
                <a:gd name="connsiteX15" fmla="*/ 69643 w 89190"/>
                <a:gd name="connsiteY15" fmla="*/ 2262 h 123256"/>
                <a:gd name="connsiteX16" fmla="*/ 78171 w 89190"/>
                <a:gd name="connsiteY16" fmla="*/ 27 h 123256"/>
                <a:gd name="connsiteX17" fmla="*/ 85633 w 89190"/>
                <a:gd name="connsiteY17" fmla="*/ 2448 h 123256"/>
                <a:gd name="connsiteX18" fmla="*/ 89044 w 89190"/>
                <a:gd name="connsiteY18" fmla="*/ 8808 h 123256"/>
                <a:gd name="connsiteX19" fmla="*/ 87525 w 89190"/>
                <a:gd name="connsiteY19" fmla="*/ 17403 h 123256"/>
                <a:gd name="connsiteX20" fmla="*/ 45312 w 89190"/>
                <a:gd name="connsiteY20" fmla="*/ 113012 h 123256"/>
                <a:gd name="connsiteX21" fmla="*/ 39289 w 89190"/>
                <a:gd name="connsiteY21" fmla="*/ 121181 h 123256"/>
                <a:gd name="connsiteX22" fmla="*/ 30921 w 89190"/>
                <a:gd name="connsiteY22" fmla="*/ 123230 h 123256"/>
                <a:gd name="connsiteX23" fmla="*/ 30921 w 89190"/>
                <a:gd name="connsiteY23" fmla="*/ 123230 h 12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9190" h="123256">
                  <a:moveTo>
                    <a:pt x="30947" y="123257"/>
                  </a:moveTo>
                  <a:cubicBezTo>
                    <a:pt x="27723" y="123257"/>
                    <a:pt x="25138" y="122458"/>
                    <a:pt x="23219" y="120835"/>
                  </a:cubicBezTo>
                  <a:cubicBezTo>
                    <a:pt x="21300" y="119212"/>
                    <a:pt x="20101" y="117083"/>
                    <a:pt x="19621" y="114369"/>
                  </a:cubicBezTo>
                  <a:cubicBezTo>
                    <a:pt x="19141" y="111681"/>
                    <a:pt x="19621" y="108834"/>
                    <a:pt x="21060" y="105854"/>
                  </a:cubicBezTo>
                  <a:lnTo>
                    <a:pt x="33079" y="79484"/>
                  </a:lnTo>
                  <a:lnTo>
                    <a:pt x="33079" y="90420"/>
                  </a:lnTo>
                  <a:lnTo>
                    <a:pt x="1286" y="17589"/>
                  </a:lnTo>
                  <a:cubicBezTo>
                    <a:pt x="87" y="14476"/>
                    <a:pt x="-286" y="11575"/>
                    <a:pt x="220" y="8888"/>
                  </a:cubicBezTo>
                  <a:cubicBezTo>
                    <a:pt x="700" y="6200"/>
                    <a:pt x="2006" y="4045"/>
                    <a:pt x="4164" y="2422"/>
                  </a:cubicBezTo>
                  <a:cubicBezTo>
                    <a:pt x="6323" y="798"/>
                    <a:pt x="9388" y="0"/>
                    <a:pt x="13332" y="0"/>
                  </a:cubicBezTo>
                  <a:cubicBezTo>
                    <a:pt x="16690" y="0"/>
                    <a:pt x="19355" y="718"/>
                    <a:pt x="21327" y="2155"/>
                  </a:cubicBezTo>
                  <a:cubicBezTo>
                    <a:pt x="23299" y="3592"/>
                    <a:pt x="25004" y="6519"/>
                    <a:pt x="26443" y="10937"/>
                  </a:cubicBezTo>
                  <a:lnTo>
                    <a:pt x="47817" y="64396"/>
                  </a:lnTo>
                  <a:lnTo>
                    <a:pt x="42247" y="64396"/>
                  </a:lnTo>
                  <a:lnTo>
                    <a:pt x="63993" y="10591"/>
                  </a:lnTo>
                  <a:cubicBezTo>
                    <a:pt x="65672" y="6519"/>
                    <a:pt x="67564" y="3752"/>
                    <a:pt x="69643" y="2262"/>
                  </a:cubicBezTo>
                  <a:cubicBezTo>
                    <a:pt x="71722" y="772"/>
                    <a:pt x="74573" y="27"/>
                    <a:pt x="78171" y="27"/>
                  </a:cubicBezTo>
                  <a:cubicBezTo>
                    <a:pt x="81289" y="27"/>
                    <a:pt x="83767" y="825"/>
                    <a:pt x="85633" y="2448"/>
                  </a:cubicBezTo>
                  <a:cubicBezTo>
                    <a:pt x="87472" y="4071"/>
                    <a:pt x="88618" y="6200"/>
                    <a:pt x="89044" y="8808"/>
                  </a:cubicBezTo>
                  <a:cubicBezTo>
                    <a:pt x="89471" y="11442"/>
                    <a:pt x="88964" y="14316"/>
                    <a:pt x="87525" y="17403"/>
                  </a:cubicBezTo>
                  <a:lnTo>
                    <a:pt x="45312" y="113012"/>
                  </a:lnTo>
                  <a:cubicBezTo>
                    <a:pt x="43526" y="117083"/>
                    <a:pt x="41527" y="119797"/>
                    <a:pt x="39289" y="121181"/>
                  </a:cubicBezTo>
                  <a:cubicBezTo>
                    <a:pt x="37050" y="122565"/>
                    <a:pt x="34279" y="123230"/>
                    <a:pt x="30921" y="123230"/>
                  </a:cubicBezTo>
                  <a:lnTo>
                    <a:pt x="30921" y="123230"/>
                  </a:lnTo>
                  <a:close/>
                </a:path>
              </a:pathLst>
            </a:custGeom>
            <a:grpFill/>
            <a:ln w="2665" cap="flat">
              <a:noFill/>
              <a:prstDash val="solid"/>
              <a:miter/>
            </a:ln>
          </p:spPr>
          <p:txBody>
            <a:bodyPr rtlCol="0" anchor="ctr"/>
            <a:lstStyle/>
            <a:p>
              <a:endParaRPr lang="en-HU"/>
            </a:p>
          </p:txBody>
        </p:sp>
      </p:grpSp>
      <p:sp>
        <p:nvSpPr>
          <p:cNvPr id="44" name="Rounded Rectangle 43">
            <a:extLst>
              <a:ext uri="{FF2B5EF4-FFF2-40B4-BE49-F238E27FC236}">
                <a16:creationId xmlns:a16="http://schemas.microsoft.com/office/drawing/2014/main" id="{5F6B825C-BDF4-B1B5-C727-8FF91FF869F2}"/>
              </a:ext>
            </a:extLst>
          </p:cNvPr>
          <p:cNvSpPr/>
          <p:nvPr userDrawn="1"/>
        </p:nvSpPr>
        <p:spPr>
          <a:xfrm>
            <a:off x="10049991" y="176906"/>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5" name="Text Placeholder 11">
            <a:extLst>
              <a:ext uri="{FF2B5EF4-FFF2-40B4-BE49-F238E27FC236}">
                <a16:creationId xmlns:a16="http://schemas.microsoft.com/office/drawing/2014/main" id="{093BE2D4-F730-4776-61F8-88D139103C66}"/>
              </a:ext>
            </a:extLst>
          </p:cNvPr>
          <p:cNvSpPr>
            <a:spLocks noGrp="1"/>
          </p:cNvSpPr>
          <p:nvPr>
            <p:ph type="body" sz="quarter" idx="22" hasCustomPrompt="1"/>
          </p:nvPr>
        </p:nvSpPr>
        <p:spPr>
          <a:xfrm>
            <a:off x="10261846" y="224867"/>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46" name="Rounded Rectangle 45">
            <a:extLst>
              <a:ext uri="{FF2B5EF4-FFF2-40B4-BE49-F238E27FC236}">
                <a16:creationId xmlns:a16="http://schemas.microsoft.com/office/drawing/2014/main" id="{E4DA8285-4D5B-A376-CE2F-94EFB93EF1B0}"/>
              </a:ext>
            </a:extLst>
          </p:cNvPr>
          <p:cNvSpPr/>
          <p:nvPr userDrawn="1"/>
        </p:nvSpPr>
        <p:spPr>
          <a:xfrm>
            <a:off x="8460975" y="176906"/>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7" name="Text Placeholder 11">
            <a:extLst>
              <a:ext uri="{FF2B5EF4-FFF2-40B4-BE49-F238E27FC236}">
                <a16:creationId xmlns:a16="http://schemas.microsoft.com/office/drawing/2014/main" id="{4E871409-9FFE-18CB-5083-80FE334B3AB6}"/>
              </a:ext>
            </a:extLst>
          </p:cNvPr>
          <p:cNvSpPr>
            <a:spLocks noGrp="1"/>
          </p:cNvSpPr>
          <p:nvPr>
            <p:ph type="body" sz="quarter" idx="23" hasCustomPrompt="1"/>
          </p:nvPr>
        </p:nvSpPr>
        <p:spPr>
          <a:xfrm>
            <a:off x="8634163" y="224867"/>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48" name="Rounded Rectangle 47">
            <a:extLst>
              <a:ext uri="{FF2B5EF4-FFF2-40B4-BE49-F238E27FC236}">
                <a16:creationId xmlns:a16="http://schemas.microsoft.com/office/drawing/2014/main" id="{04F02790-CD8F-D7B5-913A-E7583EB406F9}"/>
              </a:ext>
            </a:extLst>
          </p:cNvPr>
          <p:cNvSpPr/>
          <p:nvPr userDrawn="1"/>
        </p:nvSpPr>
        <p:spPr>
          <a:xfrm>
            <a:off x="6866362" y="176906"/>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9" name="Text Placeholder 11">
            <a:extLst>
              <a:ext uri="{FF2B5EF4-FFF2-40B4-BE49-F238E27FC236}">
                <a16:creationId xmlns:a16="http://schemas.microsoft.com/office/drawing/2014/main" id="{B357E975-3F8B-52EE-F2D9-5EE029B022C7}"/>
              </a:ext>
            </a:extLst>
          </p:cNvPr>
          <p:cNvSpPr>
            <a:spLocks noGrp="1"/>
          </p:cNvSpPr>
          <p:nvPr>
            <p:ph type="body" sz="quarter" idx="24" hasCustomPrompt="1"/>
          </p:nvPr>
        </p:nvSpPr>
        <p:spPr>
          <a:xfrm>
            <a:off x="7075055" y="226883"/>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pic>
        <p:nvPicPr>
          <p:cNvPr id="54" name="Picture 53" descr="A black background with blue text&#10;&#10;AI-generated content may be incorrect.">
            <a:extLst>
              <a:ext uri="{FF2B5EF4-FFF2-40B4-BE49-F238E27FC236}">
                <a16:creationId xmlns:a16="http://schemas.microsoft.com/office/drawing/2014/main" id="{6E030185-13B3-D3A8-76CC-709923B24CD6}"/>
              </a:ext>
            </a:extLst>
          </p:cNvPr>
          <p:cNvPicPr>
            <a:picLocks noChangeAspect="1"/>
          </p:cNvPicPr>
          <p:nvPr userDrawn="1"/>
        </p:nvPicPr>
        <p:blipFill>
          <a:blip r:embed="rId3"/>
          <a:stretch>
            <a:fillRect/>
          </a:stretch>
        </p:blipFill>
        <p:spPr>
          <a:xfrm>
            <a:off x="9776322" y="6071793"/>
            <a:ext cx="2147804" cy="480327"/>
          </a:xfrm>
          <a:prstGeom prst="rect">
            <a:avLst/>
          </a:prstGeom>
        </p:spPr>
      </p:pic>
    </p:spTree>
    <p:extLst>
      <p:ext uri="{BB962C8B-B14F-4D97-AF65-F5344CB8AC3E}">
        <p14:creationId xmlns:p14="http://schemas.microsoft.com/office/powerpoint/2010/main" val="322518756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02850F-4DF0-3B9F-69ED-F6B0D7215BF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HU"/>
          </a:p>
        </p:txBody>
      </p:sp>
      <p:sp>
        <p:nvSpPr>
          <p:cNvPr id="3" name="Vertical Text Placeholder 2">
            <a:extLst>
              <a:ext uri="{FF2B5EF4-FFF2-40B4-BE49-F238E27FC236}">
                <a16:creationId xmlns:a16="http://schemas.microsoft.com/office/drawing/2014/main" id="{F2A348B0-4F11-4256-4FAC-AC2A86FBED7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U"/>
          </a:p>
        </p:txBody>
      </p:sp>
      <p:sp>
        <p:nvSpPr>
          <p:cNvPr id="4" name="Date Placeholder 3">
            <a:extLst>
              <a:ext uri="{FF2B5EF4-FFF2-40B4-BE49-F238E27FC236}">
                <a16:creationId xmlns:a16="http://schemas.microsoft.com/office/drawing/2014/main" id="{80D5A3B9-D44B-9CE1-F5F1-F60BF38A0512}"/>
              </a:ext>
            </a:extLst>
          </p:cNvPr>
          <p:cNvSpPr>
            <a:spLocks noGrp="1"/>
          </p:cNvSpPr>
          <p:nvPr>
            <p:ph type="dt" sz="half" idx="10"/>
          </p:nvPr>
        </p:nvSpPr>
        <p:spPr>
          <a:xfrm>
            <a:off x="838200" y="6356350"/>
            <a:ext cx="2743200" cy="365125"/>
          </a:xfrm>
          <a:prstGeom prst="rect">
            <a:avLst/>
          </a:prstGeom>
        </p:spPr>
        <p:txBody>
          <a:bodyPr/>
          <a:lstStyle/>
          <a:p>
            <a:fld id="{4F33E25B-0A7C-7F48-AC83-7E10F58A8763}" type="datetimeFigureOut">
              <a:rPr lang="en-HU" smtClean="0"/>
              <a:t>05/26/2025</a:t>
            </a:fld>
            <a:endParaRPr lang="en-HU"/>
          </a:p>
        </p:txBody>
      </p:sp>
      <p:sp>
        <p:nvSpPr>
          <p:cNvPr id="5" name="Footer Placeholder 4">
            <a:extLst>
              <a:ext uri="{FF2B5EF4-FFF2-40B4-BE49-F238E27FC236}">
                <a16:creationId xmlns:a16="http://schemas.microsoft.com/office/drawing/2014/main" id="{64E96D42-9934-6C75-B484-0D5D0D523B3C}"/>
              </a:ext>
            </a:extLst>
          </p:cNvPr>
          <p:cNvSpPr>
            <a:spLocks noGrp="1"/>
          </p:cNvSpPr>
          <p:nvPr>
            <p:ph type="ftr" sz="quarter" idx="11"/>
          </p:nvPr>
        </p:nvSpPr>
        <p:spPr>
          <a:xfrm>
            <a:off x="4038600" y="6356350"/>
            <a:ext cx="4114800" cy="365125"/>
          </a:xfrm>
          <a:prstGeom prst="rect">
            <a:avLst/>
          </a:prstGeom>
        </p:spPr>
        <p:txBody>
          <a:bodyPr/>
          <a:lstStyle/>
          <a:p>
            <a:endParaRPr lang="en-HU"/>
          </a:p>
        </p:txBody>
      </p:sp>
      <p:sp>
        <p:nvSpPr>
          <p:cNvPr id="6" name="Slide Number Placeholder 5">
            <a:extLst>
              <a:ext uri="{FF2B5EF4-FFF2-40B4-BE49-F238E27FC236}">
                <a16:creationId xmlns:a16="http://schemas.microsoft.com/office/drawing/2014/main" id="{603490ED-7AB6-17C7-9F53-5A2301EB30B5}"/>
              </a:ext>
            </a:extLst>
          </p:cNvPr>
          <p:cNvSpPr>
            <a:spLocks noGrp="1"/>
          </p:cNvSpPr>
          <p:nvPr>
            <p:ph type="sldNum" sz="quarter" idx="12"/>
          </p:nvPr>
        </p:nvSpPr>
        <p:spPr>
          <a:xfrm>
            <a:off x="8610600" y="6356350"/>
            <a:ext cx="2743200" cy="365125"/>
          </a:xfrm>
          <a:prstGeom prst="rect">
            <a:avLst/>
          </a:prstGeom>
        </p:spPr>
        <p:txBody>
          <a:bodyPr/>
          <a:lstStyle/>
          <a:p>
            <a:fld id="{26561DBF-865B-6F4C-89EE-D20D26EDE05A}" type="slidenum">
              <a:rPr lang="en-HU" smtClean="0"/>
              <a:t>‹#›</a:t>
            </a:fld>
            <a:endParaRPr lang="en-HU"/>
          </a:p>
        </p:txBody>
      </p:sp>
    </p:spTree>
    <p:extLst>
      <p:ext uri="{BB962C8B-B14F-4D97-AF65-F5344CB8AC3E}">
        <p14:creationId xmlns:p14="http://schemas.microsoft.com/office/powerpoint/2010/main" val="49119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5DB15A79-9373-EFB6-8134-3D7B22FC65AA}"/>
              </a:ext>
            </a:extLst>
          </p:cNvPr>
          <p:cNvSpPr/>
          <p:nvPr userDrawn="1"/>
        </p:nvSpPr>
        <p:spPr>
          <a:xfrm>
            <a:off x="-493308" y="-14008"/>
            <a:ext cx="3218513" cy="7055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0" name="Rounded Rectangle 19">
            <a:extLst>
              <a:ext uri="{FF2B5EF4-FFF2-40B4-BE49-F238E27FC236}">
                <a16:creationId xmlns:a16="http://schemas.microsoft.com/office/drawing/2014/main" id="{61747345-5A12-E927-7458-73DF7A2D1727}"/>
              </a:ext>
            </a:extLst>
          </p:cNvPr>
          <p:cNvSpPr/>
          <p:nvPr userDrawn="1"/>
        </p:nvSpPr>
        <p:spPr>
          <a:xfrm>
            <a:off x="176784" y="2800759"/>
            <a:ext cx="12527834" cy="3830358"/>
          </a:xfrm>
          <a:prstGeom prst="roundRect">
            <a:avLst>
              <a:gd name="adj" fmla="val 718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dirty="0"/>
          </a:p>
        </p:txBody>
      </p:sp>
      <p:sp>
        <p:nvSpPr>
          <p:cNvPr id="2" name="Title 1">
            <a:extLst>
              <a:ext uri="{FF2B5EF4-FFF2-40B4-BE49-F238E27FC236}">
                <a16:creationId xmlns:a16="http://schemas.microsoft.com/office/drawing/2014/main" id="{01B7C628-C0E7-1B50-3A7E-FF16E0623A14}"/>
              </a:ext>
            </a:extLst>
          </p:cNvPr>
          <p:cNvSpPr>
            <a:spLocks noGrp="1"/>
          </p:cNvSpPr>
          <p:nvPr>
            <p:ph type="ctrTitle"/>
          </p:nvPr>
        </p:nvSpPr>
        <p:spPr>
          <a:xfrm>
            <a:off x="488861" y="3141721"/>
            <a:ext cx="8996756" cy="1830826"/>
          </a:xfrm>
        </p:spPr>
        <p:txBody>
          <a:bodyPr anchor="b"/>
          <a:lstStyle>
            <a:lvl1pPr algn="l">
              <a:defRPr sz="6000">
                <a:solidFill>
                  <a:schemeClr val="accent1"/>
                </a:solidFill>
              </a:defRPr>
            </a:lvl1pPr>
          </a:lstStyle>
          <a:p>
            <a:r>
              <a:rPr lang="en-GB" dirty="0"/>
              <a:t>Click to edit Master title style</a:t>
            </a:r>
            <a:endParaRPr lang="en-HU" dirty="0"/>
          </a:p>
        </p:txBody>
      </p:sp>
      <p:sp>
        <p:nvSpPr>
          <p:cNvPr id="3" name="Subtitle 2">
            <a:extLst>
              <a:ext uri="{FF2B5EF4-FFF2-40B4-BE49-F238E27FC236}">
                <a16:creationId xmlns:a16="http://schemas.microsoft.com/office/drawing/2014/main" id="{0BCC1F57-62E3-86B8-3EAF-B5A29E2D3DAE}"/>
              </a:ext>
            </a:extLst>
          </p:cNvPr>
          <p:cNvSpPr>
            <a:spLocks noGrp="1"/>
          </p:cNvSpPr>
          <p:nvPr>
            <p:ph type="subTitle" idx="1"/>
          </p:nvPr>
        </p:nvSpPr>
        <p:spPr>
          <a:xfrm>
            <a:off x="488861" y="5076349"/>
            <a:ext cx="8996756" cy="99544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HU" dirty="0"/>
          </a:p>
        </p:txBody>
      </p:sp>
      <p:grpSp>
        <p:nvGrpSpPr>
          <p:cNvPr id="22" name="Picture 7">
            <a:extLst>
              <a:ext uri="{FF2B5EF4-FFF2-40B4-BE49-F238E27FC236}">
                <a16:creationId xmlns:a16="http://schemas.microsoft.com/office/drawing/2014/main" id="{76BB13B5-86F6-A905-1987-802C415E9767}"/>
              </a:ext>
            </a:extLst>
          </p:cNvPr>
          <p:cNvGrpSpPr/>
          <p:nvPr/>
        </p:nvGrpSpPr>
        <p:grpSpPr>
          <a:xfrm>
            <a:off x="553134" y="147775"/>
            <a:ext cx="1781657" cy="406453"/>
            <a:chOff x="927296" y="528820"/>
            <a:chExt cx="1991895" cy="454415"/>
          </a:xfrm>
          <a:solidFill>
            <a:schemeClr val="bg2"/>
          </a:solidFill>
        </p:grpSpPr>
        <p:sp>
          <p:nvSpPr>
            <p:cNvPr id="23" name="Freeform 22">
              <a:extLst>
                <a:ext uri="{FF2B5EF4-FFF2-40B4-BE49-F238E27FC236}">
                  <a16:creationId xmlns:a16="http://schemas.microsoft.com/office/drawing/2014/main" id="{058075CF-CF8F-23B1-BD3B-26506810B828}"/>
                </a:ext>
              </a:extLst>
            </p:cNvPr>
            <p:cNvSpPr/>
            <p:nvPr/>
          </p:nvSpPr>
          <p:spPr>
            <a:xfrm>
              <a:off x="927296" y="528820"/>
              <a:ext cx="747344" cy="454415"/>
            </a:xfrm>
            <a:custGeom>
              <a:avLst/>
              <a:gdLst>
                <a:gd name="connsiteX0" fmla="*/ 667048 w 747344"/>
                <a:gd name="connsiteY0" fmla="*/ 0 h 454415"/>
                <a:gd name="connsiteX1" fmla="*/ 586752 w 747344"/>
                <a:gd name="connsiteY1" fmla="*/ 80069 h 454415"/>
                <a:gd name="connsiteX2" fmla="*/ 612575 w 747344"/>
                <a:gd name="connsiteY2" fmla="*/ 138903 h 454415"/>
                <a:gd name="connsiteX3" fmla="*/ 626860 w 747344"/>
                <a:gd name="connsiteY3" fmla="*/ 153166 h 454415"/>
                <a:gd name="connsiteX4" fmla="*/ 520047 w 747344"/>
                <a:gd name="connsiteY4" fmla="*/ 260537 h 454415"/>
                <a:gd name="connsiteX5" fmla="*/ 413847 w 747344"/>
                <a:gd name="connsiteY5" fmla="*/ 153379 h 454415"/>
                <a:gd name="connsiteX6" fmla="*/ 429650 w 747344"/>
                <a:gd name="connsiteY6" fmla="*/ 137599 h 454415"/>
                <a:gd name="connsiteX7" fmla="*/ 453955 w 747344"/>
                <a:gd name="connsiteY7" fmla="*/ 80069 h 454415"/>
                <a:gd name="connsiteX8" fmla="*/ 373659 w 747344"/>
                <a:gd name="connsiteY8" fmla="*/ 0 h 454415"/>
                <a:gd name="connsiteX9" fmla="*/ 293469 w 747344"/>
                <a:gd name="connsiteY9" fmla="*/ 80069 h 454415"/>
                <a:gd name="connsiteX10" fmla="*/ 316948 w 747344"/>
                <a:gd name="connsiteY10" fmla="*/ 136801 h 454415"/>
                <a:gd name="connsiteX11" fmla="*/ 333337 w 747344"/>
                <a:gd name="connsiteY11" fmla="*/ 153379 h 454415"/>
                <a:gd name="connsiteX12" fmla="*/ 226924 w 747344"/>
                <a:gd name="connsiteY12" fmla="*/ 260537 h 454415"/>
                <a:gd name="connsiteX13" fmla="*/ 120111 w 747344"/>
                <a:gd name="connsiteY13" fmla="*/ 152980 h 454415"/>
                <a:gd name="connsiteX14" fmla="*/ 131544 w 747344"/>
                <a:gd name="connsiteY14" fmla="*/ 141458 h 454415"/>
                <a:gd name="connsiteX15" fmla="*/ 132157 w 747344"/>
                <a:gd name="connsiteY15" fmla="*/ 140952 h 454415"/>
                <a:gd name="connsiteX16" fmla="*/ 160513 w 747344"/>
                <a:gd name="connsiteY16" fmla="*/ 80096 h 454415"/>
                <a:gd name="connsiteX17" fmla="*/ 80190 w 747344"/>
                <a:gd name="connsiteY17" fmla="*/ 0 h 454415"/>
                <a:gd name="connsiteX18" fmla="*/ 0 w 747344"/>
                <a:gd name="connsiteY18" fmla="*/ 80069 h 454415"/>
                <a:gd name="connsiteX19" fmla="*/ 23692 w 747344"/>
                <a:gd name="connsiteY19" fmla="*/ 136987 h 454415"/>
                <a:gd name="connsiteX20" fmla="*/ 186709 w 747344"/>
                <a:gd name="connsiteY20" fmla="*/ 301064 h 454415"/>
                <a:gd name="connsiteX21" fmla="*/ 169307 w 747344"/>
                <a:gd name="connsiteY21" fmla="*/ 318546 h 454415"/>
                <a:gd name="connsiteX22" fmla="*/ 146735 w 747344"/>
                <a:gd name="connsiteY22" fmla="*/ 374241 h 454415"/>
                <a:gd name="connsiteX23" fmla="*/ 226924 w 747344"/>
                <a:gd name="connsiteY23" fmla="*/ 454416 h 454415"/>
                <a:gd name="connsiteX24" fmla="*/ 307220 w 747344"/>
                <a:gd name="connsiteY24" fmla="*/ 374241 h 454415"/>
                <a:gd name="connsiteX25" fmla="*/ 283928 w 747344"/>
                <a:gd name="connsiteY25" fmla="*/ 317828 h 454415"/>
                <a:gd name="connsiteX26" fmla="*/ 267219 w 747344"/>
                <a:gd name="connsiteY26" fmla="*/ 301037 h 454415"/>
                <a:gd name="connsiteX27" fmla="*/ 373632 w 747344"/>
                <a:gd name="connsiteY27" fmla="*/ 193879 h 454415"/>
                <a:gd name="connsiteX28" fmla="*/ 479752 w 747344"/>
                <a:gd name="connsiteY28" fmla="*/ 300931 h 454415"/>
                <a:gd name="connsiteX29" fmla="*/ 462243 w 747344"/>
                <a:gd name="connsiteY29" fmla="*/ 318520 h 454415"/>
                <a:gd name="connsiteX30" fmla="*/ 439751 w 747344"/>
                <a:gd name="connsiteY30" fmla="*/ 374214 h 454415"/>
                <a:gd name="connsiteX31" fmla="*/ 519940 w 747344"/>
                <a:gd name="connsiteY31" fmla="*/ 454389 h 454415"/>
                <a:gd name="connsiteX32" fmla="*/ 600236 w 747344"/>
                <a:gd name="connsiteY32" fmla="*/ 374214 h 454415"/>
                <a:gd name="connsiteX33" fmla="*/ 578970 w 747344"/>
                <a:gd name="connsiteY33" fmla="*/ 319930 h 454415"/>
                <a:gd name="connsiteX34" fmla="*/ 560235 w 747344"/>
                <a:gd name="connsiteY34" fmla="*/ 301037 h 454415"/>
                <a:gd name="connsiteX35" fmla="*/ 722533 w 747344"/>
                <a:gd name="connsiteY35" fmla="*/ 137972 h 454415"/>
                <a:gd name="connsiteX36" fmla="*/ 722933 w 747344"/>
                <a:gd name="connsiteY36" fmla="*/ 137573 h 454415"/>
                <a:gd name="connsiteX37" fmla="*/ 747344 w 747344"/>
                <a:gd name="connsiteY37" fmla="*/ 80042 h 454415"/>
                <a:gd name="connsiteX38" fmla="*/ 667021 w 747344"/>
                <a:gd name="connsiteY38" fmla="*/ 0 h 454415"/>
                <a:gd name="connsiteX39" fmla="*/ 667048 w 747344"/>
                <a:gd name="connsiteY39" fmla="*/ 0 h 454415"/>
                <a:gd name="connsiteX40" fmla="*/ 95274 w 747344"/>
                <a:gd name="connsiteY40" fmla="*/ 105641 h 454415"/>
                <a:gd name="connsiteX41" fmla="*/ 79790 w 747344"/>
                <a:gd name="connsiteY41" fmla="*/ 121101 h 454415"/>
                <a:gd name="connsiteX42" fmla="*/ 59749 w 747344"/>
                <a:gd name="connsiteY42" fmla="*/ 100771 h 454415"/>
                <a:gd name="connsiteX43" fmla="*/ 51035 w 747344"/>
                <a:gd name="connsiteY43" fmla="*/ 80042 h 454415"/>
                <a:gd name="connsiteX44" fmla="*/ 80190 w 747344"/>
                <a:gd name="connsiteY44" fmla="*/ 50931 h 454415"/>
                <a:gd name="connsiteX45" fmla="*/ 109451 w 747344"/>
                <a:gd name="connsiteY45" fmla="*/ 80042 h 454415"/>
                <a:gd name="connsiteX46" fmla="*/ 95274 w 747344"/>
                <a:gd name="connsiteY46" fmla="*/ 105614 h 454415"/>
                <a:gd name="connsiteX47" fmla="*/ 226898 w 747344"/>
                <a:gd name="connsiteY47" fmla="*/ 403378 h 454415"/>
                <a:gd name="connsiteX48" fmla="*/ 197743 w 747344"/>
                <a:gd name="connsiteY48" fmla="*/ 374267 h 454415"/>
                <a:gd name="connsiteX49" fmla="*/ 205658 w 747344"/>
                <a:gd name="connsiteY49" fmla="*/ 354257 h 454415"/>
                <a:gd name="connsiteX50" fmla="*/ 227031 w 747344"/>
                <a:gd name="connsiteY50" fmla="*/ 332916 h 454415"/>
                <a:gd name="connsiteX51" fmla="*/ 247684 w 747344"/>
                <a:gd name="connsiteY51" fmla="*/ 353751 h 454415"/>
                <a:gd name="connsiteX52" fmla="*/ 256186 w 747344"/>
                <a:gd name="connsiteY52" fmla="*/ 374267 h 454415"/>
                <a:gd name="connsiteX53" fmla="*/ 226924 w 747344"/>
                <a:gd name="connsiteY53" fmla="*/ 403378 h 454415"/>
                <a:gd name="connsiteX54" fmla="*/ 393859 w 747344"/>
                <a:gd name="connsiteY54" fmla="*/ 101091 h 454415"/>
                <a:gd name="connsiteX55" fmla="*/ 373605 w 747344"/>
                <a:gd name="connsiteY55" fmla="*/ 121500 h 454415"/>
                <a:gd name="connsiteX56" fmla="*/ 353058 w 747344"/>
                <a:gd name="connsiteY56" fmla="*/ 100771 h 454415"/>
                <a:gd name="connsiteX57" fmla="*/ 344450 w 747344"/>
                <a:gd name="connsiteY57" fmla="*/ 80042 h 454415"/>
                <a:gd name="connsiteX58" fmla="*/ 373605 w 747344"/>
                <a:gd name="connsiteY58" fmla="*/ 50931 h 454415"/>
                <a:gd name="connsiteX59" fmla="*/ 402760 w 747344"/>
                <a:gd name="connsiteY59" fmla="*/ 80042 h 454415"/>
                <a:gd name="connsiteX60" fmla="*/ 393859 w 747344"/>
                <a:gd name="connsiteY60" fmla="*/ 101064 h 454415"/>
                <a:gd name="connsiteX61" fmla="*/ 393859 w 747344"/>
                <a:gd name="connsiteY61" fmla="*/ 101064 h 454415"/>
                <a:gd name="connsiteX62" fmla="*/ 519914 w 747344"/>
                <a:gd name="connsiteY62" fmla="*/ 403378 h 454415"/>
                <a:gd name="connsiteX63" fmla="*/ 490759 w 747344"/>
                <a:gd name="connsiteY63" fmla="*/ 374267 h 454415"/>
                <a:gd name="connsiteX64" fmla="*/ 498674 w 747344"/>
                <a:gd name="connsiteY64" fmla="*/ 354257 h 454415"/>
                <a:gd name="connsiteX65" fmla="*/ 519940 w 747344"/>
                <a:gd name="connsiteY65" fmla="*/ 332916 h 454415"/>
                <a:gd name="connsiteX66" fmla="*/ 541500 w 747344"/>
                <a:gd name="connsiteY66" fmla="*/ 354656 h 454415"/>
                <a:gd name="connsiteX67" fmla="*/ 549095 w 747344"/>
                <a:gd name="connsiteY67" fmla="*/ 374267 h 454415"/>
                <a:gd name="connsiteX68" fmla="*/ 519940 w 747344"/>
                <a:gd name="connsiteY68" fmla="*/ 403378 h 454415"/>
                <a:gd name="connsiteX69" fmla="*/ 519940 w 747344"/>
                <a:gd name="connsiteY69" fmla="*/ 403378 h 454415"/>
                <a:gd name="connsiteX70" fmla="*/ 686183 w 747344"/>
                <a:gd name="connsiteY70" fmla="*/ 102208 h 454415"/>
                <a:gd name="connsiteX71" fmla="*/ 667154 w 747344"/>
                <a:gd name="connsiteY71" fmla="*/ 121314 h 454415"/>
                <a:gd name="connsiteX72" fmla="*/ 647407 w 747344"/>
                <a:gd name="connsiteY72" fmla="*/ 101596 h 454415"/>
                <a:gd name="connsiteX73" fmla="*/ 637786 w 747344"/>
                <a:gd name="connsiteY73" fmla="*/ 80069 h 454415"/>
                <a:gd name="connsiteX74" fmla="*/ 667048 w 747344"/>
                <a:gd name="connsiteY74" fmla="*/ 50958 h 454415"/>
                <a:gd name="connsiteX75" fmla="*/ 696309 w 747344"/>
                <a:gd name="connsiteY75" fmla="*/ 80069 h 454415"/>
                <a:gd name="connsiteX76" fmla="*/ 686183 w 747344"/>
                <a:gd name="connsiteY76" fmla="*/ 102208 h 454415"/>
                <a:gd name="connsiteX77" fmla="*/ 686183 w 747344"/>
                <a:gd name="connsiteY77" fmla="*/ 102208 h 45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47344" h="454415">
                  <a:moveTo>
                    <a:pt x="667048" y="0"/>
                  </a:moveTo>
                  <a:cubicBezTo>
                    <a:pt x="622782" y="0"/>
                    <a:pt x="586752" y="35897"/>
                    <a:pt x="586752" y="80069"/>
                  </a:cubicBezTo>
                  <a:cubicBezTo>
                    <a:pt x="586752" y="102421"/>
                    <a:pt x="596186" y="123762"/>
                    <a:pt x="612575" y="138903"/>
                  </a:cubicBezTo>
                  <a:lnTo>
                    <a:pt x="626860" y="153166"/>
                  </a:lnTo>
                  <a:lnTo>
                    <a:pt x="520047" y="260537"/>
                  </a:lnTo>
                  <a:lnTo>
                    <a:pt x="413847" y="153379"/>
                  </a:lnTo>
                  <a:lnTo>
                    <a:pt x="429650" y="137599"/>
                  </a:lnTo>
                  <a:cubicBezTo>
                    <a:pt x="445240" y="122325"/>
                    <a:pt x="453955" y="101916"/>
                    <a:pt x="453955" y="80069"/>
                  </a:cubicBezTo>
                  <a:cubicBezTo>
                    <a:pt x="453955" y="35897"/>
                    <a:pt x="417924" y="0"/>
                    <a:pt x="373659" y="0"/>
                  </a:cubicBezTo>
                  <a:cubicBezTo>
                    <a:pt x="329393" y="0"/>
                    <a:pt x="293469" y="35897"/>
                    <a:pt x="293469" y="80069"/>
                  </a:cubicBezTo>
                  <a:cubicBezTo>
                    <a:pt x="293469" y="101596"/>
                    <a:pt x="301864" y="121713"/>
                    <a:pt x="316948" y="136801"/>
                  </a:cubicBezTo>
                  <a:lnTo>
                    <a:pt x="333337" y="153379"/>
                  </a:lnTo>
                  <a:lnTo>
                    <a:pt x="226924" y="260537"/>
                  </a:lnTo>
                  <a:lnTo>
                    <a:pt x="120111" y="152980"/>
                  </a:lnTo>
                  <a:lnTo>
                    <a:pt x="131544" y="141458"/>
                  </a:lnTo>
                  <a:lnTo>
                    <a:pt x="132157" y="140952"/>
                  </a:lnTo>
                  <a:cubicBezTo>
                    <a:pt x="146841" y="125279"/>
                    <a:pt x="160513" y="107184"/>
                    <a:pt x="160513" y="80096"/>
                  </a:cubicBezTo>
                  <a:cubicBezTo>
                    <a:pt x="160486" y="35897"/>
                    <a:pt x="124535" y="0"/>
                    <a:pt x="80190" y="0"/>
                  </a:cubicBezTo>
                  <a:cubicBezTo>
                    <a:pt x="35844" y="0"/>
                    <a:pt x="0" y="35897"/>
                    <a:pt x="0" y="80069"/>
                  </a:cubicBezTo>
                  <a:cubicBezTo>
                    <a:pt x="0" y="101703"/>
                    <a:pt x="8501" y="122033"/>
                    <a:pt x="23692" y="136987"/>
                  </a:cubicBezTo>
                  <a:lnTo>
                    <a:pt x="186709" y="301064"/>
                  </a:lnTo>
                  <a:lnTo>
                    <a:pt x="169307" y="318546"/>
                  </a:lnTo>
                  <a:cubicBezTo>
                    <a:pt x="154730" y="333607"/>
                    <a:pt x="146735" y="353432"/>
                    <a:pt x="146735" y="374241"/>
                  </a:cubicBezTo>
                  <a:cubicBezTo>
                    <a:pt x="146735" y="418413"/>
                    <a:pt x="182685" y="454416"/>
                    <a:pt x="226924" y="454416"/>
                  </a:cubicBezTo>
                  <a:cubicBezTo>
                    <a:pt x="271163" y="454416"/>
                    <a:pt x="307220" y="418440"/>
                    <a:pt x="307220" y="374241"/>
                  </a:cubicBezTo>
                  <a:cubicBezTo>
                    <a:pt x="307220" y="353006"/>
                    <a:pt x="298906" y="332889"/>
                    <a:pt x="283928" y="317828"/>
                  </a:cubicBezTo>
                  <a:lnTo>
                    <a:pt x="267219" y="301037"/>
                  </a:lnTo>
                  <a:lnTo>
                    <a:pt x="373632" y="193879"/>
                  </a:lnTo>
                  <a:lnTo>
                    <a:pt x="479752" y="300931"/>
                  </a:lnTo>
                  <a:lnTo>
                    <a:pt x="462243" y="318520"/>
                  </a:lnTo>
                  <a:cubicBezTo>
                    <a:pt x="447772" y="333581"/>
                    <a:pt x="439751" y="353405"/>
                    <a:pt x="439751" y="374214"/>
                  </a:cubicBezTo>
                  <a:cubicBezTo>
                    <a:pt x="439751" y="418386"/>
                    <a:pt x="475701" y="454389"/>
                    <a:pt x="519940" y="454389"/>
                  </a:cubicBezTo>
                  <a:cubicBezTo>
                    <a:pt x="564179" y="454389"/>
                    <a:pt x="600236" y="418413"/>
                    <a:pt x="600236" y="374214"/>
                  </a:cubicBezTo>
                  <a:cubicBezTo>
                    <a:pt x="600236" y="353991"/>
                    <a:pt x="592641" y="334672"/>
                    <a:pt x="578970" y="319930"/>
                  </a:cubicBezTo>
                  <a:lnTo>
                    <a:pt x="560235" y="301037"/>
                  </a:lnTo>
                  <a:lnTo>
                    <a:pt x="722533" y="137972"/>
                  </a:lnTo>
                  <a:lnTo>
                    <a:pt x="722933" y="137573"/>
                  </a:lnTo>
                  <a:cubicBezTo>
                    <a:pt x="739349" y="120383"/>
                    <a:pt x="747344" y="101676"/>
                    <a:pt x="747344" y="80042"/>
                  </a:cubicBezTo>
                  <a:cubicBezTo>
                    <a:pt x="747291" y="35897"/>
                    <a:pt x="711260" y="0"/>
                    <a:pt x="667021" y="0"/>
                  </a:cubicBezTo>
                  <a:lnTo>
                    <a:pt x="667048" y="0"/>
                  </a:lnTo>
                  <a:close/>
                  <a:moveTo>
                    <a:pt x="95274" y="105641"/>
                  </a:moveTo>
                  <a:lnTo>
                    <a:pt x="79790" y="121101"/>
                  </a:lnTo>
                  <a:lnTo>
                    <a:pt x="59749" y="100771"/>
                  </a:lnTo>
                  <a:cubicBezTo>
                    <a:pt x="54179" y="95316"/>
                    <a:pt x="51035" y="87919"/>
                    <a:pt x="51035" y="80042"/>
                  </a:cubicBezTo>
                  <a:cubicBezTo>
                    <a:pt x="51035" y="63970"/>
                    <a:pt x="64093" y="50931"/>
                    <a:pt x="80190" y="50931"/>
                  </a:cubicBezTo>
                  <a:cubicBezTo>
                    <a:pt x="96286" y="50931"/>
                    <a:pt x="109451" y="63970"/>
                    <a:pt x="109451" y="80042"/>
                  </a:cubicBezTo>
                  <a:cubicBezTo>
                    <a:pt x="109451" y="87945"/>
                    <a:pt x="106013" y="94199"/>
                    <a:pt x="95274" y="105614"/>
                  </a:cubicBezTo>
                  <a:close/>
                  <a:moveTo>
                    <a:pt x="226898" y="403378"/>
                  </a:moveTo>
                  <a:cubicBezTo>
                    <a:pt x="210801" y="403378"/>
                    <a:pt x="197743" y="390340"/>
                    <a:pt x="197743" y="374267"/>
                  </a:cubicBezTo>
                  <a:cubicBezTo>
                    <a:pt x="197743" y="366790"/>
                    <a:pt x="200674" y="359499"/>
                    <a:pt x="205658" y="354257"/>
                  </a:cubicBezTo>
                  <a:lnTo>
                    <a:pt x="227031" y="332916"/>
                  </a:lnTo>
                  <a:lnTo>
                    <a:pt x="247684" y="353751"/>
                  </a:lnTo>
                  <a:cubicBezTo>
                    <a:pt x="253148" y="359312"/>
                    <a:pt x="256186" y="366604"/>
                    <a:pt x="256186" y="374267"/>
                  </a:cubicBezTo>
                  <a:cubicBezTo>
                    <a:pt x="256186" y="390340"/>
                    <a:pt x="243021" y="403378"/>
                    <a:pt x="226924" y="403378"/>
                  </a:cubicBezTo>
                  <a:close/>
                  <a:moveTo>
                    <a:pt x="393859" y="101091"/>
                  </a:moveTo>
                  <a:lnTo>
                    <a:pt x="373605" y="121500"/>
                  </a:lnTo>
                  <a:lnTo>
                    <a:pt x="353058" y="100771"/>
                  </a:lnTo>
                  <a:cubicBezTo>
                    <a:pt x="347488" y="95210"/>
                    <a:pt x="344450" y="87919"/>
                    <a:pt x="344450" y="80042"/>
                  </a:cubicBezTo>
                  <a:cubicBezTo>
                    <a:pt x="344450" y="63970"/>
                    <a:pt x="357509" y="50931"/>
                    <a:pt x="373605" y="50931"/>
                  </a:cubicBezTo>
                  <a:cubicBezTo>
                    <a:pt x="389702" y="50931"/>
                    <a:pt x="402760" y="63970"/>
                    <a:pt x="402760" y="80042"/>
                  </a:cubicBezTo>
                  <a:cubicBezTo>
                    <a:pt x="402760" y="88132"/>
                    <a:pt x="399616" y="95609"/>
                    <a:pt x="393859" y="101064"/>
                  </a:cubicBezTo>
                  <a:lnTo>
                    <a:pt x="393859" y="101064"/>
                  </a:lnTo>
                  <a:close/>
                  <a:moveTo>
                    <a:pt x="519914" y="403378"/>
                  </a:moveTo>
                  <a:cubicBezTo>
                    <a:pt x="503817" y="403378"/>
                    <a:pt x="490759" y="390340"/>
                    <a:pt x="490759" y="374267"/>
                  </a:cubicBezTo>
                  <a:cubicBezTo>
                    <a:pt x="490759" y="366790"/>
                    <a:pt x="493583" y="359499"/>
                    <a:pt x="498674" y="354257"/>
                  </a:cubicBezTo>
                  <a:lnTo>
                    <a:pt x="519940" y="332916"/>
                  </a:lnTo>
                  <a:lnTo>
                    <a:pt x="541500" y="354656"/>
                  </a:lnTo>
                  <a:cubicBezTo>
                    <a:pt x="546563" y="360217"/>
                    <a:pt x="549095" y="367083"/>
                    <a:pt x="549095" y="374267"/>
                  </a:cubicBezTo>
                  <a:cubicBezTo>
                    <a:pt x="549095" y="390340"/>
                    <a:pt x="536037" y="403378"/>
                    <a:pt x="519940" y="403378"/>
                  </a:cubicBezTo>
                  <a:lnTo>
                    <a:pt x="519940" y="403378"/>
                  </a:lnTo>
                  <a:close/>
                  <a:moveTo>
                    <a:pt x="686183" y="102208"/>
                  </a:moveTo>
                  <a:lnTo>
                    <a:pt x="667154" y="121314"/>
                  </a:lnTo>
                  <a:lnTo>
                    <a:pt x="647407" y="101596"/>
                  </a:lnTo>
                  <a:cubicBezTo>
                    <a:pt x="641331" y="96248"/>
                    <a:pt x="637786" y="88265"/>
                    <a:pt x="637786" y="80069"/>
                  </a:cubicBezTo>
                  <a:cubicBezTo>
                    <a:pt x="637786" y="63997"/>
                    <a:pt x="650951" y="50958"/>
                    <a:pt x="667048" y="50958"/>
                  </a:cubicBezTo>
                  <a:cubicBezTo>
                    <a:pt x="683144" y="50958"/>
                    <a:pt x="696309" y="63997"/>
                    <a:pt x="696309" y="80069"/>
                  </a:cubicBezTo>
                  <a:cubicBezTo>
                    <a:pt x="696309" y="85843"/>
                    <a:pt x="695084" y="92922"/>
                    <a:pt x="686183" y="102208"/>
                  </a:cubicBezTo>
                  <a:lnTo>
                    <a:pt x="686183" y="102208"/>
                  </a:lnTo>
                  <a:close/>
                </a:path>
              </a:pathLst>
            </a:custGeom>
            <a:grpFill/>
            <a:ln w="2665" cap="flat">
              <a:noFill/>
              <a:prstDash val="solid"/>
              <a:miter/>
            </a:ln>
          </p:spPr>
          <p:txBody>
            <a:bodyPr rtlCol="0" anchor="ctr"/>
            <a:lstStyle/>
            <a:p>
              <a:endParaRPr lang="en-HU"/>
            </a:p>
          </p:txBody>
        </p:sp>
        <p:sp>
          <p:nvSpPr>
            <p:cNvPr id="24" name="Freeform 23">
              <a:extLst>
                <a:ext uri="{FF2B5EF4-FFF2-40B4-BE49-F238E27FC236}">
                  <a16:creationId xmlns:a16="http://schemas.microsoft.com/office/drawing/2014/main" id="{D278A13F-E0C9-4238-B721-BC9E7B627B2E}"/>
                </a:ext>
              </a:extLst>
            </p:cNvPr>
            <p:cNvSpPr/>
            <p:nvPr/>
          </p:nvSpPr>
          <p:spPr>
            <a:xfrm>
              <a:off x="1757181" y="616712"/>
              <a:ext cx="134661" cy="89355"/>
            </a:xfrm>
            <a:custGeom>
              <a:avLst/>
              <a:gdLst>
                <a:gd name="connsiteX0" fmla="*/ 21926 w 134661"/>
                <a:gd name="connsiteY0" fmla="*/ 89329 h 89355"/>
                <a:gd name="connsiteX1" fmla="*/ 17689 w 134661"/>
                <a:gd name="connsiteY1" fmla="*/ 87892 h 89355"/>
                <a:gd name="connsiteX2" fmla="*/ 15264 w 134661"/>
                <a:gd name="connsiteY2" fmla="*/ 83395 h 89355"/>
                <a:gd name="connsiteX3" fmla="*/ 180 w 134661"/>
                <a:gd name="connsiteY3" fmla="*/ 8595 h 89355"/>
                <a:gd name="connsiteX4" fmla="*/ 180 w 134661"/>
                <a:gd name="connsiteY4" fmla="*/ 4018 h 89355"/>
                <a:gd name="connsiteX5" fmla="*/ 1885 w 134661"/>
                <a:gd name="connsiteY5" fmla="*/ 1064 h 89355"/>
                <a:gd name="connsiteX6" fmla="*/ 5217 w 134661"/>
                <a:gd name="connsiteY6" fmla="*/ 0 h 89355"/>
                <a:gd name="connsiteX7" fmla="*/ 8788 w 134661"/>
                <a:gd name="connsiteY7" fmla="*/ 1357 h 89355"/>
                <a:gd name="connsiteX8" fmla="*/ 10413 w 134661"/>
                <a:gd name="connsiteY8" fmla="*/ 5402 h 89355"/>
                <a:gd name="connsiteX9" fmla="*/ 24778 w 134661"/>
                <a:gd name="connsiteY9" fmla="*/ 81985 h 89355"/>
                <a:gd name="connsiteX10" fmla="*/ 20114 w 134661"/>
                <a:gd name="connsiteY10" fmla="*/ 81985 h 89355"/>
                <a:gd name="connsiteX11" fmla="*/ 60355 w 134661"/>
                <a:gd name="connsiteY11" fmla="*/ 4497 h 89355"/>
                <a:gd name="connsiteX12" fmla="*/ 63314 w 134661"/>
                <a:gd name="connsiteY12" fmla="*/ 1091 h 89355"/>
                <a:gd name="connsiteX13" fmla="*/ 67364 w 134661"/>
                <a:gd name="connsiteY13" fmla="*/ 27 h 89355"/>
                <a:gd name="connsiteX14" fmla="*/ 71415 w 134661"/>
                <a:gd name="connsiteY14" fmla="*/ 1384 h 89355"/>
                <a:gd name="connsiteX15" fmla="*/ 73654 w 134661"/>
                <a:gd name="connsiteY15" fmla="*/ 5615 h 89355"/>
                <a:gd name="connsiteX16" fmla="*/ 88391 w 134661"/>
                <a:gd name="connsiteY16" fmla="*/ 82011 h 89355"/>
                <a:gd name="connsiteX17" fmla="*/ 84074 w 134661"/>
                <a:gd name="connsiteY17" fmla="*/ 82011 h 89355"/>
                <a:gd name="connsiteX18" fmla="*/ 123942 w 134661"/>
                <a:gd name="connsiteY18" fmla="*/ 4178 h 89355"/>
                <a:gd name="connsiteX19" fmla="*/ 126474 w 134661"/>
                <a:gd name="connsiteY19" fmla="*/ 1038 h 89355"/>
                <a:gd name="connsiteX20" fmla="*/ 129885 w 134661"/>
                <a:gd name="connsiteY20" fmla="*/ 53 h 89355"/>
                <a:gd name="connsiteX21" fmla="*/ 133403 w 134661"/>
                <a:gd name="connsiteY21" fmla="*/ 1118 h 89355"/>
                <a:gd name="connsiteX22" fmla="*/ 134655 w 134661"/>
                <a:gd name="connsiteY22" fmla="*/ 3885 h 89355"/>
                <a:gd name="connsiteX23" fmla="*/ 133669 w 134661"/>
                <a:gd name="connsiteY23" fmla="*/ 7557 h 89355"/>
                <a:gd name="connsiteX24" fmla="*/ 93615 w 134661"/>
                <a:gd name="connsiteY24" fmla="*/ 84672 h 89355"/>
                <a:gd name="connsiteX25" fmla="*/ 90576 w 134661"/>
                <a:gd name="connsiteY25" fmla="*/ 88185 h 89355"/>
                <a:gd name="connsiteX26" fmla="*/ 86259 w 134661"/>
                <a:gd name="connsiteY26" fmla="*/ 89356 h 89355"/>
                <a:gd name="connsiteX27" fmla="*/ 82022 w 134661"/>
                <a:gd name="connsiteY27" fmla="*/ 87919 h 89355"/>
                <a:gd name="connsiteX28" fmla="*/ 79410 w 134661"/>
                <a:gd name="connsiteY28" fmla="*/ 83422 h 89355"/>
                <a:gd name="connsiteX29" fmla="*/ 64673 w 134661"/>
                <a:gd name="connsiteY29" fmla="*/ 9899 h 89355"/>
                <a:gd name="connsiteX30" fmla="*/ 68617 w 134661"/>
                <a:gd name="connsiteY30" fmla="*/ 9899 h 89355"/>
                <a:gd name="connsiteX31" fmla="*/ 29442 w 134661"/>
                <a:gd name="connsiteY31" fmla="*/ 84513 h 89355"/>
                <a:gd name="connsiteX32" fmla="*/ 26483 w 134661"/>
                <a:gd name="connsiteY32" fmla="*/ 88105 h 89355"/>
                <a:gd name="connsiteX33" fmla="*/ 21900 w 134661"/>
                <a:gd name="connsiteY33" fmla="*/ 89356 h 89355"/>
                <a:gd name="connsiteX34" fmla="*/ 21900 w 134661"/>
                <a:gd name="connsiteY34" fmla="*/ 89303 h 89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661" h="89355">
                  <a:moveTo>
                    <a:pt x="21926" y="89329"/>
                  </a:moveTo>
                  <a:cubicBezTo>
                    <a:pt x="20354" y="89329"/>
                    <a:pt x="18968" y="88850"/>
                    <a:pt x="17689" y="87892"/>
                  </a:cubicBezTo>
                  <a:cubicBezTo>
                    <a:pt x="16410" y="86934"/>
                    <a:pt x="15637" y="85444"/>
                    <a:pt x="15264" y="83395"/>
                  </a:cubicBezTo>
                  <a:lnTo>
                    <a:pt x="180" y="8595"/>
                  </a:lnTo>
                  <a:cubicBezTo>
                    <a:pt x="-60" y="6786"/>
                    <a:pt x="-60" y="5269"/>
                    <a:pt x="180" y="4018"/>
                  </a:cubicBezTo>
                  <a:cubicBezTo>
                    <a:pt x="420" y="2767"/>
                    <a:pt x="1006" y="1783"/>
                    <a:pt x="1885" y="1064"/>
                  </a:cubicBezTo>
                  <a:cubicBezTo>
                    <a:pt x="2765" y="346"/>
                    <a:pt x="3884" y="0"/>
                    <a:pt x="5217" y="0"/>
                  </a:cubicBezTo>
                  <a:cubicBezTo>
                    <a:pt x="6896" y="0"/>
                    <a:pt x="8068" y="452"/>
                    <a:pt x="8788" y="1357"/>
                  </a:cubicBezTo>
                  <a:cubicBezTo>
                    <a:pt x="9507" y="2262"/>
                    <a:pt x="10040" y="3592"/>
                    <a:pt x="10413" y="5402"/>
                  </a:cubicBezTo>
                  <a:lnTo>
                    <a:pt x="24778" y="81985"/>
                  </a:lnTo>
                  <a:lnTo>
                    <a:pt x="20114" y="81985"/>
                  </a:lnTo>
                  <a:lnTo>
                    <a:pt x="60355" y="4497"/>
                  </a:lnTo>
                  <a:cubicBezTo>
                    <a:pt x="61182" y="2927"/>
                    <a:pt x="62194" y="1809"/>
                    <a:pt x="63314" y="1091"/>
                  </a:cubicBezTo>
                  <a:cubicBezTo>
                    <a:pt x="64433" y="373"/>
                    <a:pt x="65792" y="27"/>
                    <a:pt x="67364" y="27"/>
                  </a:cubicBezTo>
                  <a:cubicBezTo>
                    <a:pt x="68937" y="27"/>
                    <a:pt x="70269" y="479"/>
                    <a:pt x="71415" y="1384"/>
                  </a:cubicBezTo>
                  <a:cubicBezTo>
                    <a:pt x="72534" y="2288"/>
                    <a:pt x="73307" y="3699"/>
                    <a:pt x="73654" y="5615"/>
                  </a:cubicBezTo>
                  <a:lnTo>
                    <a:pt x="88391" y="82011"/>
                  </a:lnTo>
                  <a:lnTo>
                    <a:pt x="84074" y="82011"/>
                  </a:lnTo>
                  <a:lnTo>
                    <a:pt x="123942" y="4178"/>
                  </a:lnTo>
                  <a:cubicBezTo>
                    <a:pt x="124768" y="2741"/>
                    <a:pt x="125621" y="1703"/>
                    <a:pt x="126474" y="1038"/>
                  </a:cubicBezTo>
                  <a:cubicBezTo>
                    <a:pt x="127300" y="373"/>
                    <a:pt x="128446" y="53"/>
                    <a:pt x="129885" y="53"/>
                  </a:cubicBezTo>
                  <a:cubicBezTo>
                    <a:pt x="131457" y="53"/>
                    <a:pt x="132603" y="399"/>
                    <a:pt x="133403" y="1118"/>
                  </a:cubicBezTo>
                  <a:cubicBezTo>
                    <a:pt x="134202" y="1836"/>
                    <a:pt x="134602" y="2767"/>
                    <a:pt x="134655" y="3885"/>
                  </a:cubicBezTo>
                  <a:cubicBezTo>
                    <a:pt x="134709" y="5029"/>
                    <a:pt x="134389" y="6253"/>
                    <a:pt x="133669" y="7557"/>
                  </a:cubicBezTo>
                  <a:lnTo>
                    <a:pt x="93615" y="84672"/>
                  </a:lnTo>
                  <a:cubicBezTo>
                    <a:pt x="92762" y="86242"/>
                    <a:pt x="91749" y="87387"/>
                    <a:pt x="90576" y="88185"/>
                  </a:cubicBezTo>
                  <a:cubicBezTo>
                    <a:pt x="89377" y="88957"/>
                    <a:pt x="87938" y="89356"/>
                    <a:pt x="86259" y="89356"/>
                  </a:cubicBezTo>
                  <a:cubicBezTo>
                    <a:pt x="84687" y="89356"/>
                    <a:pt x="83301" y="88877"/>
                    <a:pt x="82022" y="87919"/>
                  </a:cubicBezTo>
                  <a:cubicBezTo>
                    <a:pt x="80769" y="86961"/>
                    <a:pt x="79890" y="85471"/>
                    <a:pt x="79410" y="83422"/>
                  </a:cubicBezTo>
                  <a:lnTo>
                    <a:pt x="64673" y="9899"/>
                  </a:lnTo>
                  <a:lnTo>
                    <a:pt x="68617" y="9899"/>
                  </a:lnTo>
                  <a:lnTo>
                    <a:pt x="29442" y="84513"/>
                  </a:lnTo>
                  <a:cubicBezTo>
                    <a:pt x="28722" y="86083"/>
                    <a:pt x="27736" y="87280"/>
                    <a:pt x="26483" y="88105"/>
                  </a:cubicBezTo>
                  <a:cubicBezTo>
                    <a:pt x="25231" y="88930"/>
                    <a:pt x="23685" y="89356"/>
                    <a:pt x="21900" y="89356"/>
                  </a:cubicBezTo>
                  <a:lnTo>
                    <a:pt x="21900" y="89303"/>
                  </a:lnTo>
                  <a:close/>
                </a:path>
              </a:pathLst>
            </a:custGeom>
            <a:grpFill/>
            <a:ln w="2665" cap="flat">
              <a:noFill/>
              <a:prstDash val="solid"/>
              <a:miter/>
            </a:ln>
          </p:spPr>
          <p:txBody>
            <a:bodyPr rtlCol="0" anchor="ctr"/>
            <a:lstStyle/>
            <a:p>
              <a:endParaRPr lang="en-HU"/>
            </a:p>
          </p:txBody>
        </p:sp>
        <p:sp>
          <p:nvSpPr>
            <p:cNvPr id="25" name="Freeform 24">
              <a:extLst>
                <a:ext uri="{FF2B5EF4-FFF2-40B4-BE49-F238E27FC236}">
                  <a16:creationId xmlns:a16="http://schemas.microsoft.com/office/drawing/2014/main" id="{A3A24FBD-0832-3DFF-AE44-35CE44C65C08}"/>
                </a:ext>
              </a:extLst>
            </p:cNvPr>
            <p:cNvSpPr/>
            <p:nvPr/>
          </p:nvSpPr>
          <p:spPr>
            <a:xfrm>
              <a:off x="1901451" y="580655"/>
              <a:ext cx="31626" cy="125385"/>
            </a:xfrm>
            <a:custGeom>
              <a:avLst/>
              <a:gdLst>
                <a:gd name="connsiteX0" fmla="*/ 4670 w 31626"/>
                <a:gd name="connsiteY0" fmla="*/ 125385 h 125385"/>
                <a:gd name="connsiteX1" fmla="*/ 806 w 31626"/>
                <a:gd name="connsiteY1" fmla="*/ 123762 h 125385"/>
                <a:gd name="connsiteX2" fmla="*/ 166 w 31626"/>
                <a:gd name="connsiteY2" fmla="*/ 118919 h 125385"/>
                <a:gd name="connsiteX3" fmla="*/ 12372 w 31626"/>
                <a:gd name="connsiteY3" fmla="*/ 41618 h 125385"/>
                <a:gd name="connsiteX4" fmla="*/ 14424 w 31626"/>
                <a:gd name="connsiteY4" fmla="*/ 37387 h 125385"/>
                <a:gd name="connsiteX5" fmla="*/ 18661 w 31626"/>
                <a:gd name="connsiteY5" fmla="*/ 36030 h 125385"/>
                <a:gd name="connsiteX6" fmla="*/ 22419 w 31626"/>
                <a:gd name="connsiteY6" fmla="*/ 37733 h 125385"/>
                <a:gd name="connsiteX7" fmla="*/ 23138 w 31626"/>
                <a:gd name="connsiteY7" fmla="*/ 42469 h 125385"/>
                <a:gd name="connsiteX8" fmla="*/ 10933 w 31626"/>
                <a:gd name="connsiteY8" fmla="*/ 119957 h 125385"/>
                <a:gd name="connsiteX9" fmla="*/ 8961 w 31626"/>
                <a:gd name="connsiteY9" fmla="*/ 124002 h 125385"/>
                <a:gd name="connsiteX10" fmla="*/ 4643 w 31626"/>
                <a:gd name="connsiteY10" fmla="*/ 125359 h 125385"/>
                <a:gd name="connsiteX11" fmla="*/ 4643 w 31626"/>
                <a:gd name="connsiteY11" fmla="*/ 125359 h 125385"/>
                <a:gd name="connsiteX12" fmla="*/ 22446 w 31626"/>
                <a:gd name="connsiteY12" fmla="*/ 14902 h 125385"/>
                <a:gd name="connsiteX13" fmla="*/ 17222 w 31626"/>
                <a:gd name="connsiteY13" fmla="*/ 13198 h 125385"/>
                <a:gd name="connsiteX14" fmla="*/ 15597 w 31626"/>
                <a:gd name="connsiteY14" fmla="*/ 8435 h 125385"/>
                <a:gd name="connsiteX15" fmla="*/ 18208 w 31626"/>
                <a:gd name="connsiteY15" fmla="*/ 2155 h 125385"/>
                <a:gd name="connsiteX16" fmla="*/ 24764 w 31626"/>
                <a:gd name="connsiteY16" fmla="*/ 0 h 125385"/>
                <a:gd name="connsiteX17" fmla="*/ 29988 w 31626"/>
                <a:gd name="connsiteY17" fmla="*/ 1623 h 125385"/>
                <a:gd name="connsiteX18" fmla="*/ 31613 w 31626"/>
                <a:gd name="connsiteY18" fmla="*/ 6466 h 125385"/>
                <a:gd name="connsiteX19" fmla="*/ 29001 w 31626"/>
                <a:gd name="connsiteY19" fmla="*/ 12666 h 125385"/>
                <a:gd name="connsiteX20" fmla="*/ 22446 w 31626"/>
                <a:gd name="connsiteY20" fmla="*/ 14902 h 125385"/>
                <a:gd name="connsiteX21" fmla="*/ 22446 w 31626"/>
                <a:gd name="connsiteY21" fmla="*/ 14902 h 12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26" h="125385">
                  <a:moveTo>
                    <a:pt x="4670" y="125385"/>
                  </a:moveTo>
                  <a:cubicBezTo>
                    <a:pt x="2885" y="125385"/>
                    <a:pt x="1579" y="124853"/>
                    <a:pt x="806" y="123762"/>
                  </a:cubicBezTo>
                  <a:cubicBezTo>
                    <a:pt x="6" y="122698"/>
                    <a:pt x="-180" y="121075"/>
                    <a:pt x="166" y="118919"/>
                  </a:cubicBezTo>
                  <a:lnTo>
                    <a:pt x="12372" y="41618"/>
                  </a:lnTo>
                  <a:cubicBezTo>
                    <a:pt x="12718" y="39702"/>
                    <a:pt x="13411" y="38292"/>
                    <a:pt x="14424" y="37387"/>
                  </a:cubicBezTo>
                  <a:cubicBezTo>
                    <a:pt x="15437" y="36482"/>
                    <a:pt x="16849" y="36030"/>
                    <a:pt x="18661" y="36030"/>
                  </a:cubicBezTo>
                  <a:cubicBezTo>
                    <a:pt x="20340" y="36030"/>
                    <a:pt x="21593" y="36589"/>
                    <a:pt x="22419" y="37733"/>
                  </a:cubicBezTo>
                  <a:cubicBezTo>
                    <a:pt x="23245" y="38877"/>
                    <a:pt x="23485" y="40447"/>
                    <a:pt x="23138" y="42469"/>
                  </a:cubicBezTo>
                  <a:lnTo>
                    <a:pt x="10933" y="119957"/>
                  </a:lnTo>
                  <a:cubicBezTo>
                    <a:pt x="10693" y="121767"/>
                    <a:pt x="10027" y="123097"/>
                    <a:pt x="8961" y="124002"/>
                  </a:cubicBezTo>
                  <a:cubicBezTo>
                    <a:pt x="7895" y="124907"/>
                    <a:pt x="6456" y="125359"/>
                    <a:pt x="4643" y="125359"/>
                  </a:cubicBezTo>
                  <a:lnTo>
                    <a:pt x="4643" y="125359"/>
                  </a:lnTo>
                  <a:close/>
                  <a:moveTo>
                    <a:pt x="22446" y="14902"/>
                  </a:moveTo>
                  <a:cubicBezTo>
                    <a:pt x="20180" y="14902"/>
                    <a:pt x="18421" y="14343"/>
                    <a:pt x="17222" y="13198"/>
                  </a:cubicBezTo>
                  <a:cubicBezTo>
                    <a:pt x="16023" y="12081"/>
                    <a:pt x="15490" y="10484"/>
                    <a:pt x="15597" y="8435"/>
                  </a:cubicBezTo>
                  <a:cubicBezTo>
                    <a:pt x="15703" y="5695"/>
                    <a:pt x="16583" y="3592"/>
                    <a:pt x="18208" y="2155"/>
                  </a:cubicBezTo>
                  <a:cubicBezTo>
                    <a:pt x="19834" y="718"/>
                    <a:pt x="21993" y="0"/>
                    <a:pt x="24764" y="0"/>
                  </a:cubicBezTo>
                  <a:cubicBezTo>
                    <a:pt x="27029" y="0"/>
                    <a:pt x="28762" y="532"/>
                    <a:pt x="29988" y="1623"/>
                  </a:cubicBezTo>
                  <a:cubicBezTo>
                    <a:pt x="31187" y="2688"/>
                    <a:pt x="31720" y="4311"/>
                    <a:pt x="31613" y="6466"/>
                  </a:cubicBezTo>
                  <a:cubicBezTo>
                    <a:pt x="31507" y="9101"/>
                    <a:pt x="30627" y="11150"/>
                    <a:pt x="29001" y="12666"/>
                  </a:cubicBezTo>
                  <a:cubicBezTo>
                    <a:pt x="27376" y="14183"/>
                    <a:pt x="25217" y="14902"/>
                    <a:pt x="22446" y="14902"/>
                  </a:cubicBezTo>
                  <a:lnTo>
                    <a:pt x="22446" y="14902"/>
                  </a:lnTo>
                  <a:close/>
                </a:path>
              </a:pathLst>
            </a:custGeom>
            <a:grpFill/>
            <a:ln w="2665" cap="flat">
              <a:noFill/>
              <a:prstDash val="solid"/>
              <a:miter/>
            </a:ln>
          </p:spPr>
          <p:txBody>
            <a:bodyPr rtlCol="0" anchor="ctr"/>
            <a:lstStyle/>
            <a:p>
              <a:endParaRPr lang="en-HU"/>
            </a:p>
          </p:txBody>
        </p:sp>
        <p:sp>
          <p:nvSpPr>
            <p:cNvPr id="26" name="Freeform 25">
              <a:extLst>
                <a:ext uri="{FF2B5EF4-FFF2-40B4-BE49-F238E27FC236}">
                  <a16:creationId xmlns:a16="http://schemas.microsoft.com/office/drawing/2014/main" id="{636218FD-2BDE-1A1F-7CF6-3AABA7665BCB}"/>
                </a:ext>
              </a:extLst>
            </p:cNvPr>
            <p:cNvSpPr/>
            <p:nvPr/>
          </p:nvSpPr>
          <p:spPr>
            <a:xfrm>
              <a:off x="1941699" y="577436"/>
              <a:ext cx="92689" cy="128977"/>
            </a:xfrm>
            <a:custGeom>
              <a:avLst/>
              <a:gdLst>
                <a:gd name="connsiteX0" fmla="*/ 33765 w 92689"/>
                <a:gd name="connsiteY0" fmla="*/ 128951 h 128977"/>
                <a:gd name="connsiteX1" fmla="*/ 16070 w 92689"/>
                <a:gd name="connsiteY1" fmla="*/ 124454 h 128977"/>
                <a:gd name="connsiteX2" fmla="*/ 4237 w 92689"/>
                <a:gd name="connsiteY2" fmla="*/ 111628 h 128977"/>
                <a:gd name="connsiteX3" fmla="*/ 0 w 92689"/>
                <a:gd name="connsiteY3" fmla="*/ 91804 h 128977"/>
                <a:gd name="connsiteX4" fmla="*/ 4930 w 92689"/>
                <a:gd name="connsiteY4" fmla="*/ 65620 h 128977"/>
                <a:gd name="connsiteX5" fmla="*/ 19641 w 92689"/>
                <a:gd name="connsiteY5" fmla="*/ 46248 h 128977"/>
                <a:gd name="connsiteX6" fmla="*/ 43466 w 92689"/>
                <a:gd name="connsiteY6" fmla="*/ 38904 h 128977"/>
                <a:gd name="connsiteX7" fmla="*/ 62681 w 92689"/>
                <a:gd name="connsiteY7" fmla="*/ 44385 h 128977"/>
                <a:gd name="connsiteX8" fmla="*/ 74167 w 92689"/>
                <a:gd name="connsiteY8" fmla="*/ 61336 h 128977"/>
                <a:gd name="connsiteX9" fmla="*/ 72914 w 92689"/>
                <a:gd name="connsiteY9" fmla="*/ 61336 h 128977"/>
                <a:gd name="connsiteX10" fmla="*/ 81895 w 92689"/>
                <a:gd name="connsiteY10" fmla="*/ 5189 h 128977"/>
                <a:gd name="connsiteX11" fmla="*/ 83867 w 92689"/>
                <a:gd name="connsiteY11" fmla="*/ 1251 h 128977"/>
                <a:gd name="connsiteX12" fmla="*/ 88185 w 92689"/>
                <a:gd name="connsiteY12" fmla="*/ 0 h 128977"/>
                <a:gd name="connsiteX13" fmla="*/ 91889 w 92689"/>
                <a:gd name="connsiteY13" fmla="*/ 1623 h 128977"/>
                <a:gd name="connsiteX14" fmla="*/ 92528 w 92689"/>
                <a:gd name="connsiteY14" fmla="*/ 6280 h 128977"/>
                <a:gd name="connsiteX15" fmla="*/ 74034 w 92689"/>
                <a:gd name="connsiteY15" fmla="*/ 123230 h 128977"/>
                <a:gd name="connsiteX16" fmla="*/ 72141 w 92689"/>
                <a:gd name="connsiteY16" fmla="*/ 127168 h 128977"/>
                <a:gd name="connsiteX17" fmla="*/ 67744 w 92689"/>
                <a:gd name="connsiteY17" fmla="*/ 128605 h 128977"/>
                <a:gd name="connsiteX18" fmla="*/ 64066 w 92689"/>
                <a:gd name="connsiteY18" fmla="*/ 126902 h 128977"/>
                <a:gd name="connsiteX19" fmla="*/ 63427 w 92689"/>
                <a:gd name="connsiteY19" fmla="*/ 122166 h 128977"/>
                <a:gd name="connsiteX20" fmla="*/ 65959 w 92689"/>
                <a:gd name="connsiteY20" fmla="*/ 106918 h 128977"/>
                <a:gd name="connsiteX21" fmla="*/ 67584 w 92689"/>
                <a:gd name="connsiteY21" fmla="*/ 108169 h 128977"/>
                <a:gd name="connsiteX22" fmla="*/ 54286 w 92689"/>
                <a:gd name="connsiteY22" fmla="*/ 123337 h 128977"/>
                <a:gd name="connsiteX23" fmla="*/ 33819 w 92689"/>
                <a:gd name="connsiteY23" fmla="*/ 128978 h 128977"/>
                <a:gd name="connsiteX24" fmla="*/ 33792 w 92689"/>
                <a:gd name="connsiteY24" fmla="*/ 128978 h 128977"/>
                <a:gd name="connsiteX25" fmla="*/ 36617 w 92689"/>
                <a:gd name="connsiteY25" fmla="*/ 119797 h 128977"/>
                <a:gd name="connsiteX26" fmla="*/ 54766 w 92689"/>
                <a:gd name="connsiteY26" fmla="*/ 113890 h 128977"/>
                <a:gd name="connsiteX27" fmla="*/ 65985 w 92689"/>
                <a:gd name="connsiteY27" fmla="*/ 98110 h 128977"/>
                <a:gd name="connsiteX28" fmla="*/ 69849 w 92689"/>
                <a:gd name="connsiteY28" fmla="*/ 76397 h 128977"/>
                <a:gd name="connsiteX29" fmla="*/ 63027 w 92689"/>
                <a:gd name="connsiteY29" fmla="*/ 55322 h 128977"/>
                <a:gd name="connsiteX30" fmla="*/ 44159 w 92689"/>
                <a:gd name="connsiteY30" fmla="*/ 48217 h 128977"/>
                <a:gd name="connsiteX31" fmla="*/ 26090 w 92689"/>
                <a:gd name="connsiteY31" fmla="*/ 54124 h 128977"/>
                <a:gd name="connsiteX32" fmla="*/ 14871 w 92689"/>
                <a:gd name="connsiteY32" fmla="*/ 69824 h 128977"/>
                <a:gd name="connsiteX33" fmla="*/ 11113 w 92689"/>
                <a:gd name="connsiteY33" fmla="*/ 91618 h 128977"/>
                <a:gd name="connsiteX34" fmla="*/ 17855 w 92689"/>
                <a:gd name="connsiteY34" fmla="*/ 112613 h 128977"/>
                <a:gd name="connsiteX35" fmla="*/ 36617 w 92689"/>
                <a:gd name="connsiteY35" fmla="*/ 119797 h 128977"/>
                <a:gd name="connsiteX36" fmla="*/ 36617 w 92689"/>
                <a:gd name="connsiteY36" fmla="*/ 119797 h 12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2689" h="128977">
                  <a:moveTo>
                    <a:pt x="33765" y="128951"/>
                  </a:moveTo>
                  <a:cubicBezTo>
                    <a:pt x="27050" y="128951"/>
                    <a:pt x="21160" y="127461"/>
                    <a:pt x="16070" y="124454"/>
                  </a:cubicBezTo>
                  <a:cubicBezTo>
                    <a:pt x="10980" y="121474"/>
                    <a:pt x="7036" y="117190"/>
                    <a:pt x="4237" y="111628"/>
                  </a:cubicBezTo>
                  <a:cubicBezTo>
                    <a:pt x="1412" y="106067"/>
                    <a:pt x="0" y="99468"/>
                    <a:pt x="0" y="91804"/>
                  </a:cubicBezTo>
                  <a:cubicBezTo>
                    <a:pt x="0" y="82357"/>
                    <a:pt x="1652" y="73629"/>
                    <a:pt x="4930" y="65620"/>
                  </a:cubicBezTo>
                  <a:cubicBezTo>
                    <a:pt x="8235" y="57610"/>
                    <a:pt x="13112" y="51144"/>
                    <a:pt x="19641" y="46248"/>
                  </a:cubicBezTo>
                  <a:cubicBezTo>
                    <a:pt x="26170" y="41352"/>
                    <a:pt x="34112" y="38904"/>
                    <a:pt x="43466" y="38904"/>
                  </a:cubicBezTo>
                  <a:cubicBezTo>
                    <a:pt x="50635" y="38904"/>
                    <a:pt x="57057" y="40740"/>
                    <a:pt x="62681" y="44385"/>
                  </a:cubicBezTo>
                  <a:cubicBezTo>
                    <a:pt x="68304" y="48031"/>
                    <a:pt x="72141" y="53672"/>
                    <a:pt x="74167" y="61336"/>
                  </a:cubicBezTo>
                  <a:lnTo>
                    <a:pt x="72914" y="61336"/>
                  </a:lnTo>
                  <a:lnTo>
                    <a:pt x="81895" y="5189"/>
                  </a:lnTo>
                  <a:cubicBezTo>
                    <a:pt x="82135" y="3379"/>
                    <a:pt x="82801" y="2076"/>
                    <a:pt x="83867" y="1251"/>
                  </a:cubicBezTo>
                  <a:cubicBezTo>
                    <a:pt x="84933" y="426"/>
                    <a:pt x="86372" y="0"/>
                    <a:pt x="88185" y="0"/>
                  </a:cubicBezTo>
                  <a:cubicBezTo>
                    <a:pt x="89864" y="0"/>
                    <a:pt x="91089" y="532"/>
                    <a:pt x="91889" y="1623"/>
                  </a:cubicBezTo>
                  <a:cubicBezTo>
                    <a:pt x="92662" y="2688"/>
                    <a:pt x="92875" y="4258"/>
                    <a:pt x="92528" y="6280"/>
                  </a:cubicBezTo>
                  <a:lnTo>
                    <a:pt x="74034" y="123230"/>
                  </a:lnTo>
                  <a:cubicBezTo>
                    <a:pt x="73794" y="124907"/>
                    <a:pt x="73154" y="126210"/>
                    <a:pt x="72141" y="127168"/>
                  </a:cubicBezTo>
                  <a:cubicBezTo>
                    <a:pt x="71129" y="128126"/>
                    <a:pt x="69663" y="128605"/>
                    <a:pt x="67744" y="128605"/>
                  </a:cubicBezTo>
                  <a:cubicBezTo>
                    <a:pt x="66065" y="128605"/>
                    <a:pt x="64839" y="128046"/>
                    <a:pt x="64066" y="126902"/>
                  </a:cubicBezTo>
                  <a:cubicBezTo>
                    <a:pt x="63267" y="125785"/>
                    <a:pt x="63080" y="124188"/>
                    <a:pt x="63427" y="122166"/>
                  </a:cubicBezTo>
                  <a:lnTo>
                    <a:pt x="65959" y="106918"/>
                  </a:lnTo>
                  <a:lnTo>
                    <a:pt x="67584" y="108169"/>
                  </a:lnTo>
                  <a:cubicBezTo>
                    <a:pt x="64466" y="114529"/>
                    <a:pt x="60042" y="119558"/>
                    <a:pt x="54286" y="123337"/>
                  </a:cubicBezTo>
                  <a:cubicBezTo>
                    <a:pt x="48530" y="127089"/>
                    <a:pt x="41707" y="128978"/>
                    <a:pt x="33819" y="128978"/>
                  </a:cubicBezTo>
                  <a:lnTo>
                    <a:pt x="33792" y="128978"/>
                  </a:lnTo>
                  <a:close/>
                  <a:moveTo>
                    <a:pt x="36617" y="119797"/>
                  </a:moveTo>
                  <a:cubicBezTo>
                    <a:pt x="43812" y="119797"/>
                    <a:pt x="49835" y="117828"/>
                    <a:pt x="54766" y="113890"/>
                  </a:cubicBezTo>
                  <a:cubicBezTo>
                    <a:pt x="59696" y="109952"/>
                    <a:pt x="63427" y="104683"/>
                    <a:pt x="65985" y="98110"/>
                  </a:cubicBezTo>
                  <a:cubicBezTo>
                    <a:pt x="68570" y="91538"/>
                    <a:pt x="69849" y="84300"/>
                    <a:pt x="69849" y="76397"/>
                  </a:cubicBezTo>
                  <a:cubicBezTo>
                    <a:pt x="69849" y="67083"/>
                    <a:pt x="67584" y="60058"/>
                    <a:pt x="63027" y="55322"/>
                  </a:cubicBezTo>
                  <a:cubicBezTo>
                    <a:pt x="58470" y="50612"/>
                    <a:pt x="52181" y="48217"/>
                    <a:pt x="44159" y="48217"/>
                  </a:cubicBezTo>
                  <a:cubicBezTo>
                    <a:pt x="37097" y="48217"/>
                    <a:pt x="31074" y="50186"/>
                    <a:pt x="26090" y="54124"/>
                  </a:cubicBezTo>
                  <a:cubicBezTo>
                    <a:pt x="21107" y="58063"/>
                    <a:pt x="17376" y="63305"/>
                    <a:pt x="14871" y="69824"/>
                  </a:cubicBezTo>
                  <a:cubicBezTo>
                    <a:pt x="12366" y="76344"/>
                    <a:pt x="11113" y="83608"/>
                    <a:pt x="11113" y="91618"/>
                  </a:cubicBezTo>
                  <a:cubicBezTo>
                    <a:pt x="11113" y="100825"/>
                    <a:pt x="13352" y="107823"/>
                    <a:pt x="17855" y="112613"/>
                  </a:cubicBezTo>
                  <a:cubicBezTo>
                    <a:pt x="22359" y="117403"/>
                    <a:pt x="28622" y="119797"/>
                    <a:pt x="36617" y="119797"/>
                  </a:cubicBezTo>
                  <a:lnTo>
                    <a:pt x="36617" y="119797"/>
                  </a:lnTo>
                  <a:close/>
                </a:path>
              </a:pathLst>
            </a:custGeom>
            <a:grpFill/>
            <a:ln w="2665" cap="flat">
              <a:noFill/>
              <a:prstDash val="solid"/>
              <a:miter/>
            </a:ln>
          </p:spPr>
          <p:txBody>
            <a:bodyPr rtlCol="0" anchor="ctr"/>
            <a:lstStyle/>
            <a:p>
              <a:endParaRPr lang="en-HU"/>
            </a:p>
          </p:txBody>
        </p:sp>
        <p:sp>
          <p:nvSpPr>
            <p:cNvPr id="27" name="Freeform 26">
              <a:extLst>
                <a:ext uri="{FF2B5EF4-FFF2-40B4-BE49-F238E27FC236}">
                  <a16:creationId xmlns:a16="http://schemas.microsoft.com/office/drawing/2014/main" id="{179F01BE-BF69-AC0B-DFF4-DBB5D89B1B21}"/>
                </a:ext>
              </a:extLst>
            </p:cNvPr>
            <p:cNvSpPr/>
            <p:nvPr/>
          </p:nvSpPr>
          <p:spPr>
            <a:xfrm>
              <a:off x="2044967" y="616366"/>
              <a:ext cx="78970" cy="90021"/>
            </a:xfrm>
            <a:custGeom>
              <a:avLst/>
              <a:gdLst>
                <a:gd name="connsiteX0" fmla="*/ 38989 w 78970"/>
                <a:gd name="connsiteY0" fmla="*/ 90021 h 90021"/>
                <a:gd name="connsiteX1" fmla="*/ 18149 w 78970"/>
                <a:gd name="connsiteY1" fmla="*/ 85444 h 90021"/>
                <a:gd name="connsiteX2" fmla="*/ 4664 w 78970"/>
                <a:gd name="connsiteY2" fmla="*/ 72432 h 90021"/>
                <a:gd name="connsiteX3" fmla="*/ 0 w 78970"/>
                <a:gd name="connsiteY3" fmla="*/ 52182 h 90021"/>
                <a:gd name="connsiteX4" fmla="*/ 5383 w 78970"/>
                <a:gd name="connsiteY4" fmla="*/ 26370 h 90021"/>
                <a:gd name="connsiteX5" fmla="*/ 21080 w 78970"/>
                <a:gd name="connsiteY5" fmla="*/ 7264 h 90021"/>
                <a:gd name="connsiteX6" fmla="*/ 45598 w 78970"/>
                <a:gd name="connsiteY6" fmla="*/ 0 h 90021"/>
                <a:gd name="connsiteX7" fmla="*/ 62387 w 78970"/>
                <a:gd name="connsiteY7" fmla="*/ 3592 h 90021"/>
                <a:gd name="connsiteX8" fmla="*/ 73074 w 78970"/>
                <a:gd name="connsiteY8" fmla="*/ 13198 h 90021"/>
                <a:gd name="connsiteX9" fmla="*/ 78297 w 78970"/>
                <a:gd name="connsiteY9" fmla="*/ 26929 h 90021"/>
                <a:gd name="connsiteX10" fmla="*/ 78457 w 78970"/>
                <a:gd name="connsiteY10" fmla="*/ 42523 h 90021"/>
                <a:gd name="connsiteX11" fmla="*/ 77018 w 78970"/>
                <a:gd name="connsiteY11" fmla="*/ 46381 h 90021"/>
                <a:gd name="connsiteX12" fmla="*/ 73607 w 78970"/>
                <a:gd name="connsiteY12" fmla="*/ 47365 h 90021"/>
                <a:gd name="connsiteX13" fmla="*/ 8048 w 78970"/>
                <a:gd name="connsiteY13" fmla="*/ 47365 h 90021"/>
                <a:gd name="connsiteX14" fmla="*/ 9301 w 78970"/>
                <a:gd name="connsiteY14" fmla="*/ 39276 h 90021"/>
                <a:gd name="connsiteX15" fmla="*/ 72355 w 78970"/>
                <a:gd name="connsiteY15" fmla="*/ 39276 h 90021"/>
                <a:gd name="connsiteX16" fmla="*/ 68943 w 78970"/>
                <a:gd name="connsiteY16" fmla="*/ 41618 h 90021"/>
                <a:gd name="connsiteX17" fmla="*/ 68410 w 78970"/>
                <a:gd name="connsiteY17" fmla="*/ 25120 h 90021"/>
                <a:gd name="connsiteX18" fmla="*/ 60948 w 78970"/>
                <a:gd name="connsiteY18" fmla="*/ 13278 h 90021"/>
                <a:gd name="connsiteX19" fmla="*/ 45411 w 78970"/>
                <a:gd name="connsiteY19" fmla="*/ 8781 h 90021"/>
                <a:gd name="connsiteX20" fmla="*/ 27982 w 78970"/>
                <a:gd name="connsiteY20" fmla="*/ 13518 h 90021"/>
                <a:gd name="connsiteX21" fmla="*/ 17109 w 78970"/>
                <a:gd name="connsiteY21" fmla="*/ 25625 h 90021"/>
                <a:gd name="connsiteX22" fmla="*/ 11806 w 78970"/>
                <a:gd name="connsiteY22" fmla="*/ 40686 h 90021"/>
                <a:gd name="connsiteX23" fmla="*/ 11273 w 78970"/>
                <a:gd name="connsiteY23" fmla="*/ 44438 h 90021"/>
                <a:gd name="connsiteX24" fmla="*/ 16017 w 78970"/>
                <a:gd name="connsiteY24" fmla="*/ 70809 h 90021"/>
                <a:gd name="connsiteX25" fmla="*/ 39095 w 78970"/>
                <a:gd name="connsiteY25" fmla="*/ 80841 h 90021"/>
                <a:gd name="connsiteX26" fmla="*/ 52394 w 78970"/>
                <a:gd name="connsiteY26" fmla="*/ 79058 h 90021"/>
                <a:gd name="connsiteX27" fmla="*/ 64226 w 78970"/>
                <a:gd name="connsiteY27" fmla="*/ 73310 h 90021"/>
                <a:gd name="connsiteX28" fmla="*/ 67931 w 78970"/>
                <a:gd name="connsiteY28" fmla="*/ 71873 h 90021"/>
                <a:gd name="connsiteX29" fmla="*/ 70542 w 78970"/>
                <a:gd name="connsiteY29" fmla="*/ 72778 h 90021"/>
                <a:gd name="connsiteX30" fmla="*/ 71901 w 78970"/>
                <a:gd name="connsiteY30" fmla="*/ 75013 h 90021"/>
                <a:gd name="connsiteX31" fmla="*/ 71448 w 78970"/>
                <a:gd name="connsiteY31" fmla="*/ 77967 h 90021"/>
                <a:gd name="connsiteX32" fmla="*/ 68943 w 78970"/>
                <a:gd name="connsiteY32" fmla="*/ 80841 h 90021"/>
                <a:gd name="connsiteX33" fmla="*/ 54846 w 78970"/>
                <a:gd name="connsiteY33" fmla="*/ 87653 h 90021"/>
                <a:gd name="connsiteX34" fmla="*/ 38962 w 78970"/>
                <a:gd name="connsiteY34" fmla="*/ 89994 h 90021"/>
                <a:gd name="connsiteX35" fmla="*/ 38962 w 78970"/>
                <a:gd name="connsiteY35" fmla="*/ 89994 h 9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970" h="90021">
                  <a:moveTo>
                    <a:pt x="38989" y="90021"/>
                  </a:moveTo>
                  <a:cubicBezTo>
                    <a:pt x="30967" y="90021"/>
                    <a:pt x="24012" y="88504"/>
                    <a:pt x="18149" y="85444"/>
                  </a:cubicBezTo>
                  <a:cubicBezTo>
                    <a:pt x="12286" y="82384"/>
                    <a:pt x="7782" y="78073"/>
                    <a:pt x="4664" y="72432"/>
                  </a:cubicBezTo>
                  <a:cubicBezTo>
                    <a:pt x="1546" y="66817"/>
                    <a:pt x="0" y="60058"/>
                    <a:pt x="0" y="52182"/>
                  </a:cubicBezTo>
                  <a:cubicBezTo>
                    <a:pt x="0" y="42868"/>
                    <a:pt x="1786" y="34247"/>
                    <a:pt x="5383" y="26370"/>
                  </a:cubicBezTo>
                  <a:cubicBezTo>
                    <a:pt x="8981" y="18467"/>
                    <a:pt x="14231" y="12107"/>
                    <a:pt x="21080" y="7264"/>
                  </a:cubicBezTo>
                  <a:cubicBezTo>
                    <a:pt x="27956" y="2421"/>
                    <a:pt x="36137" y="0"/>
                    <a:pt x="45598" y="0"/>
                  </a:cubicBezTo>
                  <a:cubicBezTo>
                    <a:pt x="52287" y="0"/>
                    <a:pt x="57910" y="1197"/>
                    <a:pt x="62387" y="3592"/>
                  </a:cubicBezTo>
                  <a:cubicBezTo>
                    <a:pt x="66891" y="5987"/>
                    <a:pt x="70436" y="9180"/>
                    <a:pt x="73074" y="13198"/>
                  </a:cubicBezTo>
                  <a:cubicBezTo>
                    <a:pt x="75712" y="17190"/>
                    <a:pt x="77445" y="21767"/>
                    <a:pt x="78297" y="26929"/>
                  </a:cubicBezTo>
                  <a:cubicBezTo>
                    <a:pt x="79124" y="32065"/>
                    <a:pt x="79204" y="37280"/>
                    <a:pt x="78457" y="42523"/>
                  </a:cubicBezTo>
                  <a:cubicBezTo>
                    <a:pt x="78217" y="44438"/>
                    <a:pt x="77738" y="45716"/>
                    <a:pt x="77018" y="46381"/>
                  </a:cubicBezTo>
                  <a:cubicBezTo>
                    <a:pt x="76299" y="47046"/>
                    <a:pt x="75179" y="47365"/>
                    <a:pt x="73607" y="47365"/>
                  </a:cubicBezTo>
                  <a:lnTo>
                    <a:pt x="8048" y="47365"/>
                  </a:lnTo>
                  <a:lnTo>
                    <a:pt x="9301" y="39276"/>
                  </a:lnTo>
                  <a:lnTo>
                    <a:pt x="72355" y="39276"/>
                  </a:lnTo>
                  <a:lnTo>
                    <a:pt x="68943" y="41618"/>
                  </a:lnTo>
                  <a:cubicBezTo>
                    <a:pt x="69903" y="35524"/>
                    <a:pt x="69716" y="30016"/>
                    <a:pt x="68410" y="25120"/>
                  </a:cubicBezTo>
                  <a:cubicBezTo>
                    <a:pt x="67105" y="20223"/>
                    <a:pt x="64599" y="16259"/>
                    <a:pt x="60948" y="13278"/>
                  </a:cubicBezTo>
                  <a:cubicBezTo>
                    <a:pt x="57297" y="10298"/>
                    <a:pt x="52101" y="8781"/>
                    <a:pt x="45411" y="8781"/>
                  </a:cubicBezTo>
                  <a:cubicBezTo>
                    <a:pt x="38722" y="8781"/>
                    <a:pt x="32646" y="10378"/>
                    <a:pt x="27982" y="13518"/>
                  </a:cubicBezTo>
                  <a:cubicBezTo>
                    <a:pt x="23319" y="16684"/>
                    <a:pt x="19694" y="20729"/>
                    <a:pt x="17109" y="25625"/>
                  </a:cubicBezTo>
                  <a:cubicBezTo>
                    <a:pt x="14524" y="30521"/>
                    <a:pt x="12765" y="35551"/>
                    <a:pt x="11806" y="40686"/>
                  </a:cubicBezTo>
                  <a:lnTo>
                    <a:pt x="11273" y="44438"/>
                  </a:lnTo>
                  <a:cubicBezTo>
                    <a:pt x="9461" y="55322"/>
                    <a:pt x="11060" y="64103"/>
                    <a:pt x="16017" y="70809"/>
                  </a:cubicBezTo>
                  <a:cubicBezTo>
                    <a:pt x="20973" y="77488"/>
                    <a:pt x="28702" y="80841"/>
                    <a:pt x="39095" y="80841"/>
                  </a:cubicBezTo>
                  <a:cubicBezTo>
                    <a:pt x="43866" y="80841"/>
                    <a:pt x="48316" y="80229"/>
                    <a:pt x="52394" y="79058"/>
                  </a:cubicBezTo>
                  <a:cubicBezTo>
                    <a:pt x="56471" y="77860"/>
                    <a:pt x="60415" y="75944"/>
                    <a:pt x="64226" y="73310"/>
                  </a:cubicBezTo>
                  <a:cubicBezTo>
                    <a:pt x="65665" y="72352"/>
                    <a:pt x="66891" y="71873"/>
                    <a:pt x="67931" y="71873"/>
                  </a:cubicBezTo>
                  <a:cubicBezTo>
                    <a:pt x="68970" y="71873"/>
                    <a:pt x="69823" y="72166"/>
                    <a:pt x="70542" y="72778"/>
                  </a:cubicBezTo>
                  <a:cubicBezTo>
                    <a:pt x="71262" y="73390"/>
                    <a:pt x="71715" y="74135"/>
                    <a:pt x="71901" y="75013"/>
                  </a:cubicBezTo>
                  <a:cubicBezTo>
                    <a:pt x="72088" y="75891"/>
                    <a:pt x="71928" y="76902"/>
                    <a:pt x="71448" y="77967"/>
                  </a:cubicBezTo>
                  <a:cubicBezTo>
                    <a:pt x="70969" y="79031"/>
                    <a:pt x="70143" y="79989"/>
                    <a:pt x="68943" y="80841"/>
                  </a:cubicBezTo>
                  <a:cubicBezTo>
                    <a:pt x="64999" y="83821"/>
                    <a:pt x="60282" y="86109"/>
                    <a:pt x="54846" y="87653"/>
                  </a:cubicBezTo>
                  <a:cubicBezTo>
                    <a:pt x="49409" y="89196"/>
                    <a:pt x="44079" y="89994"/>
                    <a:pt x="38962" y="89994"/>
                  </a:cubicBezTo>
                  <a:lnTo>
                    <a:pt x="38962" y="89994"/>
                  </a:lnTo>
                  <a:close/>
                </a:path>
              </a:pathLst>
            </a:custGeom>
            <a:grpFill/>
            <a:ln w="2665" cap="flat">
              <a:noFill/>
              <a:prstDash val="solid"/>
              <a:miter/>
            </a:ln>
          </p:spPr>
          <p:txBody>
            <a:bodyPr rtlCol="0" anchor="ctr"/>
            <a:lstStyle/>
            <a:p>
              <a:endParaRPr lang="en-HU"/>
            </a:p>
          </p:txBody>
        </p:sp>
        <p:sp>
          <p:nvSpPr>
            <p:cNvPr id="28" name="Freeform 27">
              <a:extLst>
                <a:ext uri="{FF2B5EF4-FFF2-40B4-BE49-F238E27FC236}">
                  <a16:creationId xmlns:a16="http://schemas.microsoft.com/office/drawing/2014/main" id="{FAD24559-4CD5-A72D-A011-0E6222027B1C}"/>
                </a:ext>
              </a:extLst>
            </p:cNvPr>
            <p:cNvSpPr/>
            <p:nvPr/>
          </p:nvSpPr>
          <p:spPr>
            <a:xfrm>
              <a:off x="2139467" y="616127"/>
              <a:ext cx="57778" cy="89914"/>
            </a:xfrm>
            <a:custGeom>
              <a:avLst/>
              <a:gdLst>
                <a:gd name="connsiteX0" fmla="*/ 4665 w 57778"/>
                <a:gd name="connsiteY0" fmla="*/ 89914 h 89914"/>
                <a:gd name="connsiteX1" fmla="*/ 800 w 57778"/>
                <a:gd name="connsiteY1" fmla="*/ 88291 h 89914"/>
                <a:gd name="connsiteX2" fmla="*/ 161 w 57778"/>
                <a:gd name="connsiteY2" fmla="*/ 83634 h 89914"/>
                <a:gd name="connsiteX3" fmla="*/ 12367 w 57778"/>
                <a:gd name="connsiteY3" fmla="*/ 5960 h 89914"/>
                <a:gd name="connsiteX4" fmla="*/ 14419 w 57778"/>
                <a:gd name="connsiteY4" fmla="*/ 1916 h 89914"/>
                <a:gd name="connsiteX5" fmla="*/ 18469 w 57778"/>
                <a:gd name="connsiteY5" fmla="*/ 558 h 89914"/>
                <a:gd name="connsiteX6" fmla="*/ 22227 w 57778"/>
                <a:gd name="connsiteY6" fmla="*/ 2261 h 89914"/>
                <a:gd name="connsiteX7" fmla="*/ 22947 w 57778"/>
                <a:gd name="connsiteY7" fmla="*/ 6998 h 89914"/>
                <a:gd name="connsiteX8" fmla="*/ 20601 w 57778"/>
                <a:gd name="connsiteY8" fmla="*/ 22432 h 89914"/>
                <a:gd name="connsiteX9" fmla="*/ 18629 w 57778"/>
                <a:gd name="connsiteY9" fmla="*/ 22432 h 89914"/>
                <a:gd name="connsiteX10" fmla="*/ 31554 w 57778"/>
                <a:gd name="connsiteY10" fmla="*/ 5934 h 89914"/>
                <a:gd name="connsiteX11" fmla="*/ 51675 w 57778"/>
                <a:gd name="connsiteY11" fmla="*/ 26 h 89914"/>
                <a:gd name="connsiteX12" fmla="*/ 56525 w 57778"/>
                <a:gd name="connsiteY12" fmla="*/ 745 h 89914"/>
                <a:gd name="connsiteX13" fmla="*/ 57778 w 57778"/>
                <a:gd name="connsiteY13" fmla="*/ 3965 h 89914"/>
                <a:gd name="connsiteX14" fmla="*/ 56419 w 57778"/>
                <a:gd name="connsiteY14" fmla="*/ 8089 h 89914"/>
                <a:gd name="connsiteX15" fmla="*/ 51835 w 57778"/>
                <a:gd name="connsiteY15" fmla="*/ 9712 h 89914"/>
                <a:gd name="connsiteX16" fmla="*/ 48957 w 57778"/>
                <a:gd name="connsiteY16" fmla="*/ 9898 h 89914"/>
                <a:gd name="connsiteX17" fmla="*/ 26864 w 57778"/>
                <a:gd name="connsiteY17" fmla="*/ 19052 h 89914"/>
                <a:gd name="connsiteX18" fmla="*/ 18070 w 57778"/>
                <a:gd name="connsiteY18" fmla="*/ 39675 h 89914"/>
                <a:gd name="connsiteX19" fmla="*/ 10901 w 57778"/>
                <a:gd name="connsiteY19" fmla="*/ 84699 h 89914"/>
                <a:gd name="connsiteX20" fmla="*/ 8929 w 57778"/>
                <a:gd name="connsiteY20" fmla="*/ 88557 h 89914"/>
                <a:gd name="connsiteX21" fmla="*/ 4611 w 57778"/>
                <a:gd name="connsiteY21" fmla="*/ 89914 h 89914"/>
                <a:gd name="connsiteX22" fmla="*/ 4638 w 57778"/>
                <a:gd name="connsiteY22" fmla="*/ 89914 h 8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778" h="89914">
                  <a:moveTo>
                    <a:pt x="4665" y="89914"/>
                  </a:moveTo>
                  <a:cubicBezTo>
                    <a:pt x="2853" y="89914"/>
                    <a:pt x="1573" y="89382"/>
                    <a:pt x="800" y="88291"/>
                  </a:cubicBezTo>
                  <a:cubicBezTo>
                    <a:pt x="28" y="87227"/>
                    <a:pt x="-186" y="85657"/>
                    <a:pt x="161" y="83634"/>
                  </a:cubicBezTo>
                  <a:lnTo>
                    <a:pt x="12367" y="5960"/>
                  </a:lnTo>
                  <a:cubicBezTo>
                    <a:pt x="12713" y="4177"/>
                    <a:pt x="13406" y="2820"/>
                    <a:pt x="14419" y="1916"/>
                  </a:cubicBezTo>
                  <a:cubicBezTo>
                    <a:pt x="15431" y="1011"/>
                    <a:pt x="16790" y="558"/>
                    <a:pt x="18469" y="558"/>
                  </a:cubicBezTo>
                  <a:cubicBezTo>
                    <a:pt x="20148" y="558"/>
                    <a:pt x="21401" y="1117"/>
                    <a:pt x="22227" y="2261"/>
                  </a:cubicBezTo>
                  <a:cubicBezTo>
                    <a:pt x="23053" y="3406"/>
                    <a:pt x="23293" y="4976"/>
                    <a:pt x="22947" y="6998"/>
                  </a:cubicBezTo>
                  <a:lnTo>
                    <a:pt x="20601" y="22432"/>
                  </a:lnTo>
                  <a:lnTo>
                    <a:pt x="18629" y="22432"/>
                  </a:lnTo>
                  <a:cubicBezTo>
                    <a:pt x="21161" y="15247"/>
                    <a:pt x="25452" y="9739"/>
                    <a:pt x="31554" y="5934"/>
                  </a:cubicBezTo>
                  <a:cubicBezTo>
                    <a:pt x="37657" y="2102"/>
                    <a:pt x="44373" y="133"/>
                    <a:pt x="51675" y="26"/>
                  </a:cubicBezTo>
                  <a:cubicBezTo>
                    <a:pt x="54074" y="-80"/>
                    <a:pt x="55699" y="133"/>
                    <a:pt x="56525" y="745"/>
                  </a:cubicBezTo>
                  <a:cubicBezTo>
                    <a:pt x="57352" y="1357"/>
                    <a:pt x="57778" y="2421"/>
                    <a:pt x="57778" y="3965"/>
                  </a:cubicBezTo>
                  <a:cubicBezTo>
                    <a:pt x="57778" y="5880"/>
                    <a:pt x="57325" y="7264"/>
                    <a:pt x="56419" y="8089"/>
                  </a:cubicBezTo>
                  <a:cubicBezTo>
                    <a:pt x="55513" y="8941"/>
                    <a:pt x="53994" y="9473"/>
                    <a:pt x="51835" y="9712"/>
                  </a:cubicBezTo>
                  <a:lnTo>
                    <a:pt x="48957" y="9898"/>
                  </a:lnTo>
                  <a:cubicBezTo>
                    <a:pt x="38777" y="10723"/>
                    <a:pt x="31395" y="13784"/>
                    <a:pt x="26864" y="19052"/>
                  </a:cubicBezTo>
                  <a:cubicBezTo>
                    <a:pt x="22307" y="24321"/>
                    <a:pt x="19375" y="31186"/>
                    <a:pt x="18070" y="39675"/>
                  </a:cubicBezTo>
                  <a:lnTo>
                    <a:pt x="10901" y="84699"/>
                  </a:lnTo>
                  <a:cubicBezTo>
                    <a:pt x="10661" y="86375"/>
                    <a:pt x="9995" y="87652"/>
                    <a:pt x="8929" y="88557"/>
                  </a:cubicBezTo>
                  <a:cubicBezTo>
                    <a:pt x="7863" y="89462"/>
                    <a:pt x="6424" y="89914"/>
                    <a:pt x="4611" y="89914"/>
                  </a:cubicBezTo>
                  <a:lnTo>
                    <a:pt x="4638" y="89914"/>
                  </a:lnTo>
                  <a:close/>
                </a:path>
              </a:pathLst>
            </a:custGeom>
            <a:grpFill/>
            <a:ln w="2665" cap="flat">
              <a:noFill/>
              <a:prstDash val="solid"/>
              <a:miter/>
            </a:ln>
          </p:spPr>
          <p:txBody>
            <a:bodyPr rtlCol="0" anchor="ctr"/>
            <a:lstStyle/>
            <a:p>
              <a:endParaRPr lang="en-HU"/>
            </a:p>
          </p:txBody>
        </p:sp>
        <p:sp>
          <p:nvSpPr>
            <p:cNvPr id="29" name="Freeform 28">
              <a:extLst>
                <a:ext uri="{FF2B5EF4-FFF2-40B4-BE49-F238E27FC236}">
                  <a16:creationId xmlns:a16="http://schemas.microsoft.com/office/drawing/2014/main" id="{A0BB5489-FD72-173A-5168-478BC8A05CD4}"/>
                </a:ext>
              </a:extLst>
            </p:cNvPr>
            <p:cNvSpPr/>
            <p:nvPr/>
          </p:nvSpPr>
          <p:spPr>
            <a:xfrm>
              <a:off x="2196399" y="577090"/>
              <a:ext cx="127757" cy="129297"/>
            </a:xfrm>
            <a:custGeom>
              <a:avLst/>
              <a:gdLst>
                <a:gd name="connsiteX0" fmla="*/ 12226 w 127757"/>
                <a:gd name="connsiteY0" fmla="*/ 129297 h 129297"/>
                <a:gd name="connsiteX1" fmla="*/ 4044 w 127757"/>
                <a:gd name="connsiteY1" fmla="*/ 127062 h 129297"/>
                <a:gd name="connsiteX2" fmla="*/ 180 w 127757"/>
                <a:gd name="connsiteY2" fmla="*/ 120862 h 129297"/>
                <a:gd name="connsiteX3" fmla="*/ 1619 w 127757"/>
                <a:gd name="connsiteY3" fmla="*/ 112081 h 129297"/>
                <a:gd name="connsiteX4" fmla="*/ 47777 w 127757"/>
                <a:gd name="connsiteY4" fmla="*/ 11283 h 129297"/>
                <a:gd name="connsiteX5" fmla="*/ 54706 w 127757"/>
                <a:gd name="connsiteY5" fmla="*/ 2688 h 129297"/>
                <a:gd name="connsiteX6" fmla="*/ 63767 w 127757"/>
                <a:gd name="connsiteY6" fmla="*/ 0 h 129297"/>
                <a:gd name="connsiteX7" fmla="*/ 72934 w 127757"/>
                <a:gd name="connsiteY7" fmla="*/ 2688 h 129297"/>
                <a:gd name="connsiteX8" fmla="*/ 79757 w 127757"/>
                <a:gd name="connsiteY8" fmla="*/ 11283 h 129297"/>
                <a:gd name="connsiteX9" fmla="*/ 125914 w 127757"/>
                <a:gd name="connsiteY9" fmla="*/ 112081 h 129297"/>
                <a:gd name="connsiteX10" fmla="*/ 127620 w 127757"/>
                <a:gd name="connsiteY10" fmla="*/ 120968 h 129297"/>
                <a:gd name="connsiteX11" fmla="*/ 123862 w 127757"/>
                <a:gd name="connsiteY11" fmla="*/ 127062 h 129297"/>
                <a:gd name="connsiteX12" fmla="*/ 116054 w 127757"/>
                <a:gd name="connsiteY12" fmla="*/ 129297 h 129297"/>
                <a:gd name="connsiteX13" fmla="*/ 106620 w 127757"/>
                <a:gd name="connsiteY13" fmla="*/ 126503 h 129297"/>
                <a:gd name="connsiteX14" fmla="*/ 100783 w 127757"/>
                <a:gd name="connsiteY14" fmla="*/ 117615 h 129297"/>
                <a:gd name="connsiteX15" fmla="*/ 89990 w 127757"/>
                <a:gd name="connsiteY15" fmla="*/ 92682 h 129297"/>
                <a:gd name="connsiteX16" fmla="*/ 101130 w 127757"/>
                <a:gd name="connsiteY16" fmla="*/ 100399 h 129297"/>
                <a:gd name="connsiteX17" fmla="*/ 26217 w 127757"/>
                <a:gd name="connsiteY17" fmla="*/ 100399 h 129297"/>
                <a:gd name="connsiteX18" fmla="*/ 37357 w 127757"/>
                <a:gd name="connsiteY18" fmla="*/ 92682 h 129297"/>
                <a:gd name="connsiteX19" fmla="*/ 26750 w 127757"/>
                <a:gd name="connsiteY19" fmla="*/ 117615 h 129297"/>
                <a:gd name="connsiteX20" fmla="*/ 20993 w 127757"/>
                <a:gd name="connsiteY20" fmla="*/ 126503 h 129297"/>
                <a:gd name="connsiteX21" fmla="*/ 12199 w 127757"/>
                <a:gd name="connsiteY21" fmla="*/ 129297 h 129297"/>
                <a:gd name="connsiteX22" fmla="*/ 12199 w 127757"/>
                <a:gd name="connsiteY22" fmla="*/ 129297 h 129297"/>
                <a:gd name="connsiteX23" fmla="*/ 63580 w 127757"/>
                <a:gd name="connsiteY23" fmla="*/ 31000 h 129297"/>
                <a:gd name="connsiteX24" fmla="*/ 40421 w 127757"/>
                <a:gd name="connsiteY24" fmla="*/ 85897 h 129297"/>
                <a:gd name="connsiteX25" fmla="*/ 35571 w 127757"/>
                <a:gd name="connsiteY25" fmla="*/ 78712 h 129297"/>
                <a:gd name="connsiteX26" fmla="*/ 91802 w 127757"/>
                <a:gd name="connsiteY26" fmla="*/ 78712 h 129297"/>
                <a:gd name="connsiteX27" fmla="*/ 87139 w 127757"/>
                <a:gd name="connsiteY27" fmla="*/ 85897 h 129297"/>
                <a:gd name="connsiteX28" fmla="*/ 63980 w 127757"/>
                <a:gd name="connsiteY28" fmla="*/ 31000 h 129297"/>
                <a:gd name="connsiteX29" fmla="*/ 63607 w 127757"/>
                <a:gd name="connsiteY29" fmla="*/ 31000 h 129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7757" h="129297">
                  <a:moveTo>
                    <a:pt x="12226" y="129297"/>
                  </a:moveTo>
                  <a:cubicBezTo>
                    <a:pt x="8868" y="129297"/>
                    <a:pt x="6149" y="128552"/>
                    <a:pt x="4044" y="127062"/>
                  </a:cubicBezTo>
                  <a:cubicBezTo>
                    <a:pt x="1939" y="125572"/>
                    <a:pt x="660" y="123496"/>
                    <a:pt x="180" y="120862"/>
                  </a:cubicBezTo>
                  <a:cubicBezTo>
                    <a:pt x="-300" y="118227"/>
                    <a:pt x="180" y="115300"/>
                    <a:pt x="1619" y="112081"/>
                  </a:cubicBezTo>
                  <a:lnTo>
                    <a:pt x="47777" y="11283"/>
                  </a:lnTo>
                  <a:cubicBezTo>
                    <a:pt x="49669" y="7344"/>
                    <a:pt x="52014" y="4470"/>
                    <a:pt x="54706" y="2688"/>
                  </a:cubicBezTo>
                  <a:cubicBezTo>
                    <a:pt x="57397" y="878"/>
                    <a:pt x="60409" y="0"/>
                    <a:pt x="63767" y="0"/>
                  </a:cubicBezTo>
                  <a:cubicBezTo>
                    <a:pt x="67125" y="0"/>
                    <a:pt x="70296" y="905"/>
                    <a:pt x="72934" y="2688"/>
                  </a:cubicBezTo>
                  <a:cubicBezTo>
                    <a:pt x="75573" y="4497"/>
                    <a:pt x="77838" y="7344"/>
                    <a:pt x="79757" y="11283"/>
                  </a:cubicBezTo>
                  <a:lnTo>
                    <a:pt x="125914" y="112081"/>
                  </a:lnTo>
                  <a:cubicBezTo>
                    <a:pt x="127487" y="115433"/>
                    <a:pt x="128046" y="118387"/>
                    <a:pt x="127620" y="120968"/>
                  </a:cubicBezTo>
                  <a:cubicBezTo>
                    <a:pt x="127193" y="123549"/>
                    <a:pt x="125941" y="125572"/>
                    <a:pt x="123862" y="127062"/>
                  </a:cubicBezTo>
                  <a:cubicBezTo>
                    <a:pt x="121783" y="128552"/>
                    <a:pt x="119172" y="129297"/>
                    <a:pt x="116054" y="129297"/>
                  </a:cubicBezTo>
                  <a:cubicBezTo>
                    <a:pt x="111976" y="129297"/>
                    <a:pt x="108832" y="128366"/>
                    <a:pt x="106620" y="126503"/>
                  </a:cubicBezTo>
                  <a:cubicBezTo>
                    <a:pt x="104408" y="124667"/>
                    <a:pt x="102462" y="121687"/>
                    <a:pt x="100783" y="117615"/>
                  </a:cubicBezTo>
                  <a:lnTo>
                    <a:pt x="89990" y="92682"/>
                  </a:lnTo>
                  <a:lnTo>
                    <a:pt x="101130" y="100399"/>
                  </a:lnTo>
                  <a:lnTo>
                    <a:pt x="26217" y="100399"/>
                  </a:lnTo>
                  <a:lnTo>
                    <a:pt x="37357" y="92682"/>
                  </a:lnTo>
                  <a:lnTo>
                    <a:pt x="26750" y="117615"/>
                  </a:lnTo>
                  <a:cubicBezTo>
                    <a:pt x="24831" y="121687"/>
                    <a:pt x="22912" y="124640"/>
                    <a:pt x="20993" y="126503"/>
                  </a:cubicBezTo>
                  <a:cubicBezTo>
                    <a:pt x="19101" y="128366"/>
                    <a:pt x="16143" y="129297"/>
                    <a:pt x="12199" y="129297"/>
                  </a:cubicBezTo>
                  <a:lnTo>
                    <a:pt x="12199" y="129297"/>
                  </a:lnTo>
                  <a:close/>
                  <a:moveTo>
                    <a:pt x="63580" y="31000"/>
                  </a:moveTo>
                  <a:lnTo>
                    <a:pt x="40421" y="85897"/>
                  </a:lnTo>
                  <a:lnTo>
                    <a:pt x="35571" y="78712"/>
                  </a:lnTo>
                  <a:lnTo>
                    <a:pt x="91802" y="78712"/>
                  </a:lnTo>
                  <a:lnTo>
                    <a:pt x="87139" y="85897"/>
                  </a:lnTo>
                  <a:lnTo>
                    <a:pt x="63980" y="31000"/>
                  </a:lnTo>
                  <a:lnTo>
                    <a:pt x="63607" y="31000"/>
                  </a:lnTo>
                  <a:close/>
                </a:path>
              </a:pathLst>
            </a:custGeom>
            <a:grpFill/>
            <a:ln w="2665" cap="flat">
              <a:noFill/>
              <a:prstDash val="solid"/>
              <a:miter/>
            </a:ln>
          </p:spPr>
          <p:txBody>
            <a:bodyPr rtlCol="0" anchor="ctr"/>
            <a:lstStyle/>
            <a:p>
              <a:endParaRPr lang="en-HU"/>
            </a:p>
          </p:txBody>
        </p:sp>
        <p:sp>
          <p:nvSpPr>
            <p:cNvPr id="30" name="Freeform 29">
              <a:extLst>
                <a:ext uri="{FF2B5EF4-FFF2-40B4-BE49-F238E27FC236}">
                  <a16:creationId xmlns:a16="http://schemas.microsoft.com/office/drawing/2014/main" id="{8916F86F-EF14-E514-DA40-22786F5F8C14}"/>
                </a:ext>
              </a:extLst>
            </p:cNvPr>
            <p:cNvSpPr/>
            <p:nvPr/>
          </p:nvSpPr>
          <p:spPr>
            <a:xfrm>
              <a:off x="2333799" y="577063"/>
              <a:ext cx="93061" cy="129696"/>
            </a:xfrm>
            <a:custGeom>
              <a:avLst/>
              <a:gdLst>
                <a:gd name="connsiteX0" fmla="*/ 38642 w 93061"/>
                <a:gd name="connsiteY0" fmla="*/ 129670 h 129696"/>
                <a:gd name="connsiteX1" fmla="*/ 18415 w 93061"/>
                <a:gd name="connsiteY1" fmla="*/ 124188 h 129696"/>
                <a:gd name="connsiteX2" fmla="*/ 4850 w 93061"/>
                <a:gd name="connsiteY2" fmla="*/ 108329 h 129696"/>
                <a:gd name="connsiteX3" fmla="*/ 0 w 93061"/>
                <a:gd name="connsiteY3" fmla="*/ 83741 h 129696"/>
                <a:gd name="connsiteX4" fmla="*/ 4850 w 93061"/>
                <a:gd name="connsiteY4" fmla="*/ 59340 h 129696"/>
                <a:gd name="connsiteX5" fmla="*/ 18415 w 93061"/>
                <a:gd name="connsiteY5" fmla="*/ 43560 h 129696"/>
                <a:gd name="connsiteX6" fmla="*/ 38642 w 93061"/>
                <a:gd name="connsiteY6" fmla="*/ 37999 h 129696"/>
                <a:gd name="connsiteX7" fmla="*/ 57137 w 93061"/>
                <a:gd name="connsiteY7" fmla="*/ 43028 h 129696"/>
                <a:gd name="connsiteX8" fmla="*/ 67931 w 93061"/>
                <a:gd name="connsiteY8" fmla="*/ 56120 h 129696"/>
                <a:gd name="connsiteX9" fmla="*/ 65959 w 93061"/>
                <a:gd name="connsiteY9" fmla="*/ 56120 h 129696"/>
                <a:gd name="connsiteX10" fmla="*/ 65959 w 93061"/>
                <a:gd name="connsiteY10" fmla="*/ 13624 h 129696"/>
                <a:gd name="connsiteX11" fmla="*/ 69370 w 93061"/>
                <a:gd name="connsiteY11" fmla="*/ 3406 h 129696"/>
                <a:gd name="connsiteX12" fmla="*/ 79417 w 93061"/>
                <a:gd name="connsiteY12" fmla="*/ 0 h 129696"/>
                <a:gd name="connsiteX13" fmla="*/ 89490 w 93061"/>
                <a:gd name="connsiteY13" fmla="*/ 3406 h 129696"/>
                <a:gd name="connsiteX14" fmla="*/ 93062 w 93061"/>
                <a:gd name="connsiteY14" fmla="*/ 13624 h 129696"/>
                <a:gd name="connsiteX15" fmla="*/ 93062 w 93061"/>
                <a:gd name="connsiteY15" fmla="*/ 115673 h 129696"/>
                <a:gd name="connsiteX16" fmla="*/ 89544 w 93061"/>
                <a:gd name="connsiteY16" fmla="*/ 125811 h 129696"/>
                <a:gd name="connsiteX17" fmla="*/ 79763 w 93061"/>
                <a:gd name="connsiteY17" fmla="*/ 129324 h 129696"/>
                <a:gd name="connsiteX18" fmla="*/ 69610 w 93061"/>
                <a:gd name="connsiteY18" fmla="*/ 125811 h 129696"/>
                <a:gd name="connsiteX19" fmla="*/ 66092 w 93061"/>
                <a:gd name="connsiteY19" fmla="*/ 115673 h 129696"/>
                <a:gd name="connsiteX20" fmla="*/ 66092 w 93061"/>
                <a:gd name="connsiteY20" fmla="*/ 103486 h 129696"/>
                <a:gd name="connsiteX21" fmla="*/ 68064 w 93061"/>
                <a:gd name="connsiteY21" fmla="*/ 110484 h 129696"/>
                <a:gd name="connsiteX22" fmla="*/ 57377 w 93061"/>
                <a:gd name="connsiteY22" fmla="*/ 124481 h 129696"/>
                <a:gd name="connsiteX23" fmla="*/ 38616 w 93061"/>
                <a:gd name="connsiteY23" fmla="*/ 129696 h 129696"/>
                <a:gd name="connsiteX24" fmla="*/ 38616 w 93061"/>
                <a:gd name="connsiteY24" fmla="*/ 129696 h 129696"/>
                <a:gd name="connsiteX25" fmla="*/ 46717 w 93061"/>
                <a:gd name="connsiteY25" fmla="*/ 109606 h 129696"/>
                <a:gd name="connsiteX26" fmla="*/ 56951 w 93061"/>
                <a:gd name="connsiteY26" fmla="*/ 106838 h 129696"/>
                <a:gd name="connsiteX27" fmla="*/ 63773 w 93061"/>
                <a:gd name="connsiteY27" fmla="*/ 98323 h 129696"/>
                <a:gd name="connsiteX28" fmla="*/ 66305 w 93061"/>
                <a:gd name="connsiteY28" fmla="*/ 83794 h 129696"/>
                <a:gd name="connsiteX29" fmla="*/ 60895 w 93061"/>
                <a:gd name="connsiteY29" fmla="*/ 64502 h 129696"/>
                <a:gd name="connsiteX30" fmla="*/ 46717 w 93061"/>
                <a:gd name="connsiteY30" fmla="*/ 58302 h 129696"/>
                <a:gd name="connsiteX31" fmla="*/ 36564 w 93061"/>
                <a:gd name="connsiteY31" fmla="*/ 60990 h 129696"/>
                <a:gd name="connsiteX32" fmla="*/ 29741 w 93061"/>
                <a:gd name="connsiteY32" fmla="*/ 69425 h 129696"/>
                <a:gd name="connsiteX33" fmla="*/ 27316 w 93061"/>
                <a:gd name="connsiteY33" fmla="*/ 83768 h 129696"/>
                <a:gd name="connsiteX34" fmla="*/ 32699 w 93061"/>
                <a:gd name="connsiteY34" fmla="*/ 103326 h 129696"/>
                <a:gd name="connsiteX35" fmla="*/ 46717 w 93061"/>
                <a:gd name="connsiteY35" fmla="*/ 109606 h 129696"/>
                <a:gd name="connsiteX36" fmla="*/ 46717 w 93061"/>
                <a:gd name="connsiteY36" fmla="*/ 109606 h 12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3061" h="129696">
                  <a:moveTo>
                    <a:pt x="38642" y="129670"/>
                  </a:moveTo>
                  <a:cubicBezTo>
                    <a:pt x="30967" y="129670"/>
                    <a:pt x="24225" y="127834"/>
                    <a:pt x="18415" y="124188"/>
                  </a:cubicBezTo>
                  <a:cubicBezTo>
                    <a:pt x="12605" y="120543"/>
                    <a:pt x="8102" y="115247"/>
                    <a:pt x="4850" y="108329"/>
                  </a:cubicBezTo>
                  <a:cubicBezTo>
                    <a:pt x="1626" y="101383"/>
                    <a:pt x="0" y="93214"/>
                    <a:pt x="0" y="83741"/>
                  </a:cubicBezTo>
                  <a:cubicBezTo>
                    <a:pt x="0" y="74268"/>
                    <a:pt x="1626" y="66179"/>
                    <a:pt x="4850" y="59340"/>
                  </a:cubicBezTo>
                  <a:cubicBezTo>
                    <a:pt x="8075" y="52501"/>
                    <a:pt x="12605" y="47259"/>
                    <a:pt x="18415" y="43560"/>
                  </a:cubicBezTo>
                  <a:cubicBezTo>
                    <a:pt x="24225" y="39862"/>
                    <a:pt x="30967" y="37999"/>
                    <a:pt x="38642" y="37999"/>
                  </a:cubicBezTo>
                  <a:cubicBezTo>
                    <a:pt x="45598" y="37999"/>
                    <a:pt x="51754" y="39675"/>
                    <a:pt x="57137" y="43028"/>
                  </a:cubicBezTo>
                  <a:cubicBezTo>
                    <a:pt x="62547" y="46381"/>
                    <a:pt x="66118" y="50745"/>
                    <a:pt x="67931" y="56120"/>
                  </a:cubicBezTo>
                  <a:lnTo>
                    <a:pt x="65959" y="56120"/>
                  </a:lnTo>
                  <a:lnTo>
                    <a:pt x="65959" y="13624"/>
                  </a:lnTo>
                  <a:cubicBezTo>
                    <a:pt x="65959" y="9101"/>
                    <a:pt x="67105" y="5668"/>
                    <a:pt x="69370" y="3406"/>
                  </a:cubicBezTo>
                  <a:cubicBezTo>
                    <a:pt x="71635" y="1144"/>
                    <a:pt x="74993" y="0"/>
                    <a:pt x="79417" y="0"/>
                  </a:cubicBezTo>
                  <a:cubicBezTo>
                    <a:pt x="83841" y="0"/>
                    <a:pt x="87065" y="1144"/>
                    <a:pt x="89490" y="3406"/>
                  </a:cubicBezTo>
                  <a:cubicBezTo>
                    <a:pt x="91889" y="5668"/>
                    <a:pt x="93062" y="9074"/>
                    <a:pt x="93062" y="13624"/>
                  </a:cubicBezTo>
                  <a:lnTo>
                    <a:pt x="93062" y="115673"/>
                  </a:lnTo>
                  <a:cubicBezTo>
                    <a:pt x="93062" y="120090"/>
                    <a:pt x="91889" y="123470"/>
                    <a:pt x="89544" y="125811"/>
                  </a:cubicBezTo>
                  <a:cubicBezTo>
                    <a:pt x="87199" y="128153"/>
                    <a:pt x="83947" y="129324"/>
                    <a:pt x="79763" y="129324"/>
                  </a:cubicBezTo>
                  <a:cubicBezTo>
                    <a:pt x="75339" y="129324"/>
                    <a:pt x="71955" y="128153"/>
                    <a:pt x="69610" y="125811"/>
                  </a:cubicBezTo>
                  <a:cubicBezTo>
                    <a:pt x="67264" y="123470"/>
                    <a:pt x="66092" y="120117"/>
                    <a:pt x="66092" y="115673"/>
                  </a:cubicBezTo>
                  <a:lnTo>
                    <a:pt x="66092" y="103486"/>
                  </a:lnTo>
                  <a:lnTo>
                    <a:pt x="68064" y="110484"/>
                  </a:lnTo>
                  <a:cubicBezTo>
                    <a:pt x="66385" y="116338"/>
                    <a:pt x="62814" y="120995"/>
                    <a:pt x="57377" y="124481"/>
                  </a:cubicBezTo>
                  <a:cubicBezTo>
                    <a:pt x="51941" y="127967"/>
                    <a:pt x="45678" y="129696"/>
                    <a:pt x="38616" y="129696"/>
                  </a:cubicBezTo>
                  <a:lnTo>
                    <a:pt x="38616" y="129696"/>
                  </a:lnTo>
                  <a:close/>
                  <a:moveTo>
                    <a:pt x="46717" y="109606"/>
                  </a:moveTo>
                  <a:cubicBezTo>
                    <a:pt x="50662" y="109606"/>
                    <a:pt x="54073" y="108675"/>
                    <a:pt x="56951" y="106838"/>
                  </a:cubicBezTo>
                  <a:cubicBezTo>
                    <a:pt x="59829" y="105002"/>
                    <a:pt x="62094" y="102155"/>
                    <a:pt x="63773" y="98323"/>
                  </a:cubicBezTo>
                  <a:cubicBezTo>
                    <a:pt x="65452" y="94491"/>
                    <a:pt x="66305" y="89649"/>
                    <a:pt x="66305" y="83794"/>
                  </a:cubicBezTo>
                  <a:cubicBezTo>
                    <a:pt x="66305" y="75066"/>
                    <a:pt x="64493" y="68627"/>
                    <a:pt x="60895" y="64502"/>
                  </a:cubicBezTo>
                  <a:cubicBezTo>
                    <a:pt x="57324" y="60378"/>
                    <a:pt x="52580" y="58302"/>
                    <a:pt x="46717" y="58302"/>
                  </a:cubicBezTo>
                  <a:cubicBezTo>
                    <a:pt x="42880" y="58302"/>
                    <a:pt x="39495" y="59207"/>
                    <a:pt x="36564" y="60990"/>
                  </a:cubicBezTo>
                  <a:cubicBezTo>
                    <a:pt x="33632" y="62799"/>
                    <a:pt x="31340" y="65593"/>
                    <a:pt x="29741" y="69425"/>
                  </a:cubicBezTo>
                  <a:cubicBezTo>
                    <a:pt x="28142" y="73257"/>
                    <a:pt x="27316" y="78020"/>
                    <a:pt x="27316" y="83768"/>
                  </a:cubicBezTo>
                  <a:cubicBezTo>
                    <a:pt x="27316" y="92629"/>
                    <a:pt x="29102" y="99148"/>
                    <a:pt x="32699" y="103326"/>
                  </a:cubicBezTo>
                  <a:cubicBezTo>
                    <a:pt x="36297" y="107504"/>
                    <a:pt x="40961" y="109606"/>
                    <a:pt x="46717" y="109606"/>
                  </a:cubicBezTo>
                  <a:lnTo>
                    <a:pt x="46717" y="109606"/>
                  </a:lnTo>
                  <a:close/>
                </a:path>
              </a:pathLst>
            </a:custGeom>
            <a:grpFill/>
            <a:ln w="2665" cap="flat">
              <a:noFill/>
              <a:prstDash val="solid"/>
              <a:miter/>
            </a:ln>
          </p:spPr>
          <p:txBody>
            <a:bodyPr rtlCol="0" anchor="ctr"/>
            <a:lstStyle/>
            <a:p>
              <a:endParaRPr lang="en-HU"/>
            </a:p>
          </p:txBody>
        </p:sp>
        <p:sp>
          <p:nvSpPr>
            <p:cNvPr id="31" name="Freeform 30">
              <a:extLst>
                <a:ext uri="{FF2B5EF4-FFF2-40B4-BE49-F238E27FC236}">
                  <a16:creationId xmlns:a16="http://schemas.microsoft.com/office/drawing/2014/main" id="{BAD27015-B3AF-AAE5-D50D-BE4BE6E3551F}"/>
                </a:ext>
              </a:extLst>
            </p:cNvPr>
            <p:cNvSpPr/>
            <p:nvPr/>
          </p:nvSpPr>
          <p:spPr>
            <a:xfrm>
              <a:off x="2441004" y="615434"/>
              <a:ext cx="89013" cy="90952"/>
            </a:xfrm>
            <a:custGeom>
              <a:avLst/>
              <a:gdLst>
                <a:gd name="connsiteX0" fmla="*/ 44246 w 89013"/>
                <a:gd name="connsiteY0" fmla="*/ 90952 h 90952"/>
                <a:gd name="connsiteX1" fmla="*/ 34999 w 89013"/>
                <a:gd name="connsiteY1" fmla="*/ 88265 h 90952"/>
                <a:gd name="connsiteX2" fmla="*/ 28443 w 89013"/>
                <a:gd name="connsiteY2" fmla="*/ 80016 h 90952"/>
                <a:gd name="connsiteX3" fmla="*/ 1500 w 89013"/>
                <a:gd name="connsiteY3" fmla="*/ 17589 h 90952"/>
                <a:gd name="connsiteX4" fmla="*/ 140 w 89013"/>
                <a:gd name="connsiteY4" fmla="*/ 8888 h 90952"/>
                <a:gd name="connsiteX5" fmla="*/ 4005 w 89013"/>
                <a:gd name="connsiteY5" fmla="*/ 2421 h 90952"/>
                <a:gd name="connsiteX6" fmla="*/ 13172 w 89013"/>
                <a:gd name="connsiteY6" fmla="*/ 0 h 90952"/>
                <a:gd name="connsiteX7" fmla="*/ 21167 w 89013"/>
                <a:gd name="connsiteY7" fmla="*/ 2155 h 90952"/>
                <a:gd name="connsiteX8" fmla="*/ 26471 w 89013"/>
                <a:gd name="connsiteY8" fmla="*/ 10937 h 90952"/>
                <a:gd name="connsiteX9" fmla="*/ 47844 w 89013"/>
                <a:gd name="connsiteY9" fmla="*/ 64582 h 90952"/>
                <a:gd name="connsiteX10" fmla="*/ 42087 w 89013"/>
                <a:gd name="connsiteY10" fmla="*/ 64582 h 90952"/>
                <a:gd name="connsiteX11" fmla="*/ 63994 w 89013"/>
                <a:gd name="connsiteY11" fmla="*/ 10591 h 90952"/>
                <a:gd name="connsiteX12" fmla="*/ 69564 w 89013"/>
                <a:gd name="connsiteY12" fmla="*/ 2262 h 90952"/>
                <a:gd name="connsiteX13" fmla="*/ 77985 w 89013"/>
                <a:gd name="connsiteY13" fmla="*/ 27 h 90952"/>
                <a:gd name="connsiteX14" fmla="*/ 85447 w 89013"/>
                <a:gd name="connsiteY14" fmla="*/ 2448 h 90952"/>
                <a:gd name="connsiteX15" fmla="*/ 88858 w 89013"/>
                <a:gd name="connsiteY15" fmla="*/ 8808 h 90952"/>
                <a:gd name="connsiteX16" fmla="*/ 87499 w 89013"/>
                <a:gd name="connsiteY16" fmla="*/ 17403 h 90952"/>
                <a:gd name="connsiteX17" fmla="*/ 59836 w 89013"/>
                <a:gd name="connsiteY17" fmla="*/ 80175 h 90952"/>
                <a:gd name="connsiteX18" fmla="*/ 53547 w 89013"/>
                <a:gd name="connsiteY18" fmla="*/ 88265 h 90952"/>
                <a:gd name="connsiteX19" fmla="*/ 44220 w 89013"/>
                <a:gd name="connsiteY19" fmla="*/ 90952 h 90952"/>
                <a:gd name="connsiteX20" fmla="*/ 44246 w 89013"/>
                <a:gd name="connsiteY20" fmla="*/ 90952 h 9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013" h="90952">
                  <a:moveTo>
                    <a:pt x="44246" y="90952"/>
                  </a:moveTo>
                  <a:cubicBezTo>
                    <a:pt x="40648" y="90952"/>
                    <a:pt x="37584" y="90048"/>
                    <a:pt x="34999" y="88265"/>
                  </a:cubicBezTo>
                  <a:cubicBezTo>
                    <a:pt x="32414" y="86455"/>
                    <a:pt x="30228" y="83715"/>
                    <a:pt x="28443" y="80016"/>
                  </a:cubicBezTo>
                  <a:lnTo>
                    <a:pt x="1500" y="17589"/>
                  </a:lnTo>
                  <a:cubicBezTo>
                    <a:pt x="194" y="14476"/>
                    <a:pt x="-259" y="11575"/>
                    <a:pt x="140" y="8888"/>
                  </a:cubicBezTo>
                  <a:cubicBezTo>
                    <a:pt x="567" y="6200"/>
                    <a:pt x="1846" y="4045"/>
                    <a:pt x="4005" y="2421"/>
                  </a:cubicBezTo>
                  <a:cubicBezTo>
                    <a:pt x="6163" y="798"/>
                    <a:pt x="9228" y="0"/>
                    <a:pt x="13172" y="0"/>
                  </a:cubicBezTo>
                  <a:cubicBezTo>
                    <a:pt x="16530" y="0"/>
                    <a:pt x="19195" y="718"/>
                    <a:pt x="21167" y="2155"/>
                  </a:cubicBezTo>
                  <a:cubicBezTo>
                    <a:pt x="23139" y="3592"/>
                    <a:pt x="24898" y="6519"/>
                    <a:pt x="26471" y="10937"/>
                  </a:cubicBezTo>
                  <a:lnTo>
                    <a:pt x="47844" y="64582"/>
                  </a:lnTo>
                  <a:lnTo>
                    <a:pt x="42087" y="64582"/>
                  </a:lnTo>
                  <a:lnTo>
                    <a:pt x="63994" y="10591"/>
                  </a:lnTo>
                  <a:cubicBezTo>
                    <a:pt x="65673" y="6519"/>
                    <a:pt x="67538" y="3752"/>
                    <a:pt x="69564" y="2262"/>
                  </a:cubicBezTo>
                  <a:cubicBezTo>
                    <a:pt x="71589" y="772"/>
                    <a:pt x="74414" y="27"/>
                    <a:pt x="77985" y="27"/>
                  </a:cubicBezTo>
                  <a:cubicBezTo>
                    <a:pt x="81103" y="27"/>
                    <a:pt x="83581" y="825"/>
                    <a:pt x="85447" y="2448"/>
                  </a:cubicBezTo>
                  <a:cubicBezTo>
                    <a:pt x="87286" y="4071"/>
                    <a:pt x="88432" y="6200"/>
                    <a:pt x="88858" y="8808"/>
                  </a:cubicBezTo>
                  <a:cubicBezTo>
                    <a:pt x="89285" y="11442"/>
                    <a:pt x="88832" y="14316"/>
                    <a:pt x="87499" y="17403"/>
                  </a:cubicBezTo>
                  <a:lnTo>
                    <a:pt x="59836" y="80175"/>
                  </a:lnTo>
                  <a:cubicBezTo>
                    <a:pt x="58264" y="83768"/>
                    <a:pt x="56185" y="86455"/>
                    <a:pt x="53547" y="88265"/>
                  </a:cubicBezTo>
                  <a:cubicBezTo>
                    <a:pt x="50909" y="90048"/>
                    <a:pt x="47817" y="90952"/>
                    <a:pt x="44220" y="90952"/>
                  </a:cubicBezTo>
                  <a:lnTo>
                    <a:pt x="44246" y="90952"/>
                  </a:lnTo>
                  <a:close/>
                </a:path>
              </a:pathLst>
            </a:custGeom>
            <a:grpFill/>
            <a:ln w="2665" cap="flat">
              <a:noFill/>
              <a:prstDash val="solid"/>
              <a:miter/>
            </a:ln>
          </p:spPr>
          <p:txBody>
            <a:bodyPr rtlCol="0" anchor="ctr"/>
            <a:lstStyle/>
            <a:p>
              <a:endParaRPr lang="en-HU"/>
            </a:p>
          </p:txBody>
        </p:sp>
        <p:sp>
          <p:nvSpPr>
            <p:cNvPr id="32" name="Freeform 31">
              <a:extLst>
                <a:ext uri="{FF2B5EF4-FFF2-40B4-BE49-F238E27FC236}">
                  <a16:creationId xmlns:a16="http://schemas.microsoft.com/office/drawing/2014/main" id="{CDD1538D-E5FB-B539-7CE7-0A6593AE2672}"/>
                </a:ext>
              </a:extLst>
            </p:cNvPr>
            <p:cNvSpPr/>
            <p:nvPr/>
          </p:nvSpPr>
          <p:spPr>
            <a:xfrm>
              <a:off x="2539856" y="615009"/>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4 w 83467"/>
                <a:gd name="connsiteY6" fmla="*/ 37546 h 91724"/>
                <a:gd name="connsiteX7" fmla="*/ 60708 w 83467"/>
                <a:gd name="connsiteY7" fmla="*/ 37546 h 91724"/>
                <a:gd name="connsiteX8" fmla="*/ 60708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1 w 83467"/>
                <a:gd name="connsiteY22" fmla="*/ 24960 h 91724"/>
                <a:gd name="connsiteX23" fmla="*/ 11726 w 83467"/>
                <a:gd name="connsiteY23" fmla="*/ 25678 h 91724"/>
                <a:gd name="connsiteX24" fmla="*/ 7142 w 83467"/>
                <a:gd name="connsiteY24" fmla="*/ 22166 h 91724"/>
                <a:gd name="connsiteX25" fmla="*/ 5516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7 w 83467"/>
                <a:gd name="connsiteY32" fmla="*/ 37866 h 91724"/>
                <a:gd name="connsiteX33" fmla="*/ 83467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4" y="37546"/>
                  </a:cubicBezTo>
                  <a:lnTo>
                    <a:pt x="60708" y="37546"/>
                  </a:lnTo>
                  <a:lnTo>
                    <a:pt x="60708"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09" y="68201"/>
                    <a:pt x="29555" y="70383"/>
                  </a:cubicBezTo>
                  <a:cubicBezTo>
                    <a:pt x="31900" y="72538"/>
                    <a:pt x="35204"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1" y="24960"/>
                  </a:cubicBezTo>
                  <a:cubicBezTo>
                    <a:pt x="16070" y="26024"/>
                    <a:pt x="13725" y="26264"/>
                    <a:pt x="11726" y="25678"/>
                  </a:cubicBezTo>
                  <a:cubicBezTo>
                    <a:pt x="9754" y="25066"/>
                    <a:pt x="8208" y="23922"/>
                    <a:pt x="7142" y="22166"/>
                  </a:cubicBezTo>
                  <a:cubicBezTo>
                    <a:pt x="6076" y="20436"/>
                    <a:pt x="5516" y="18494"/>
                    <a:pt x="5516" y="16338"/>
                  </a:cubicBezTo>
                  <a:cubicBezTo>
                    <a:pt x="5516"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7" y="29271"/>
                    <a:pt x="83467" y="37866"/>
                  </a:cubicBezTo>
                  <a:lnTo>
                    <a:pt x="83467" y="77674"/>
                  </a:lnTo>
                  <a:cubicBezTo>
                    <a:pt x="83467"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5"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3" name="Freeform 32">
              <a:extLst>
                <a:ext uri="{FF2B5EF4-FFF2-40B4-BE49-F238E27FC236}">
                  <a16:creationId xmlns:a16="http://schemas.microsoft.com/office/drawing/2014/main" id="{EBD79105-40CD-5004-CBFC-3DF2462BD705}"/>
                </a:ext>
              </a:extLst>
            </p:cNvPr>
            <p:cNvSpPr/>
            <p:nvPr/>
          </p:nvSpPr>
          <p:spPr>
            <a:xfrm>
              <a:off x="2643658" y="615089"/>
              <a:ext cx="86399" cy="91324"/>
            </a:xfrm>
            <a:custGeom>
              <a:avLst/>
              <a:gdLst>
                <a:gd name="connsiteX0" fmla="*/ 13485 w 86399"/>
                <a:gd name="connsiteY0" fmla="*/ 91298 h 91324"/>
                <a:gd name="connsiteX1" fmla="*/ 3598 w 86399"/>
                <a:gd name="connsiteY1" fmla="*/ 87786 h 91324"/>
                <a:gd name="connsiteX2" fmla="*/ 0 w 86399"/>
                <a:gd name="connsiteY2" fmla="*/ 77647 h 91324"/>
                <a:gd name="connsiteX3" fmla="*/ 0 w 86399"/>
                <a:gd name="connsiteY3" fmla="*/ 13970 h 91324"/>
                <a:gd name="connsiteX4" fmla="*/ 3518 w 86399"/>
                <a:gd name="connsiteY4" fmla="*/ 3832 h 91324"/>
                <a:gd name="connsiteX5" fmla="*/ 13485 w 86399"/>
                <a:gd name="connsiteY5" fmla="*/ 319 h 91324"/>
                <a:gd name="connsiteX6" fmla="*/ 23185 w 86399"/>
                <a:gd name="connsiteY6" fmla="*/ 3832 h 91324"/>
                <a:gd name="connsiteX7" fmla="*/ 26597 w 86399"/>
                <a:gd name="connsiteY7" fmla="*/ 13970 h 91324"/>
                <a:gd name="connsiteX8" fmla="*/ 26597 w 86399"/>
                <a:gd name="connsiteY8" fmla="*/ 24188 h 91324"/>
                <a:gd name="connsiteX9" fmla="*/ 24625 w 86399"/>
                <a:gd name="connsiteY9" fmla="*/ 18467 h 91324"/>
                <a:gd name="connsiteX10" fmla="*/ 36830 w 86399"/>
                <a:gd name="connsiteY10" fmla="*/ 4737 h 91324"/>
                <a:gd name="connsiteX11" fmla="*/ 55325 w 86399"/>
                <a:gd name="connsiteY11" fmla="*/ 0 h 91324"/>
                <a:gd name="connsiteX12" fmla="*/ 72834 w 86399"/>
                <a:gd name="connsiteY12" fmla="*/ 4045 h 91324"/>
                <a:gd name="connsiteX13" fmla="*/ 82988 w 86399"/>
                <a:gd name="connsiteY13" fmla="*/ 16338 h 91324"/>
                <a:gd name="connsiteX14" fmla="*/ 86399 w 86399"/>
                <a:gd name="connsiteY14" fmla="*/ 37147 h 91324"/>
                <a:gd name="connsiteX15" fmla="*/ 86399 w 86399"/>
                <a:gd name="connsiteY15" fmla="*/ 77674 h 91324"/>
                <a:gd name="connsiteX16" fmla="*/ 82988 w 86399"/>
                <a:gd name="connsiteY16" fmla="*/ 87812 h 91324"/>
                <a:gd name="connsiteX17" fmla="*/ 72914 w 86399"/>
                <a:gd name="connsiteY17" fmla="*/ 91325 h 91324"/>
                <a:gd name="connsiteX18" fmla="*/ 62947 w 86399"/>
                <a:gd name="connsiteY18" fmla="*/ 87812 h 91324"/>
                <a:gd name="connsiteX19" fmla="*/ 59270 w 86399"/>
                <a:gd name="connsiteY19" fmla="*/ 77674 h 91324"/>
                <a:gd name="connsiteX20" fmla="*/ 59270 w 86399"/>
                <a:gd name="connsiteY20" fmla="*/ 38212 h 91324"/>
                <a:gd name="connsiteX21" fmla="*/ 55938 w 86399"/>
                <a:gd name="connsiteY21" fmla="*/ 25040 h 91324"/>
                <a:gd name="connsiteX22" fmla="*/ 45971 w 86399"/>
                <a:gd name="connsiteY22" fmla="*/ 20995 h 91324"/>
                <a:gd name="connsiteX23" fmla="*/ 32220 w 86399"/>
                <a:gd name="connsiteY23" fmla="*/ 26370 h 91324"/>
                <a:gd name="connsiteX24" fmla="*/ 27103 w 86399"/>
                <a:gd name="connsiteY24" fmla="*/ 40713 h 91324"/>
                <a:gd name="connsiteX25" fmla="*/ 27103 w 86399"/>
                <a:gd name="connsiteY25" fmla="*/ 77647 h 91324"/>
                <a:gd name="connsiteX26" fmla="*/ 13458 w 86399"/>
                <a:gd name="connsiteY26" fmla="*/ 91298 h 91324"/>
                <a:gd name="connsiteX27" fmla="*/ 13458 w 86399"/>
                <a:gd name="connsiteY27" fmla="*/ 91298 h 9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399" h="91324">
                  <a:moveTo>
                    <a:pt x="13485" y="91298"/>
                  </a:moveTo>
                  <a:cubicBezTo>
                    <a:pt x="9301" y="91298"/>
                    <a:pt x="5996" y="90127"/>
                    <a:pt x="3598" y="87786"/>
                  </a:cubicBezTo>
                  <a:cubicBezTo>
                    <a:pt x="1199" y="85444"/>
                    <a:pt x="0" y="82091"/>
                    <a:pt x="0" y="77647"/>
                  </a:cubicBezTo>
                  <a:lnTo>
                    <a:pt x="0" y="13970"/>
                  </a:lnTo>
                  <a:cubicBezTo>
                    <a:pt x="0" y="9553"/>
                    <a:pt x="1173" y="6173"/>
                    <a:pt x="3518" y="3832"/>
                  </a:cubicBezTo>
                  <a:cubicBezTo>
                    <a:pt x="5863" y="1490"/>
                    <a:pt x="9168" y="319"/>
                    <a:pt x="13485" y="319"/>
                  </a:cubicBezTo>
                  <a:cubicBezTo>
                    <a:pt x="17802" y="319"/>
                    <a:pt x="20920" y="1490"/>
                    <a:pt x="23185" y="3832"/>
                  </a:cubicBezTo>
                  <a:cubicBezTo>
                    <a:pt x="25451" y="6173"/>
                    <a:pt x="26597" y="9553"/>
                    <a:pt x="26597" y="13970"/>
                  </a:cubicBezTo>
                  <a:lnTo>
                    <a:pt x="26597" y="24188"/>
                  </a:lnTo>
                  <a:lnTo>
                    <a:pt x="24625" y="18467"/>
                  </a:lnTo>
                  <a:cubicBezTo>
                    <a:pt x="27263" y="12480"/>
                    <a:pt x="31314" y="7903"/>
                    <a:pt x="36830" y="4737"/>
                  </a:cubicBezTo>
                  <a:cubicBezTo>
                    <a:pt x="42320" y="1570"/>
                    <a:pt x="48503" y="0"/>
                    <a:pt x="55325" y="0"/>
                  </a:cubicBezTo>
                  <a:cubicBezTo>
                    <a:pt x="62494" y="0"/>
                    <a:pt x="68357" y="1357"/>
                    <a:pt x="72834" y="4045"/>
                  </a:cubicBezTo>
                  <a:cubicBezTo>
                    <a:pt x="77338" y="6732"/>
                    <a:pt x="80723" y="10830"/>
                    <a:pt x="82988" y="16338"/>
                  </a:cubicBezTo>
                  <a:cubicBezTo>
                    <a:pt x="85253" y="21847"/>
                    <a:pt x="86399" y="28765"/>
                    <a:pt x="86399" y="37147"/>
                  </a:cubicBezTo>
                  <a:lnTo>
                    <a:pt x="86399" y="77674"/>
                  </a:lnTo>
                  <a:cubicBezTo>
                    <a:pt x="86399" y="82091"/>
                    <a:pt x="85280" y="85471"/>
                    <a:pt x="82988" y="87812"/>
                  </a:cubicBezTo>
                  <a:cubicBezTo>
                    <a:pt x="80723" y="90154"/>
                    <a:pt x="77365" y="91325"/>
                    <a:pt x="72914" y="91325"/>
                  </a:cubicBezTo>
                  <a:cubicBezTo>
                    <a:pt x="68730" y="91325"/>
                    <a:pt x="65399" y="90154"/>
                    <a:pt x="62947" y="87812"/>
                  </a:cubicBezTo>
                  <a:cubicBezTo>
                    <a:pt x="60495" y="85471"/>
                    <a:pt x="59270" y="82118"/>
                    <a:pt x="59270" y="77674"/>
                  </a:cubicBezTo>
                  <a:lnTo>
                    <a:pt x="59270" y="38212"/>
                  </a:lnTo>
                  <a:cubicBezTo>
                    <a:pt x="59270" y="32118"/>
                    <a:pt x="58177" y="27727"/>
                    <a:pt x="55938" y="25040"/>
                  </a:cubicBezTo>
                  <a:cubicBezTo>
                    <a:pt x="53726" y="22352"/>
                    <a:pt x="50395" y="20995"/>
                    <a:pt x="45971" y="20995"/>
                  </a:cubicBezTo>
                  <a:cubicBezTo>
                    <a:pt x="40241" y="20995"/>
                    <a:pt x="35658" y="22805"/>
                    <a:pt x="32220" y="26370"/>
                  </a:cubicBezTo>
                  <a:cubicBezTo>
                    <a:pt x="28809" y="29963"/>
                    <a:pt x="27103" y="34752"/>
                    <a:pt x="27103" y="40713"/>
                  </a:cubicBezTo>
                  <a:lnTo>
                    <a:pt x="27103" y="77647"/>
                  </a:lnTo>
                  <a:cubicBezTo>
                    <a:pt x="27103" y="86748"/>
                    <a:pt x="22546" y="91298"/>
                    <a:pt x="13458" y="91298"/>
                  </a:cubicBezTo>
                  <a:lnTo>
                    <a:pt x="13458" y="91298"/>
                  </a:lnTo>
                  <a:close/>
                </a:path>
              </a:pathLst>
            </a:custGeom>
            <a:grpFill/>
            <a:ln w="2665" cap="flat">
              <a:noFill/>
              <a:prstDash val="solid"/>
              <a:miter/>
            </a:ln>
          </p:spPr>
          <p:txBody>
            <a:bodyPr rtlCol="0" anchor="ctr"/>
            <a:lstStyle/>
            <a:p>
              <a:endParaRPr lang="en-HU"/>
            </a:p>
          </p:txBody>
        </p:sp>
        <p:sp>
          <p:nvSpPr>
            <p:cNvPr id="34" name="Freeform 33">
              <a:extLst>
                <a:ext uri="{FF2B5EF4-FFF2-40B4-BE49-F238E27FC236}">
                  <a16:creationId xmlns:a16="http://schemas.microsoft.com/office/drawing/2014/main" id="{B7F9C785-DC33-FFBF-B427-82E7C481B1BA}"/>
                </a:ext>
              </a:extLst>
            </p:cNvPr>
            <p:cNvSpPr/>
            <p:nvPr/>
          </p:nvSpPr>
          <p:spPr>
            <a:xfrm>
              <a:off x="2746233" y="615089"/>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2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6 w 77548"/>
                <a:gd name="connsiteY24" fmla="*/ 67456 h 91697"/>
                <a:gd name="connsiteX25" fmla="*/ 70356 w 77548"/>
                <a:gd name="connsiteY25" fmla="*/ 66551 h 91697"/>
                <a:gd name="connsiteX26" fmla="*/ 75019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1"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89" y="8249"/>
                    <a:pt x="21773" y="5216"/>
                    <a:pt x="27662" y="3140"/>
                  </a:cubicBezTo>
                  <a:cubicBezTo>
                    <a:pt x="33526"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1" y="18707"/>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199"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6" y="68919"/>
                    <a:pt x="42880" y="71235"/>
                    <a:pt x="49969" y="71235"/>
                  </a:cubicBezTo>
                  <a:cubicBezTo>
                    <a:pt x="52127" y="71235"/>
                    <a:pt x="54392" y="70942"/>
                    <a:pt x="56791" y="70330"/>
                  </a:cubicBezTo>
                  <a:cubicBezTo>
                    <a:pt x="59189" y="69718"/>
                    <a:pt x="61561" y="68760"/>
                    <a:pt x="63986" y="67456"/>
                  </a:cubicBezTo>
                  <a:cubicBezTo>
                    <a:pt x="66385" y="66258"/>
                    <a:pt x="68490" y="65966"/>
                    <a:pt x="70356" y="66551"/>
                  </a:cubicBezTo>
                  <a:cubicBezTo>
                    <a:pt x="72195" y="67163"/>
                    <a:pt x="73767" y="68254"/>
                    <a:pt x="75019"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5" name="Freeform 34">
              <a:extLst>
                <a:ext uri="{FF2B5EF4-FFF2-40B4-BE49-F238E27FC236}">
                  <a16:creationId xmlns:a16="http://schemas.microsoft.com/office/drawing/2014/main" id="{2B5BE62E-21E0-68CD-A89E-15EF0C0DC8A4}"/>
                </a:ext>
              </a:extLst>
            </p:cNvPr>
            <p:cNvSpPr/>
            <p:nvPr/>
          </p:nvSpPr>
          <p:spPr>
            <a:xfrm>
              <a:off x="2832126" y="615115"/>
              <a:ext cx="87065" cy="91617"/>
            </a:xfrm>
            <a:custGeom>
              <a:avLst/>
              <a:gdLst>
                <a:gd name="connsiteX0" fmla="*/ 50102 w 87065"/>
                <a:gd name="connsiteY0" fmla="*/ 91618 h 91617"/>
                <a:gd name="connsiteX1" fmla="*/ 23265 w 87065"/>
                <a:gd name="connsiteY1" fmla="*/ 86056 h 91617"/>
                <a:gd name="connsiteX2" fmla="*/ 6023 w 87065"/>
                <a:gd name="connsiteY2" fmla="*/ 70197 h 91617"/>
                <a:gd name="connsiteX3" fmla="*/ 0 w 87065"/>
                <a:gd name="connsiteY3" fmla="*/ 45716 h 91617"/>
                <a:gd name="connsiteX4" fmla="*/ 5836 w 87065"/>
                <a:gd name="connsiteY4" fmla="*/ 21953 h 91617"/>
                <a:gd name="connsiteX5" fmla="*/ 21906 w 87065"/>
                <a:gd name="connsiteY5" fmla="*/ 5907 h 91617"/>
                <a:gd name="connsiteX6" fmla="*/ 45065 w 87065"/>
                <a:gd name="connsiteY6" fmla="*/ 0 h 91617"/>
                <a:gd name="connsiteX7" fmla="*/ 62574 w 87065"/>
                <a:gd name="connsiteY7" fmla="*/ 3140 h 91617"/>
                <a:gd name="connsiteX8" fmla="*/ 75766 w 87065"/>
                <a:gd name="connsiteY8" fmla="*/ 12107 h 91617"/>
                <a:gd name="connsiteX9" fmla="*/ 84214 w 87065"/>
                <a:gd name="connsiteY9" fmla="*/ 26264 h 91617"/>
                <a:gd name="connsiteX10" fmla="*/ 87065 w 87065"/>
                <a:gd name="connsiteY10" fmla="*/ 44811 h 91617"/>
                <a:gd name="connsiteX11" fmla="*/ 84907 w 87065"/>
                <a:gd name="connsiteY11" fmla="*/ 49920 h 91617"/>
                <a:gd name="connsiteX12" fmla="*/ 78617 w 87065"/>
                <a:gd name="connsiteY12" fmla="*/ 51623 h 91617"/>
                <a:gd name="connsiteX13" fmla="*/ 22386 w 87065"/>
                <a:gd name="connsiteY13" fmla="*/ 51623 h 91617"/>
                <a:gd name="connsiteX14" fmla="*/ 22386 w 87065"/>
                <a:gd name="connsiteY14" fmla="*/ 37626 h 91617"/>
                <a:gd name="connsiteX15" fmla="*/ 67478 w 87065"/>
                <a:gd name="connsiteY15" fmla="*/ 37626 h 91617"/>
                <a:gd name="connsiteX16" fmla="*/ 64599 w 87065"/>
                <a:gd name="connsiteY16" fmla="*/ 40154 h 91617"/>
                <a:gd name="connsiteX17" fmla="*/ 62441 w 87065"/>
                <a:gd name="connsiteY17" fmla="*/ 27860 h 91617"/>
                <a:gd name="connsiteX18" fmla="*/ 56231 w 87065"/>
                <a:gd name="connsiteY18" fmla="*/ 20330 h 91617"/>
                <a:gd name="connsiteX19" fmla="*/ 46264 w 87065"/>
                <a:gd name="connsiteY19" fmla="*/ 17722 h 91617"/>
                <a:gd name="connsiteX20" fmla="*/ 34965 w 87065"/>
                <a:gd name="connsiteY20" fmla="*/ 20756 h 91617"/>
                <a:gd name="connsiteX21" fmla="*/ 27769 w 87065"/>
                <a:gd name="connsiteY21" fmla="*/ 29643 h 91617"/>
                <a:gd name="connsiteX22" fmla="*/ 25264 w 87065"/>
                <a:gd name="connsiteY22" fmla="*/ 43534 h 91617"/>
                <a:gd name="connsiteX23" fmla="*/ 25264 w 87065"/>
                <a:gd name="connsiteY23" fmla="*/ 44971 h 91617"/>
                <a:gd name="connsiteX24" fmla="*/ 31553 w 87065"/>
                <a:gd name="connsiteY24" fmla="*/ 65061 h 91617"/>
                <a:gd name="connsiteX25" fmla="*/ 50608 w 87065"/>
                <a:gd name="connsiteY25" fmla="*/ 71527 h 91617"/>
                <a:gd name="connsiteX26" fmla="*/ 60389 w 87065"/>
                <a:gd name="connsiteY26" fmla="*/ 70463 h 91617"/>
                <a:gd name="connsiteX27" fmla="*/ 70889 w 87065"/>
                <a:gd name="connsiteY27" fmla="*/ 67057 h 91617"/>
                <a:gd name="connsiteX28" fmla="*/ 78244 w 87065"/>
                <a:gd name="connsiteY28" fmla="*/ 65806 h 91617"/>
                <a:gd name="connsiteX29" fmla="*/ 83174 w 87065"/>
                <a:gd name="connsiteY29" fmla="*/ 68760 h 91617"/>
                <a:gd name="connsiteX30" fmla="*/ 85226 w 87065"/>
                <a:gd name="connsiteY30" fmla="*/ 74055 h 91617"/>
                <a:gd name="connsiteX31" fmla="*/ 83867 w 87065"/>
                <a:gd name="connsiteY31" fmla="*/ 80069 h 91617"/>
                <a:gd name="connsiteX32" fmla="*/ 78751 w 87065"/>
                <a:gd name="connsiteY32" fmla="*/ 84992 h 91617"/>
                <a:gd name="connsiteX33" fmla="*/ 64733 w 87065"/>
                <a:gd name="connsiteY33" fmla="*/ 90101 h 91617"/>
                <a:gd name="connsiteX34" fmla="*/ 49995 w 87065"/>
                <a:gd name="connsiteY34" fmla="*/ 91618 h 91617"/>
                <a:gd name="connsiteX35" fmla="*/ 49995 w 87065"/>
                <a:gd name="connsiteY35" fmla="*/ 91618 h 9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7065" h="91617">
                  <a:moveTo>
                    <a:pt x="50102" y="91618"/>
                  </a:moveTo>
                  <a:cubicBezTo>
                    <a:pt x="39682" y="91618"/>
                    <a:pt x="30727" y="89755"/>
                    <a:pt x="23265" y="86056"/>
                  </a:cubicBezTo>
                  <a:cubicBezTo>
                    <a:pt x="15777" y="82357"/>
                    <a:pt x="10047" y="77062"/>
                    <a:pt x="6023" y="70197"/>
                  </a:cubicBezTo>
                  <a:cubicBezTo>
                    <a:pt x="1999" y="63331"/>
                    <a:pt x="0" y="55162"/>
                    <a:pt x="0" y="45716"/>
                  </a:cubicBezTo>
                  <a:cubicBezTo>
                    <a:pt x="0" y="36269"/>
                    <a:pt x="1945" y="28712"/>
                    <a:pt x="5836" y="21953"/>
                  </a:cubicBezTo>
                  <a:cubicBezTo>
                    <a:pt x="9727" y="15194"/>
                    <a:pt x="15084" y="9846"/>
                    <a:pt x="21906" y="5907"/>
                  </a:cubicBezTo>
                  <a:cubicBezTo>
                    <a:pt x="28729" y="1969"/>
                    <a:pt x="36457" y="0"/>
                    <a:pt x="45065" y="0"/>
                  </a:cubicBezTo>
                  <a:cubicBezTo>
                    <a:pt x="51648" y="0"/>
                    <a:pt x="57484" y="1038"/>
                    <a:pt x="62574" y="3140"/>
                  </a:cubicBezTo>
                  <a:cubicBezTo>
                    <a:pt x="67664" y="5216"/>
                    <a:pt x="72061" y="8222"/>
                    <a:pt x="75766" y="12107"/>
                  </a:cubicBezTo>
                  <a:cubicBezTo>
                    <a:pt x="79470" y="15993"/>
                    <a:pt x="82295" y="20702"/>
                    <a:pt x="84214" y="26264"/>
                  </a:cubicBezTo>
                  <a:cubicBezTo>
                    <a:pt x="86106" y="31825"/>
                    <a:pt x="87065" y="38025"/>
                    <a:pt x="87065" y="44811"/>
                  </a:cubicBezTo>
                  <a:cubicBezTo>
                    <a:pt x="87065" y="47073"/>
                    <a:pt x="86346" y="48776"/>
                    <a:pt x="84907" y="49920"/>
                  </a:cubicBezTo>
                  <a:cubicBezTo>
                    <a:pt x="83468" y="51064"/>
                    <a:pt x="81362" y="51623"/>
                    <a:pt x="78617" y="51623"/>
                  </a:cubicBezTo>
                  <a:lnTo>
                    <a:pt x="22386" y="51623"/>
                  </a:lnTo>
                  <a:lnTo>
                    <a:pt x="22386" y="37626"/>
                  </a:lnTo>
                  <a:lnTo>
                    <a:pt x="67478" y="37626"/>
                  </a:lnTo>
                  <a:lnTo>
                    <a:pt x="64599" y="40154"/>
                  </a:lnTo>
                  <a:cubicBezTo>
                    <a:pt x="64599" y="35258"/>
                    <a:pt x="63880" y="31160"/>
                    <a:pt x="62441" y="27860"/>
                  </a:cubicBezTo>
                  <a:cubicBezTo>
                    <a:pt x="61002" y="24561"/>
                    <a:pt x="58923" y="22060"/>
                    <a:pt x="56231" y="20330"/>
                  </a:cubicBezTo>
                  <a:cubicBezTo>
                    <a:pt x="53540" y="18600"/>
                    <a:pt x="50208" y="17722"/>
                    <a:pt x="46264" y="17722"/>
                  </a:cubicBezTo>
                  <a:cubicBezTo>
                    <a:pt x="41840" y="17722"/>
                    <a:pt x="38056" y="18733"/>
                    <a:pt x="34965" y="20756"/>
                  </a:cubicBezTo>
                  <a:cubicBezTo>
                    <a:pt x="31873" y="22778"/>
                    <a:pt x="29448" y="25758"/>
                    <a:pt x="27769" y="29643"/>
                  </a:cubicBezTo>
                  <a:cubicBezTo>
                    <a:pt x="26090" y="33528"/>
                    <a:pt x="25264" y="38158"/>
                    <a:pt x="25264" y="43534"/>
                  </a:cubicBezTo>
                  <a:lnTo>
                    <a:pt x="25264" y="44971"/>
                  </a:lnTo>
                  <a:cubicBezTo>
                    <a:pt x="25264" y="54071"/>
                    <a:pt x="27343" y="60750"/>
                    <a:pt x="31553" y="65061"/>
                  </a:cubicBezTo>
                  <a:cubicBezTo>
                    <a:pt x="35764" y="69372"/>
                    <a:pt x="42080" y="71527"/>
                    <a:pt x="50608" y="71527"/>
                  </a:cubicBezTo>
                  <a:cubicBezTo>
                    <a:pt x="53486" y="71527"/>
                    <a:pt x="56738" y="71181"/>
                    <a:pt x="60389" y="70463"/>
                  </a:cubicBezTo>
                  <a:cubicBezTo>
                    <a:pt x="64040" y="69744"/>
                    <a:pt x="67558" y="68600"/>
                    <a:pt x="70889" y="67057"/>
                  </a:cubicBezTo>
                  <a:cubicBezTo>
                    <a:pt x="73767" y="65753"/>
                    <a:pt x="76219" y="65327"/>
                    <a:pt x="78244" y="65806"/>
                  </a:cubicBezTo>
                  <a:cubicBezTo>
                    <a:pt x="80270" y="66285"/>
                    <a:pt x="81922" y="67270"/>
                    <a:pt x="83174" y="68760"/>
                  </a:cubicBezTo>
                  <a:cubicBezTo>
                    <a:pt x="84427" y="70250"/>
                    <a:pt x="85120" y="72033"/>
                    <a:pt x="85226" y="74055"/>
                  </a:cubicBezTo>
                  <a:cubicBezTo>
                    <a:pt x="85333" y="76077"/>
                    <a:pt x="84907" y="78100"/>
                    <a:pt x="83867" y="80069"/>
                  </a:cubicBezTo>
                  <a:cubicBezTo>
                    <a:pt x="82828" y="82038"/>
                    <a:pt x="81149" y="83688"/>
                    <a:pt x="78751" y="84992"/>
                  </a:cubicBezTo>
                  <a:cubicBezTo>
                    <a:pt x="74566" y="87387"/>
                    <a:pt x="69876" y="89090"/>
                    <a:pt x="64733" y="90101"/>
                  </a:cubicBezTo>
                  <a:cubicBezTo>
                    <a:pt x="59589" y="91112"/>
                    <a:pt x="54659" y="91618"/>
                    <a:pt x="49995" y="91618"/>
                  </a:cubicBezTo>
                  <a:lnTo>
                    <a:pt x="49995" y="91618"/>
                  </a:lnTo>
                  <a:close/>
                </a:path>
              </a:pathLst>
            </a:custGeom>
            <a:grpFill/>
            <a:ln w="2665" cap="flat">
              <a:noFill/>
              <a:prstDash val="solid"/>
              <a:miter/>
            </a:ln>
          </p:spPr>
          <p:txBody>
            <a:bodyPr rtlCol="0" anchor="ctr"/>
            <a:lstStyle/>
            <a:p>
              <a:endParaRPr lang="en-HU"/>
            </a:p>
          </p:txBody>
        </p:sp>
        <p:sp>
          <p:nvSpPr>
            <p:cNvPr id="36" name="Freeform 35">
              <a:extLst>
                <a:ext uri="{FF2B5EF4-FFF2-40B4-BE49-F238E27FC236}">
                  <a16:creationId xmlns:a16="http://schemas.microsoft.com/office/drawing/2014/main" id="{AFFBEC54-C556-CE8E-290B-EE686A300945}"/>
                </a:ext>
              </a:extLst>
            </p:cNvPr>
            <p:cNvSpPr/>
            <p:nvPr/>
          </p:nvSpPr>
          <p:spPr>
            <a:xfrm>
              <a:off x="1755949" y="767829"/>
              <a:ext cx="87091" cy="127940"/>
            </a:xfrm>
            <a:custGeom>
              <a:avLst/>
              <a:gdLst>
                <a:gd name="connsiteX0" fmla="*/ 14178 w 87091"/>
                <a:gd name="connsiteY0" fmla="*/ 127887 h 127940"/>
                <a:gd name="connsiteX1" fmla="*/ 3678 w 87091"/>
                <a:gd name="connsiteY1" fmla="*/ 124135 h 127940"/>
                <a:gd name="connsiteX2" fmla="*/ 0 w 87091"/>
                <a:gd name="connsiteY2" fmla="*/ 113358 h 127940"/>
                <a:gd name="connsiteX3" fmla="*/ 0 w 87091"/>
                <a:gd name="connsiteY3" fmla="*/ 14689 h 127940"/>
                <a:gd name="connsiteX4" fmla="*/ 3758 w 87091"/>
                <a:gd name="connsiteY4" fmla="*/ 3752 h 127940"/>
                <a:gd name="connsiteX5" fmla="*/ 14524 w 87091"/>
                <a:gd name="connsiteY5" fmla="*/ 0 h 127940"/>
                <a:gd name="connsiteX6" fmla="*/ 75792 w 87091"/>
                <a:gd name="connsiteY6" fmla="*/ 0 h 127940"/>
                <a:gd name="connsiteX7" fmla="*/ 84214 w 87091"/>
                <a:gd name="connsiteY7" fmla="*/ 2767 h 127940"/>
                <a:gd name="connsiteX8" fmla="*/ 87092 w 87091"/>
                <a:gd name="connsiteY8" fmla="*/ 10750 h 127940"/>
                <a:gd name="connsiteX9" fmla="*/ 84214 w 87091"/>
                <a:gd name="connsiteY9" fmla="*/ 18920 h 127940"/>
                <a:gd name="connsiteX10" fmla="*/ 75792 w 87091"/>
                <a:gd name="connsiteY10" fmla="*/ 21714 h 127940"/>
                <a:gd name="connsiteX11" fmla="*/ 27823 w 87091"/>
                <a:gd name="connsiteY11" fmla="*/ 21714 h 127940"/>
                <a:gd name="connsiteX12" fmla="*/ 27823 w 87091"/>
                <a:gd name="connsiteY12" fmla="*/ 52395 h 127940"/>
                <a:gd name="connsiteX13" fmla="*/ 72008 w 87091"/>
                <a:gd name="connsiteY13" fmla="*/ 52395 h 127940"/>
                <a:gd name="connsiteX14" fmla="*/ 80270 w 87091"/>
                <a:gd name="connsiteY14" fmla="*/ 55162 h 127940"/>
                <a:gd name="connsiteX15" fmla="*/ 83148 w 87091"/>
                <a:gd name="connsiteY15" fmla="*/ 63331 h 127940"/>
                <a:gd name="connsiteX16" fmla="*/ 80270 w 87091"/>
                <a:gd name="connsiteY16" fmla="*/ 71421 h 127940"/>
                <a:gd name="connsiteX17" fmla="*/ 72008 w 87091"/>
                <a:gd name="connsiteY17" fmla="*/ 74295 h 127940"/>
                <a:gd name="connsiteX18" fmla="*/ 27823 w 87091"/>
                <a:gd name="connsiteY18" fmla="*/ 74295 h 127940"/>
                <a:gd name="connsiteX19" fmla="*/ 27823 w 87091"/>
                <a:gd name="connsiteY19" fmla="*/ 113411 h 127940"/>
                <a:gd name="connsiteX20" fmla="*/ 14178 w 87091"/>
                <a:gd name="connsiteY20" fmla="*/ 127940 h 127940"/>
                <a:gd name="connsiteX21" fmla="*/ 14178 w 87091"/>
                <a:gd name="connsiteY21" fmla="*/ 127940 h 1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091" h="127940">
                  <a:moveTo>
                    <a:pt x="14178" y="127887"/>
                  </a:moveTo>
                  <a:cubicBezTo>
                    <a:pt x="9621" y="127887"/>
                    <a:pt x="6103" y="126636"/>
                    <a:pt x="3678" y="124135"/>
                  </a:cubicBezTo>
                  <a:cubicBezTo>
                    <a:pt x="1226" y="121607"/>
                    <a:pt x="0" y="118041"/>
                    <a:pt x="0" y="113358"/>
                  </a:cubicBezTo>
                  <a:lnTo>
                    <a:pt x="0" y="14689"/>
                  </a:lnTo>
                  <a:cubicBezTo>
                    <a:pt x="0" y="9925"/>
                    <a:pt x="1253" y="6280"/>
                    <a:pt x="3758" y="3752"/>
                  </a:cubicBezTo>
                  <a:cubicBezTo>
                    <a:pt x="6263" y="1224"/>
                    <a:pt x="9861" y="0"/>
                    <a:pt x="14524" y="0"/>
                  </a:cubicBezTo>
                  <a:lnTo>
                    <a:pt x="75792" y="0"/>
                  </a:lnTo>
                  <a:cubicBezTo>
                    <a:pt x="79497" y="0"/>
                    <a:pt x="82322" y="931"/>
                    <a:pt x="84214" y="2767"/>
                  </a:cubicBezTo>
                  <a:cubicBezTo>
                    <a:pt x="86133" y="4630"/>
                    <a:pt x="87092" y="7291"/>
                    <a:pt x="87092" y="10750"/>
                  </a:cubicBezTo>
                  <a:cubicBezTo>
                    <a:pt x="87092" y="14210"/>
                    <a:pt x="86133" y="17057"/>
                    <a:pt x="84214" y="18920"/>
                  </a:cubicBezTo>
                  <a:cubicBezTo>
                    <a:pt x="82322" y="20782"/>
                    <a:pt x="79497" y="21714"/>
                    <a:pt x="75792" y="21714"/>
                  </a:cubicBezTo>
                  <a:lnTo>
                    <a:pt x="27823" y="21714"/>
                  </a:lnTo>
                  <a:lnTo>
                    <a:pt x="27823" y="52395"/>
                  </a:lnTo>
                  <a:lnTo>
                    <a:pt x="72008" y="52395"/>
                  </a:lnTo>
                  <a:cubicBezTo>
                    <a:pt x="75606" y="52395"/>
                    <a:pt x="78377" y="53326"/>
                    <a:pt x="80270" y="55162"/>
                  </a:cubicBezTo>
                  <a:cubicBezTo>
                    <a:pt x="82188" y="57025"/>
                    <a:pt x="83148" y="59739"/>
                    <a:pt x="83148" y="63331"/>
                  </a:cubicBezTo>
                  <a:cubicBezTo>
                    <a:pt x="83148" y="66924"/>
                    <a:pt x="82188" y="69505"/>
                    <a:pt x="80270" y="71421"/>
                  </a:cubicBezTo>
                  <a:cubicBezTo>
                    <a:pt x="78377" y="73337"/>
                    <a:pt x="75606" y="74295"/>
                    <a:pt x="72008" y="74295"/>
                  </a:cubicBezTo>
                  <a:lnTo>
                    <a:pt x="27823" y="74295"/>
                  </a:lnTo>
                  <a:lnTo>
                    <a:pt x="27823" y="113411"/>
                  </a:lnTo>
                  <a:cubicBezTo>
                    <a:pt x="27823" y="123097"/>
                    <a:pt x="23265" y="127940"/>
                    <a:pt x="14178" y="127940"/>
                  </a:cubicBezTo>
                  <a:lnTo>
                    <a:pt x="14178" y="127940"/>
                  </a:lnTo>
                  <a:close/>
                </a:path>
              </a:pathLst>
            </a:custGeom>
            <a:grpFill/>
            <a:ln w="2665" cap="flat">
              <a:noFill/>
              <a:prstDash val="solid"/>
              <a:miter/>
            </a:ln>
          </p:spPr>
          <p:txBody>
            <a:bodyPr rtlCol="0" anchor="ctr"/>
            <a:lstStyle/>
            <a:p>
              <a:endParaRPr lang="en-HU"/>
            </a:p>
          </p:txBody>
        </p:sp>
        <p:sp>
          <p:nvSpPr>
            <p:cNvPr id="37" name="Freeform 36">
              <a:extLst>
                <a:ext uri="{FF2B5EF4-FFF2-40B4-BE49-F238E27FC236}">
                  <a16:creationId xmlns:a16="http://schemas.microsoft.com/office/drawing/2014/main" id="{CD39E768-8537-1261-2891-91C327867522}"/>
                </a:ext>
              </a:extLst>
            </p:cNvPr>
            <p:cNvSpPr/>
            <p:nvPr/>
          </p:nvSpPr>
          <p:spPr>
            <a:xfrm>
              <a:off x="1852235" y="804364"/>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5 w 83467"/>
                <a:gd name="connsiteY6" fmla="*/ 37546 h 91724"/>
                <a:gd name="connsiteX7" fmla="*/ 60709 w 83467"/>
                <a:gd name="connsiteY7" fmla="*/ 37546 h 91724"/>
                <a:gd name="connsiteX8" fmla="*/ 60709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2 w 83467"/>
                <a:gd name="connsiteY22" fmla="*/ 24960 h 91724"/>
                <a:gd name="connsiteX23" fmla="*/ 11726 w 83467"/>
                <a:gd name="connsiteY23" fmla="*/ 25678 h 91724"/>
                <a:gd name="connsiteX24" fmla="*/ 7142 w 83467"/>
                <a:gd name="connsiteY24" fmla="*/ 22166 h 91724"/>
                <a:gd name="connsiteX25" fmla="*/ 5517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8 w 83467"/>
                <a:gd name="connsiteY32" fmla="*/ 37866 h 91724"/>
                <a:gd name="connsiteX33" fmla="*/ 83468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5" y="37546"/>
                  </a:cubicBezTo>
                  <a:lnTo>
                    <a:pt x="60709" y="37546"/>
                  </a:lnTo>
                  <a:lnTo>
                    <a:pt x="60709"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10" y="68201"/>
                    <a:pt x="29555" y="70383"/>
                  </a:cubicBezTo>
                  <a:cubicBezTo>
                    <a:pt x="31900" y="72538"/>
                    <a:pt x="35205"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2" y="24960"/>
                  </a:cubicBezTo>
                  <a:cubicBezTo>
                    <a:pt x="16070" y="26024"/>
                    <a:pt x="13725" y="26264"/>
                    <a:pt x="11726" y="25678"/>
                  </a:cubicBezTo>
                  <a:cubicBezTo>
                    <a:pt x="9754" y="25066"/>
                    <a:pt x="8208" y="23922"/>
                    <a:pt x="7142" y="22166"/>
                  </a:cubicBezTo>
                  <a:cubicBezTo>
                    <a:pt x="6076" y="20436"/>
                    <a:pt x="5517" y="18494"/>
                    <a:pt x="5517" y="16338"/>
                  </a:cubicBezTo>
                  <a:cubicBezTo>
                    <a:pt x="5517"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8" y="29271"/>
                    <a:pt x="83468" y="37866"/>
                  </a:cubicBezTo>
                  <a:lnTo>
                    <a:pt x="83468" y="77674"/>
                  </a:lnTo>
                  <a:cubicBezTo>
                    <a:pt x="83468"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6"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8" name="Freeform 37">
              <a:extLst>
                <a:ext uri="{FF2B5EF4-FFF2-40B4-BE49-F238E27FC236}">
                  <a16:creationId xmlns:a16="http://schemas.microsoft.com/office/drawing/2014/main" id="{93F3284C-614B-ACE9-184D-8948DD52929F}"/>
                </a:ext>
              </a:extLst>
            </p:cNvPr>
            <p:cNvSpPr/>
            <p:nvPr/>
          </p:nvSpPr>
          <p:spPr>
            <a:xfrm>
              <a:off x="1951719" y="804444"/>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3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7 w 77548"/>
                <a:gd name="connsiteY24" fmla="*/ 67456 h 91697"/>
                <a:gd name="connsiteX25" fmla="*/ 70356 w 77548"/>
                <a:gd name="connsiteY25" fmla="*/ 66551 h 91697"/>
                <a:gd name="connsiteX26" fmla="*/ 75020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2"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90" y="8249"/>
                    <a:pt x="21773" y="5216"/>
                    <a:pt x="27663" y="3140"/>
                  </a:cubicBezTo>
                  <a:cubicBezTo>
                    <a:pt x="33552"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2" y="18680"/>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200"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7" y="68919"/>
                    <a:pt x="42880" y="71235"/>
                    <a:pt x="49969" y="71235"/>
                  </a:cubicBezTo>
                  <a:cubicBezTo>
                    <a:pt x="52127" y="71235"/>
                    <a:pt x="54393" y="70942"/>
                    <a:pt x="56791" y="70330"/>
                  </a:cubicBezTo>
                  <a:cubicBezTo>
                    <a:pt x="59189" y="69718"/>
                    <a:pt x="61561" y="68760"/>
                    <a:pt x="63987" y="67456"/>
                  </a:cubicBezTo>
                  <a:cubicBezTo>
                    <a:pt x="66385" y="66258"/>
                    <a:pt x="68490" y="65966"/>
                    <a:pt x="70356" y="66551"/>
                  </a:cubicBezTo>
                  <a:cubicBezTo>
                    <a:pt x="72195" y="67163"/>
                    <a:pt x="73767" y="68254"/>
                    <a:pt x="75020"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9" name="Freeform 38">
              <a:extLst>
                <a:ext uri="{FF2B5EF4-FFF2-40B4-BE49-F238E27FC236}">
                  <a16:creationId xmlns:a16="http://schemas.microsoft.com/office/drawing/2014/main" id="{8A23B4AB-F6B7-7C80-2252-D19C1D93C30F}"/>
                </a:ext>
              </a:extLst>
            </p:cNvPr>
            <p:cNvSpPr/>
            <p:nvPr/>
          </p:nvSpPr>
          <p:spPr>
            <a:xfrm>
              <a:off x="2040143"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0" name="Freeform 39">
              <a:extLst>
                <a:ext uri="{FF2B5EF4-FFF2-40B4-BE49-F238E27FC236}">
                  <a16:creationId xmlns:a16="http://schemas.microsoft.com/office/drawing/2014/main" id="{11C8AD6F-1299-A1A7-F432-796FEE6B82A9}"/>
                </a:ext>
              </a:extLst>
            </p:cNvPr>
            <p:cNvSpPr/>
            <p:nvPr/>
          </p:nvSpPr>
          <p:spPr>
            <a:xfrm>
              <a:off x="2090032" y="766419"/>
              <a:ext cx="49275" cy="129749"/>
            </a:xfrm>
            <a:custGeom>
              <a:avLst/>
              <a:gdLst>
                <a:gd name="connsiteX0" fmla="*/ 31820 w 49275"/>
                <a:gd name="connsiteY0" fmla="*/ 129670 h 129749"/>
                <a:gd name="connsiteX1" fmla="*/ 7915 w 49275"/>
                <a:gd name="connsiteY1" fmla="*/ 120888 h 129749"/>
                <a:gd name="connsiteX2" fmla="*/ 0 w 49275"/>
                <a:gd name="connsiteY2" fmla="*/ 94518 h 129749"/>
                <a:gd name="connsiteX3" fmla="*/ 0 w 49275"/>
                <a:gd name="connsiteY3" fmla="*/ 13624 h 129749"/>
                <a:gd name="connsiteX4" fmla="*/ 3598 w 49275"/>
                <a:gd name="connsiteY4" fmla="*/ 3406 h 129749"/>
                <a:gd name="connsiteX5" fmla="*/ 13485 w 49275"/>
                <a:gd name="connsiteY5" fmla="*/ 0 h 129749"/>
                <a:gd name="connsiteX6" fmla="*/ 23639 w 49275"/>
                <a:gd name="connsiteY6" fmla="*/ 3406 h 129749"/>
                <a:gd name="connsiteX7" fmla="*/ 27156 w 49275"/>
                <a:gd name="connsiteY7" fmla="*/ 13624 h 129749"/>
                <a:gd name="connsiteX8" fmla="*/ 27156 w 49275"/>
                <a:gd name="connsiteY8" fmla="*/ 93454 h 129749"/>
                <a:gd name="connsiteX9" fmla="*/ 30301 w 49275"/>
                <a:gd name="connsiteY9" fmla="*/ 104311 h 129749"/>
                <a:gd name="connsiteX10" fmla="*/ 38642 w 49275"/>
                <a:gd name="connsiteY10" fmla="*/ 107823 h 129749"/>
                <a:gd name="connsiteX11" fmla="*/ 41441 w 49275"/>
                <a:gd name="connsiteY11" fmla="*/ 107663 h 129749"/>
                <a:gd name="connsiteX12" fmla="*/ 44052 w 49275"/>
                <a:gd name="connsiteY12" fmla="*/ 107317 h 129749"/>
                <a:gd name="connsiteX13" fmla="*/ 48103 w 49275"/>
                <a:gd name="connsiteY13" fmla="*/ 109207 h 129749"/>
                <a:gd name="connsiteX14" fmla="*/ 49276 w 49275"/>
                <a:gd name="connsiteY14" fmla="*/ 117536 h 129749"/>
                <a:gd name="connsiteX15" fmla="*/ 47117 w 49275"/>
                <a:gd name="connsiteY15" fmla="*/ 125625 h 129749"/>
                <a:gd name="connsiteX16" fmla="*/ 40481 w 49275"/>
                <a:gd name="connsiteY16" fmla="*/ 129217 h 129749"/>
                <a:gd name="connsiteX17" fmla="*/ 36537 w 49275"/>
                <a:gd name="connsiteY17" fmla="*/ 129563 h 129749"/>
                <a:gd name="connsiteX18" fmla="*/ 31847 w 49275"/>
                <a:gd name="connsiteY18" fmla="*/ 129750 h 129749"/>
                <a:gd name="connsiteX19" fmla="*/ 31847 w 49275"/>
                <a:gd name="connsiteY19" fmla="*/ 129750 h 12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275" h="129749">
                  <a:moveTo>
                    <a:pt x="31820" y="129670"/>
                  </a:moveTo>
                  <a:cubicBezTo>
                    <a:pt x="21160" y="129670"/>
                    <a:pt x="13192" y="126743"/>
                    <a:pt x="7915" y="120888"/>
                  </a:cubicBezTo>
                  <a:cubicBezTo>
                    <a:pt x="2638" y="115034"/>
                    <a:pt x="0" y="106253"/>
                    <a:pt x="0" y="94518"/>
                  </a:cubicBezTo>
                  <a:lnTo>
                    <a:pt x="0" y="13624"/>
                  </a:lnTo>
                  <a:cubicBezTo>
                    <a:pt x="0" y="9101"/>
                    <a:pt x="1199" y="5668"/>
                    <a:pt x="3598" y="3406"/>
                  </a:cubicBezTo>
                  <a:cubicBezTo>
                    <a:pt x="5996" y="1144"/>
                    <a:pt x="9274" y="0"/>
                    <a:pt x="13485" y="0"/>
                  </a:cubicBezTo>
                  <a:cubicBezTo>
                    <a:pt x="17909" y="0"/>
                    <a:pt x="21293" y="1144"/>
                    <a:pt x="23639" y="3406"/>
                  </a:cubicBezTo>
                  <a:cubicBezTo>
                    <a:pt x="25984" y="5668"/>
                    <a:pt x="27156" y="9074"/>
                    <a:pt x="27156" y="13624"/>
                  </a:cubicBezTo>
                  <a:lnTo>
                    <a:pt x="27156" y="93454"/>
                  </a:lnTo>
                  <a:cubicBezTo>
                    <a:pt x="27156" y="98350"/>
                    <a:pt x="28196" y="101969"/>
                    <a:pt x="30301" y="104311"/>
                  </a:cubicBezTo>
                  <a:cubicBezTo>
                    <a:pt x="32380" y="106652"/>
                    <a:pt x="35178" y="107823"/>
                    <a:pt x="38642" y="107823"/>
                  </a:cubicBezTo>
                  <a:cubicBezTo>
                    <a:pt x="39602" y="107823"/>
                    <a:pt x="40535" y="107770"/>
                    <a:pt x="41441" y="107663"/>
                  </a:cubicBezTo>
                  <a:cubicBezTo>
                    <a:pt x="42347" y="107557"/>
                    <a:pt x="43200" y="107424"/>
                    <a:pt x="44052" y="107317"/>
                  </a:cubicBezTo>
                  <a:cubicBezTo>
                    <a:pt x="45945" y="107211"/>
                    <a:pt x="47304" y="107823"/>
                    <a:pt x="48103" y="109207"/>
                  </a:cubicBezTo>
                  <a:cubicBezTo>
                    <a:pt x="48876" y="110590"/>
                    <a:pt x="49276" y="113358"/>
                    <a:pt x="49276" y="117536"/>
                  </a:cubicBezTo>
                  <a:cubicBezTo>
                    <a:pt x="49276" y="121021"/>
                    <a:pt x="48556" y="123709"/>
                    <a:pt x="47117" y="125625"/>
                  </a:cubicBezTo>
                  <a:cubicBezTo>
                    <a:pt x="45678" y="127541"/>
                    <a:pt x="43466" y="128738"/>
                    <a:pt x="40481" y="129217"/>
                  </a:cubicBezTo>
                  <a:cubicBezTo>
                    <a:pt x="39389" y="129324"/>
                    <a:pt x="38083" y="129457"/>
                    <a:pt x="36537" y="129563"/>
                  </a:cubicBezTo>
                  <a:cubicBezTo>
                    <a:pt x="34965" y="129670"/>
                    <a:pt x="33419" y="129750"/>
                    <a:pt x="31847" y="129750"/>
                  </a:cubicBezTo>
                  <a:lnTo>
                    <a:pt x="31847" y="129750"/>
                  </a:lnTo>
                  <a:close/>
                </a:path>
              </a:pathLst>
            </a:custGeom>
            <a:grpFill/>
            <a:ln w="2665" cap="flat">
              <a:noFill/>
              <a:prstDash val="solid"/>
              <a:miter/>
            </a:ln>
          </p:spPr>
          <p:txBody>
            <a:bodyPr rtlCol="0" anchor="ctr"/>
            <a:lstStyle/>
            <a:p>
              <a:endParaRPr lang="en-HU"/>
            </a:p>
          </p:txBody>
        </p:sp>
        <p:sp>
          <p:nvSpPr>
            <p:cNvPr id="41" name="Freeform 40">
              <a:extLst>
                <a:ext uri="{FF2B5EF4-FFF2-40B4-BE49-F238E27FC236}">
                  <a16:creationId xmlns:a16="http://schemas.microsoft.com/office/drawing/2014/main" id="{E2E5DD73-2CAA-AB19-465C-80FAA850EAF5}"/>
                </a:ext>
              </a:extLst>
            </p:cNvPr>
            <p:cNvSpPr/>
            <p:nvPr/>
          </p:nvSpPr>
          <p:spPr>
            <a:xfrm>
              <a:off x="2148102"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2" name="Freeform 41">
              <a:extLst>
                <a:ext uri="{FF2B5EF4-FFF2-40B4-BE49-F238E27FC236}">
                  <a16:creationId xmlns:a16="http://schemas.microsoft.com/office/drawing/2014/main" id="{6CFD04E1-8FE4-3405-8B0F-D9EF97AA7582}"/>
                </a:ext>
              </a:extLst>
            </p:cNvPr>
            <p:cNvSpPr/>
            <p:nvPr/>
          </p:nvSpPr>
          <p:spPr>
            <a:xfrm>
              <a:off x="2185998" y="778952"/>
              <a:ext cx="75126" cy="117189"/>
            </a:xfrm>
            <a:custGeom>
              <a:avLst/>
              <a:gdLst>
                <a:gd name="connsiteX0" fmla="*/ 55325 w 75126"/>
                <a:gd name="connsiteY0" fmla="*/ 117136 h 117189"/>
                <a:gd name="connsiteX1" fmla="*/ 34565 w 75126"/>
                <a:gd name="connsiteY1" fmla="*/ 113092 h 117189"/>
                <a:gd name="connsiteX2" fmla="*/ 22253 w 75126"/>
                <a:gd name="connsiteY2" fmla="*/ 101171 h 117189"/>
                <a:gd name="connsiteX3" fmla="*/ 18308 w 75126"/>
                <a:gd name="connsiteY3" fmla="*/ 81266 h 117189"/>
                <a:gd name="connsiteX4" fmla="*/ 18308 w 75126"/>
                <a:gd name="connsiteY4" fmla="*/ 47365 h 117189"/>
                <a:gd name="connsiteX5" fmla="*/ 10393 w 75126"/>
                <a:gd name="connsiteY5" fmla="*/ 47365 h 117189"/>
                <a:gd name="connsiteX6" fmla="*/ 2772 w 75126"/>
                <a:gd name="connsiteY6" fmla="*/ 44758 h 117189"/>
                <a:gd name="connsiteX7" fmla="*/ 0 w 75126"/>
                <a:gd name="connsiteY7" fmla="*/ 37307 h 117189"/>
                <a:gd name="connsiteX8" fmla="*/ 2772 w 75126"/>
                <a:gd name="connsiteY8" fmla="*/ 29963 h 117189"/>
                <a:gd name="connsiteX9" fmla="*/ 10393 w 75126"/>
                <a:gd name="connsiteY9" fmla="*/ 27435 h 117189"/>
                <a:gd name="connsiteX10" fmla="*/ 18308 w 75126"/>
                <a:gd name="connsiteY10" fmla="*/ 27435 h 117189"/>
                <a:gd name="connsiteX11" fmla="*/ 18308 w 75126"/>
                <a:gd name="connsiteY11" fmla="*/ 13624 h 117189"/>
                <a:gd name="connsiteX12" fmla="*/ 21826 w 75126"/>
                <a:gd name="connsiteY12" fmla="*/ 3406 h 117189"/>
                <a:gd name="connsiteX13" fmla="*/ 31793 w 75126"/>
                <a:gd name="connsiteY13" fmla="*/ 0 h 117189"/>
                <a:gd name="connsiteX14" fmla="*/ 41947 w 75126"/>
                <a:gd name="connsiteY14" fmla="*/ 3406 h 117189"/>
                <a:gd name="connsiteX15" fmla="*/ 45465 w 75126"/>
                <a:gd name="connsiteY15" fmla="*/ 13624 h 117189"/>
                <a:gd name="connsiteX16" fmla="*/ 45465 w 75126"/>
                <a:gd name="connsiteY16" fmla="*/ 27435 h 117189"/>
                <a:gd name="connsiteX17" fmla="*/ 62174 w 75126"/>
                <a:gd name="connsiteY17" fmla="*/ 27435 h 117189"/>
                <a:gd name="connsiteX18" fmla="*/ 70089 w 75126"/>
                <a:gd name="connsiteY18" fmla="*/ 29963 h 117189"/>
                <a:gd name="connsiteX19" fmla="*/ 72781 w 75126"/>
                <a:gd name="connsiteY19" fmla="*/ 37307 h 117189"/>
                <a:gd name="connsiteX20" fmla="*/ 70089 w 75126"/>
                <a:gd name="connsiteY20" fmla="*/ 44758 h 117189"/>
                <a:gd name="connsiteX21" fmla="*/ 62174 w 75126"/>
                <a:gd name="connsiteY21" fmla="*/ 47365 h 117189"/>
                <a:gd name="connsiteX22" fmla="*/ 45465 w 75126"/>
                <a:gd name="connsiteY22" fmla="*/ 47365 h 117189"/>
                <a:gd name="connsiteX23" fmla="*/ 45465 w 75126"/>
                <a:gd name="connsiteY23" fmla="*/ 80202 h 117189"/>
                <a:gd name="connsiteX24" fmla="*/ 48876 w 75126"/>
                <a:gd name="connsiteY24" fmla="*/ 91405 h 117189"/>
                <a:gd name="connsiteX25" fmla="*/ 60016 w 75126"/>
                <a:gd name="connsiteY25" fmla="*/ 95077 h 117189"/>
                <a:gd name="connsiteX26" fmla="*/ 65132 w 75126"/>
                <a:gd name="connsiteY26" fmla="*/ 94545 h 117189"/>
                <a:gd name="connsiteX27" fmla="*/ 69183 w 75126"/>
                <a:gd name="connsiteY27" fmla="*/ 94013 h 117189"/>
                <a:gd name="connsiteX28" fmla="*/ 73421 w 75126"/>
                <a:gd name="connsiteY28" fmla="*/ 95529 h 117189"/>
                <a:gd name="connsiteX29" fmla="*/ 75126 w 75126"/>
                <a:gd name="connsiteY29" fmla="*/ 102980 h 117189"/>
                <a:gd name="connsiteX30" fmla="*/ 73767 w 75126"/>
                <a:gd name="connsiteY30" fmla="*/ 110697 h 117189"/>
                <a:gd name="connsiteX31" fmla="*/ 68650 w 75126"/>
                <a:gd name="connsiteY31" fmla="*/ 115194 h 117189"/>
                <a:gd name="connsiteX32" fmla="*/ 62201 w 75126"/>
                <a:gd name="connsiteY32" fmla="*/ 116551 h 117189"/>
                <a:gd name="connsiteX33" fmla="*/ 55379 w 75126"/>
                <a:gd name="connsiteY33" fmla="*/ 117190 h 117189"/>
                <a:gd name="connsiteX34" fmla="*/ 55379 w 75126"/>
                <a:gd name="connsiteY34" fmla="*/ 117190 h 117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5126" h="117189">
                  <a:moveTo>
                    <a:pt x="55325" y="117136"/>
                  </a:moveTo>
                  <a:cubicBezTo>
                    <a:pt x="47064" y="117136"/>
                    <a:pt x="40135" y="115779"/>
                    <a:pt x="34565" y="113092"/>
                  </a:cubicBezTo>
                  <a:cubicBezTo>
                    <a:pt x="28995" y="110404"/>
                    <a:pt x="24891" y="106439"/>
                    <a:pt x="22253" y="101171"/>
                  </a:cubicBezTo>
                  <a:cubicBezTo>
                    <a:pt x="19614" y="95902"/>
                    <a:pt x="18308" y="89276"/>
                    <a:pt x="18308" y="81266"/>
                  </a:cubicBezTo>
                  <a:lnTo>
                    <a:pt x="18308" y="47365"/>
                  </a:lnTo>
                  <a:lnTo>
                    <a:pt x="10393" y="47365"/>
                  </a:lnTo>
                  <a:cubicBezTo>
                    <a:pt x="7169" y="47365"/>
                    <a:pt x="4610" y="46487"/>
                    <a:pt x="2772" y="44758"/>
                  </a:cubicBezTo>
                  <a:cubicBezTo>
                    <a:pt x="933" y="43028"/>
                    <a:pt x="0" y="40527"/>
                    <a:pt x="0" y="37307"/>
                  </a:cubicBezTo>
                  <a:cubicBezTo>
                    <a:pt x="0" y="34087"/>
                    <a:pt x="933" y="31639"/>
                    <a:pt x="2772" y="29963"/>
                  </a:cubicBezTo>
                  <a:cubicBezTo>
                    <a:pt x="4610" y="28286"/>
                    <a:pt x="7169" y="27435"/>
                    <a:pt x="10393" y="27435"/>
                  </a:cubicBezTo>
                  <a:lnTo>
                    <a:pt x="18308" y="27435"/>
                  </a:lnTo>
                  <a:lnTo>
                    <a:pt x="18308" y="13624"/>
                  </a:lnTo>
                  <a:cubicBezTo>
                    <a:pt x="18308" y="9074"/>
                    <a:pt x="19481" y="5668"/>
                    <a:pt x="21826" y="3406"/>
                  </a:cubicBezTo>
                  <a:cubicBezTo>
                    <a:pt x="24172" y="1144"/>
                    <a:pt x="27503" y="0"/>
                    <a:pt x="31793" y="0"/>
                  </a:cubicBezTo>
                  <a:cubicBezTo>
                    <a:pt x="36084" y="0"/>
                    <a:pt x="39602" y="1118"/>
                    <a:pt x="41947" y="3406"/>
                  </a:cubicBezTo>
                  <a:cubicBezTo>
                    <a:pt x="44292" y="5695"/>
                    <a:pt x="45465" y="9074"/>
                    <a:pt x="45465" y="13624"/>
                  </a:cubicBezTo>
                  <a:lnTo>
                    <a:pt x="45465" y="27435"/>
                  </a:lnTo>
                  <a:lnTo>
                    <a:pt x="62174" y="27435"/>
                  </a:lnTo>
                  <a:cubicBezTo>
                    <a:pt x="65639" y="27435"/>
                    <a:pt x="68277" y="28260"/>
                    <a:pt x="70089" y="29963"/>
                  </a:cubicBezTo>
                  <a:cubicBezTo>
                    <a:pt x="71902" y="31639"/>
                    <a:pt x="72781" y="34087"/>
                    <a:pt x="72781" y="37307"/>
                  </a:cubicBezTo>
                  <a:cubicBezTo>
                    <a:pt x="72781" y="40527"/>
                    <a:pt x="71875" y="43028"/>
                    <a:pt x="70089" y="44758"/>
                  </a:cubicBezTo>
                  <a:cubicBezTo>
                    <a:pt x="68304" y="46487"/>
                    <a:pt x="65665" y="47365"/>
                    <a:pt x="62174" y="47365"/>
                  </a:cubicBezTo>
                  <a:lnTo>
                    <a:pt x="45465" y="47365"/>
                  </a:lnTo>
                  <a:lnTo>
                    <a:pt x="45465" y="80202"/>
                  </a:lnTo>
                  <a:cubicBezTo>
                    <a:pt x="45465" y="85231"/>
                    <a:pt x="46584" y="88957"/>
                    <a:pt x="48876" y="91405"/>
                  </a:cubicBezTo>
                  <a:cubicBezTo>
                    <a:pt x="51141" y="93853"/>
                    <a:pt x="54872" y="95077"/>
                    <a:pt x="60016" y="95077"/>
                  </a:cubicBezTo>
                  <a:cubicBezTo>
                    <a:pt x="61801" y="95077"/>
                    <a:pt x="63533" y="94891"/>
                    <a:pt x="65132" y="94545"/>
                  </a:cubicBezTo>
                  <a:cubicBezTo>
                    <a:pt x="66731" y="94199"/>
                    <a:pt x="68091" y="94013"/>
                    <a:pt x="69183" y="94013"/>
                  </a:cubicBezTo>
                  <a:cubicBezTo>
                    <a:pt x="70862" y="93906"/>
                    <a:pt x="72275" y="94412"/>
                    <a:pt x="73421" y="95529"/>
                  </a:cubicBezTo>
                  <a:cubicBezTo>
                    <a:pt x="74567" y="96647"/>
                    <a:pt x="75126" y="99148"/>
                    <a:pt x="75126" y="102980"/>
                  </a:cubicBezTo>
                  <a:cubicBezTo>
                    <a:pt x="75126" y="105960"/>
                    <a:pt x="74673" y="108541"/>
                    <a:pt x="73767" y="110697"/>
                  </a:cubicBezTo>
                  <a:cubicBezTo>
                    <a:pt x="72861" y="112852"/>
                    <a:pt x="71155" y="114342"/>
                    <a:pt x="68650" y="115194"/>
                  </a:cubicBezTo>
                  <a:cubicBezTo>
                    <a:pt x="67078" y="115673"/>
                    <a:pt x="64946" y="116125"/>
                    <a:pt x="62201" y="116551"/>
                  </a:cubicBezTo>
                  <a:cubicBezTo>
                    <a:pt x="59429" y="116977"/>
                    <a:pt x="57164" y="117190"/>
                    <a:pt x="55379" y="117190"/>
                  </a:cubicBezTo>
                  <a:lnTo>
                    <a:pt x="55379" y="117190"/>
                  </a:lnTo>
                  <a:close/>
                </a:path>
              </a:pathLst>
            </a:custGeom>
            <a:grpFill/>
            <a:ln w="2665" cap="flat">
              <a:noFill/>
              <a:prstDash val="solid"/>
              <a:miter/>
            </a:ln>
          </p:spPr>
          <p:txBody>
            <a:bodyPr rtlCol="0" anchor="ctr"/>
            <a:lstStyle/>
            <a:p>
              <a:endParaRPr lang="en-HU"/>
            </a:p>
          </p:txBody>
        </p:sp>
        <p:sp>
          <p:nvSpPr>
            <p:cNvPr id="43" name="Freeform 42">
              <a:extLst>
                <a:ext uri="{FF2B5EF4-FFF2-40B4-BE49-F238E27FC236}">
                  <a16:creationId xmlns:a16="http://schemas.microsoft.com/office/drawing/2014/main" id="{C8D5DAC3-DF5F-69E4-249F-6EA6E7EA4E79}"/>
                </a:ext>
              </a:extLst>
            </p:cNvPr>
            <p:cNvSpPr/>
            <p:nvPr/>
          </p:nvSpPr>
          <p:spPr>
            <a:xfrm>
              <a:off x="2263730" y="804763"/>
              <a:ext cx="89190" cy="123256"/>
            </a:xfrm>
            <a:custGeom>
              <a:avLst/>
              <a:gdLst>
                <a:gd name="connsiteX0" fmla="*/ 30947 w 89190"/>
                <a:gd name="connsiteY0" fmla="*/ 123257 h 123256"/>
                <a:gd name="connsiteX1" fmla="*/ 23219 w 89190"/>
                <a:gd name="connsiteY1" fmla="*/ 120835 h 123256"/>
                <a:gd name="connsiteX2" fmla="*/ 19621 w 89190"/>
                <a:gd name="connsiteY2" fmla="*/ 114369 h 123256"/>
                <a:gd name="connsiteX3" fmla="*/ 21060 w 89190"/>
                <a:gd name="connsiteY3" fmla="*/ 105854 h 123256"/>
                <a:gd name="connsiteX4" fmla="*/ 33079 w 89190"/>
                <a:gd name="connsiteY4" fmla="*/ 79484 h 123256"/>
                <a:gd name="connsiteX5" fmla="*/ 33079 w 89190"/>
                <a:gd name="connsiteY5" fmla="*/ 90420 h 123256"/>
                <a:gd name="connsiteX6" fmla="*/ 1286 w 89190"/>
                <a:gd name="connsiteY6" fmla="*/ 17589 h 123256"/>
                <a:gd name="connsiteX7" fmla="*/ 220 w 89190"/>
                <a:gd name="connsiteY7" fmla="*/ 8888 h 123256"/>
                <a:gd name="connsiteX8" fmla="*/ 4164 w 89190"/>
                <a:gd name="connsiteY8" fmla="*/ 2422 h 123256"/>
                <a:gd name="connsiteX9" fmla="*/ 13332 w 89190"/>
                <a:gd name="connsiteY9" fmla="*/ 0 h 123256"/>
                <a:gd name="connsiteX10" fmla="*/ 21327 w 89190"/>
                <a:gd name="connsiteY10" fmla="*/ 2155 h 123256"/>
                <a:gd name="connsiteX11" fmla="*/ 26443 w 89190"/>
                <a:gd name="connsiteY11" fmla="*/ 10937 h 123256"/>
                <a:gd name="connsiteX12" fmla="*/ 47817 w 89190"/>
                <a:gd name="connsiteY12" fmla="*/ 64396 h 123256"/>
                <a:gd name="connsiteX13" fmla="*/ 42247 w 89190"/>
                <a:gd name="connsiteY13" fmla="*/ 64396 h 123256"/>
                <a:gd name="connsiteX14" fmla="*/ 63993 w 89190"/>
                <a:gd name="connsiteY14" fmla="*/ 10591 h 123256"/>
                <a:gd name="connsiteX15" fmla="*/ 69643 w 89190"/>
                <a:gd name="connsiteY15" fmla="*/ 2262 h 123256"/>
                <a:gd name="connsiteX16" fmla="*/ 78171 w 89190"/>
                <a:gd name="connsiteY16" fmla="*/ 27 h 123256"/>
                <a:gd name="connsiteX17" fmla="*/ 85633 w 89190"/>
                <a:gd name="connsiteY17" fmla="*/ 2448 h 123256"/>
                <a:gd name="connsiteX18" fmla="*/ 89044 w 89190"/>
                <a:gd name="connsiteY18" fmla="*/ 8808 h 123256"/>
                <a:gd name="connsiteX19" fmla="*/ 87525 w 89190"/>
                <a:gd name="connsiteY19" fmla="*/ 17403 h 123256"/>
                <a:gd name="connsiteX20" fmla="*/ 45312 w 89190"/>
                <a:gd name="connsiteY20" fmla="*/ 113012 h 123256"/>
                <a:gd name="connsiteX21" fmla="*/ 39289 w 89190"/>
                <a:gd name="connsiteY21" fmla="*/ 121181 h 123256"/>
                <a:gd name="connsiteX22" fmla="*/ 30921 w 89190"/>
                <a:gd name="connsiteY22" fmla="*/ 123230 h 123256"/>
                <a:gd name="connsiteX23" fmla="*/ 30921 w 89190"/>
                <a:gd name="connsiteY23" fmla="*/ 123230 h 12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9190" h="123256">
                  <a:moveTo>
                    <a:pt x="30947" y="123257"/>
                  </a:moveTo>
                  <a:cubicBezTo>
                    <a:pt x="27723" y="123257"/>
                    <a:pt x="25138" y="122458"/>
                    <a:pt x="23219" y="120835"/>
                  </a:cubicBezTo>
                  <a:cubicBezTo>
                    <a:pt x="21300" y="119212"/>
                    <a:pt x="20101" y="117083"/>
                    <a:pt x="19621" y="114369"/>
                  </a:cubicBezTo>
                  <a:cubicBezTo>
                    <a:pt x="19141" y="111681"/>
                    <a:pt x="19621" y="108834"/>
                    <a:pt x="21060" y="105854"/>
                  </a:cubicBezTo>
                  <a:lnTo>
                    <a:pt x="33079" y="79484"/>
                  </a:lnTo>
                  <a:lnTo>
                    <a:pt x="33079" y="90420"/>
                  </a:lnTo>
                  <a:lnTo>
                    <a:pt x="1286" y="17589"/>
                  </a:lnTo>
                  <a:cubicBezTo>
                    <a:pt x="87" y="14476"/>
                    <a:pt x="-286" y="11575"/>
                    <a:pt x="220" y="8888"/>
                  </a:cubicBezTo>
                  <a:cubicBezTo>
                    <a:pt x="700" y="6200"/>
                    <a:pt x="2006" y="4045"/>
                    <a:pt x="4164" y="2422"/>
                  </a:cubicBezTo>
                  <a:cubicBezTo>
                    <a:pt x="6323" y="798"/>
                    <a:pt x="9388" y="0"/>
                    <a:pt x="13332" y="0"/>
                  </a:cubicBezTo>
                  <a:cubicBezTo>
                    <a:pt x="16690" y="0"/>
                    <a:pt x="19355" y="718"/>
                    <a:pt x="21327" y="2155"/>
                  </a:cubicBezTo>
                  <a:cubicBezTo>
                    <a:pt x="23299" y="3592"/>
                    <a:pt x="25004" y="6519"/>
                    <a:pt x="26443" y="10937"/>
                  </a:cubicBezTo>
                  <a:lnTo>
                    <a:pt x="47817" y="64396"/>
                  </a:lnTo>
                  <a:lnTo>
                    <a:pt x="42247" y="64396"/>
                  </a:lnTo>
                  <a:lnTo>
                    <a:pt x="63993" y="10591"/>
                  </a:lnTo>
                  <a:cubicBezTo>
                    <a:pt x="65672" y="6519"/>
                    <a:pt x="67564" y="3752"/>
                    <a:pt x="69643" y="2262"/>
                  </a:cubicBezTo>
                  <a:cubicBezTo>
                    <a:pt x="71722" y="772"/>
                    <a:pt x="74573" y="27"/>
                    <a:pt x="78171" y="27"/>
                  </a:cubicBezTo>
                  <a:cubicBezTo>
                    <a:pt x="81289" y="27"/>
                    <a:pt x="83767" y="825"/>
                    <a:pt x="85633" y="2448"/>
                  </a:cubicBezTo>
                  <a:cubicBezTo>
                    <a:pt x="87472" y="4071"/>
                    <a:pt x="88618" y="6200"/>
                    <a:pt x="89044" y="8808"/>
                  </a:cubicBezTo>
                  <a:cubicBezTo>
                    <a:pt x="89471" y="11442"/>
                    <a:pt x="88964" y="14316"/>
                    <a:pt x="87525" y="17403"/>
                  </a:cubicBezTo>
                  <a:lnTo>
                    <a:pt x="45312" y="113012"/>
                  </a:lnTo>
                  <a:cubicBezTo>
                    <a:pt x="43526" y="117083"/>
                    <a:pt x="41527" y="119797"/>
                    <a:pt x="39289" y="121181"/>
                  </a:cubicBezTo>
                  <a:cubicBezTo>
                    <a:pt x="37050" y="122565"/>
                    <a:pt x="34279" y="123230"/>
                    <a:pt x="30921" y="123230"/>
                  </a:cubicBezTo>
                  <a:lnTo>
                    <a:pt x="30921" y="123230"/>
                  </a:lnTo>
                  <a:close/>
                </a:path>
              </a:pathLst>
            </a:custGeom>
            <a:grpFill/>
            <a:ln w="2665" cap="flat">
              <a:noFill/>
              <a:prstDash val="solid"/>
              <a:miter/>
            </a:ln>
          </p:spPr>
          <p:txBody>
            <a:bodyPr rtlCol="0" anchor="ctr"/>
            <a:lstStyle/>
            <a:p>
              <a:endParaRPr lang="en-HU"/>
            </a:p>
          </p:txBody>
        </p:sp>
      </p:grpSp>
      <p:sp>
        <p:nvSpPr>
          <p:cNvPr id="44" name="Rounded Rectangle 43">
            <a:extLst>
              <a:ext uri="{FF2B5EF4-FFF2-40B4-BE49-F238E27FC236}">
                <a16:creationId xmlns:a16="http://schemas.microsoft.com/office/drawing/2014/main" id="{5F6B825C-BDF4-B1B5-C727-8FF91FF869F2}"/>
              </a:ext>
            </a:extLst>
          </p:cNvPr>
          <p:cNvSpPr/>
          <p:nvPr userDrawn="1"/>
        </p:nvSpPr>
        <p:spPr>
          <a:xfrm>
            <a:off x="10049991" y="176906"/>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5" name="Text Placeholder 11">
            <a:extLst>
              <a:ext uri="{FF2B5EF4-FFF2-40B4-BE49-F238E27FC236}">
                <a16:creationId xmlns:a16="http://schemas.microsoft.com/office/drawing/2014/main" id="{093BE2D4-F730-4776-61F8-88D139103C66}"/>
              </a:ext>
            </a:extLst>
          </p:cNvPr>
          <p:cNvSpPr>
            <a:spLocks noGrp="1"/>
          </p:cNvSpPr>
          <p:nvPr>
            <p:ph type="body" sz="quarter" idx="22" hasCustomPrompt="1"/>
          </p:nvPr>
        </p:nvSpPr>
        <p:spPr>
          <a:xfrm>
            <a:off x="10261846" y="224867"/>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46" name="Rounded Rectangle 45">
            <a:extLst>
              <a:ext uri="{FF2B5EF4-FFF2-40B4-BE49-F238E27FC236}">
                <a16:creationId xmlns:a16="http://schemas.microsoft.com/office/drawing/2014/main" id="{E4DA8285-4D5B-A376-CE2F-94EFB93EF1B0}"/>
              </a:ext>
            </a:extLst>
          </p:cNvPr>
          <p:cNvSpPr/>
          <p:nvPr userDrawn="1"/>
        </p:nvSpPr>
        <p:spPr>
          <a:xfrm>
            <a:off x="8460975" y="176906"/>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7" name="Text Placeholder 11">
            <a:extLst>
              <a:ext uri="{FF2B5EF4-FFF2-40B4-BE49-F238E27FC236}">
                <a16:creationId xmlns:a16="http://schemas.microsoft.com/office/drawing/2014/main" id="{4E871409-9FFE-18CB-5083-80FE334B3AB6}"/>
              </a:ext>
            </a:extLst>
          </p:cNvPr>
          <p:cNvSpPr>
            <a:spLocks noGrp="1"/>
          </p:cNvSpPr>
          <p:nvPr>
            <p:ph type="body" sz="quarter" idx="23" hasCustomPrompt="1"/>
          </p:nvPr>
        </p:nvSpPr>
        <p:spPr>
          <a:xfrm>
            <a:off x="8634163" y="224867"/>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48" name="Rounded Rectangle 47">
            <a:extLst>
              <a:ext uri="{FF2B5EF4-FFF2-40B4-BE49-F238E27FC236}">
                <a16:creationId xmlns:a16="http://schemas.microsoft.com/office/drawing/2014/main" id="{04F02790-CD8F-D7B5-913A-E7583EB406F9}"/>
              </a:ext>
            </a:extLst>
          </p:cNvPr>
          <p:cNvSpPr/>
          <p:nvPr userDrawn="1"/>
        </p:nvSpPr>
        <p:spPr>
          <a:xfrm>
            <a:off x="6866362" y="176906"/>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9" name="Text Placeholder 11">
            <a:extLst>
              <a:ext uri="{FF2B5EF4-FFF2-40B4-BE49-F238E27FC236}">
                <a16:creationId xmlns:a16="http://schemas.microsoft.com/office/drawing/2014/main" id="{B357E975-3F8B-52EE-F2D9-5EE029B022C7}"/>
              </a:ext>
            </a:extLst>
          </p:cNvPr>
          <p:cNvSpPr>
            <a:spLocks noGrp="1"/>
          </p:cNvSpPr>
          <p:nvPr>
            <p:ph type="body" sz="quarter" idx="24" hasCustomPrompt="1"/>
          </p:nvPr>
        </p:nvSpPr>
        <p:spPr>
          <a:xfrm>
            <a:off x="7075055" y="226883"/>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pic>
        <p:nvPicPr>
          <p:cNvPr id="54" name="Picture 53" descr="A black background with blue text&#10;&#10;AI-generated content may be incorrect.">
            <a:extLst>
              <a:ext uri="{FF2B5EF4-FFF2-40B4-BE49-F238E27FC236}">
                <a16:creationId xmlns:a16="http://schemas.microsoft.com/office/drawing/2014/main" id="{6E030185-13B3-D3A8-76CC-709923B24CD6}"/>
              </a:ext>
            </a:extLst>
          </p:cNvPr>
          <p:cNvPicPr>
            <a:picLocks noChangeAspect="1"/>
          </p:cNvPicPr>
          <p:nvPr userDrawn="1"/>
        </p:nvPicPr>
        <p:blipFill>
          <a:blip r:embed="rId3"/>
          <a:stretch>
            <a:fillRect/>
          </a:stretch>
        </p:blipFill>
        <p:spPr>
          <a:xfrm>
            <a:off x="9776322" y="6071793"/>
            <a:ext cx="2147804" cy="480327"/>
          </a:xfrm>
          <a:prstGeom prst="rect">
            <a:avLst/>
          </a:prstGeom>
        </p:spPr>
      </p:pic>
    </p:spTree>
    <p:extLst>
      <p:ext uri="{BB962C8B-B14F-4D97-AF65-F5344CB8AC3E}">
        <p14:creationId xmlns:p14="http://schemas.microsoft.com/office/powerpoint/2010/main" val="227402689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A582D-F3BC-F996-CD4C-727F2A780C97}"/>
              </a:ext>
            </a:extLst>
          </p:cNvPr>
          <p:cNvSpPr>
            <a:spLocks noGrp="1"/>
          </p:cNvSpPr>
          <p:nvPr>
            <p:ph type="title" hasCustomPrompt="1"/>
          </p:nvPr>
        </p:nvSpPr>
        <p:spPr>
          <a:xfrm>
            <a:off x="713509" y="634557"/>
            <a:ext cx="4501165" cy="710027"/>
          </a:xfrm>
        </p:spPr>
        <p:txBody>
          <a:bodyPr>
            <a:normAutofit/>
          </a:bodyPr>
          <a:lstStyle>
            <a:lvl1pPr>
              <a:defRPr sz="3600">
                <a:solidFill>
                  <a:schemeClr val="accent1"/>
                </a:solidFill>
              </a:defRPr>
            </a:lvl1pPr>
          </a:lstStyle>
          <a:p>
            <a:r>
              <a:rPr lang="en-GB" dirty="0"/>
              <a:t>Table Of Content</a:t>
            </a:r>
            <a:endParaRPr lang="en-HU" dirty="0"/>
          </a:p>
        </p:txBody>
      </p:sp>
      <p:sp>
        <p:nvSpPr>
          <p:cNvPr id="8" name="Text Placeholder 7">
            <a:extLst>
              <a:ext uri="{FF2B5EF4-FFF2-40B4-BE49-F238E27FC236}">
                <a16:creationId xmlns:a16="http://schemas.microsoft.com/office/drawing/2014/main" id="{5639518B-F58A-A378-8C8D-94CB854AEBB2}"/>
              </a:ext>
            </a:extLst>
          </p:cNvPr>
          <p:cNvSpPr>
            <a:spLocks noGrp="1"/>
          </p:cNvSpPr>
          <p:nvPr>
            <p:ph type="body" sz="quarter" idx="10" hasCustomPrompt="1"/>
          </p:nvPr>
        </p:nvSpPr>
        <p:spPr>
          <a:xfrm>
            <a:off x="1918868" y="1538066"/>
            <a:ext cx="1017588" cy="710027"/>
          </a:xfrm>
        </p:spPr>
        <p:txBody>
          <a:bodyPr>
            <a:noAutofit/>
          </a:bodyPr>
          <a:lstStyle>
            <a:lvl1pPr marL="0" indent="0">
              <a:buNone/>
              <a:defRPr sz="4400" b="1">
                <a:solidFill>
                  <a:schemeClr val="accent1"/>
                </a:solidFill>
              </a:defRPr>
            </a:lvl1pPr>
          </a:lstStyle>
          <a:p>
            <a:pPr lvl="0"/>
            <a:r>
              <a:rPr lang="en-GB" dirty="0"/>
              <a:t>01</a:t>
            </a:r>
            <a:endParaRPr lang="en-HU" dirty="0"/>
          </a:p>
        </p:txBody>
      </p:sp>
      <p:sp>
        <p:nvSpPr>
          <p:cNvPr id="9" name="Text Placeholder 7">
            <a:extLst>
              <a:ext uri="{FF2B5EF4-FFF2-40B4-BE49-F238E27FC236}">
                <a16:creationId xmlns:a16="http://schemas.microsoft.com/office/drawing/2014/main" id="{271CA809-A78D-ABA8-EBB8-4F93B15BBC50}"/>
              </a:ext>
            </a:extLst>
          </p:cNvPr>
          <p:cNvSpPr>
            <a:spLocks noGrp="1"/>
          </p:cNvSpPr>
          <p:nvPr>
            <p:ph type="body" sz="quarter" idx="11" hasCustomPrompt="1"/>
          </p:nvPr>
        </p:nvSpPr>
        <p:spPr>
          <a:xfrm>
            <a:off x="1918868" y="2268523"/>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0" name="Text Placeholder 7">
            <a:extLst>
              <a:ext uri="{FF2B5EF4-FFF2-40B4-BE49-F238E27FC236}">
                <a16:creationId xmlns:a16="http://schemas.microsoft.com/office/drawing/2014/main" id="{488F4E08-61BC-7849-B0F4-5C85C9C0D076}"/>
              </a:ext>
            </a:extLst>
          </p:cNvPr>
          <p:cNvSpPr>
            <a:spLocks noGrp="1"/>
          </p:cNvSpPr>
          <p:nvPr>
            <p:ph type="body" sz="quarter" idx="12" hasCustomPrompt="1"/>
          </p:nvPr>
        </p:nvSpPr>
        <p:spPr>
          <a:xfrm>
            <a:off x="1918868" y="3053747"/>
            <a:ext cx="1017588" cy="710027"/>
          </a:xfrm>
        </p:spPr>
        <p:txBody>
          <a:bodyPr>
            <a:noAutofit/>
          </a:bodyPr>
          <a:lstStyle>
            <a:lvl1pPr marL="0" indent="0">
              <a:buNone/>
              <a:defRPr sz="4400" b="1">
                <a:solidFill>
                  <a:schemeClr val="accent1"/>
                </a:solidFill>
              </a:defRPr>
            </a:lvl1pPr>
          </a:lstStyle>
          <a:p>
            <a:pPr lvl="0"/>
            <a:r>
              <a:rPr lang="en-GB" dirty="0"/>
              <a:t>02</a:t>
            </a:r>
            <a:endParaRPr lang="en-HU" dirty="0"/>
          </a:p>
        </p:txBody>
      </p:sp>
      <p:sp>
        <p:nvSpPr>
          <p:cNvPr id="11" name="Text Placeholder 7">
            <a:extLst>
              <a:ext uri="{FF2B5EF4-FFF2-40B4-BE49-F238E27FC236}">
                <a16:creationId xmlns:a16="http://schemas.microsoft.com/office/drawing/2014/main" id="{C54877A1-182B-1C55-79DA-5BBD9D3EE9E0}"/>
              </a:ext>
            </a:extLst>
          </p:cNvPr>
          <p:cNvSpPr>
            <a:spLocks noGrp="1"/>
          </p:cNvSpPr>
          <p:nvPr>
            <p:ph type="body" sz="quarter" idx="13" hasCustomPrompt="1"/>
          </p:nvPr>
        </p:nvSpPr>
        <p:spPr>
          <a:xfrm>
            <a:off x="1918868" y="3784204"/>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2" name="Text Placeholder 7">
            <a:extLst>
              <a:ext uri="{FF2B5EF4-FFF2-40B4-BE49-F238E27FC236}">
                <a16:creationId xmlns:a16="http://schemas.microsoft.com/office/drawing/2014/main" id="{9DA192FD-F1B4-52BA-C0EE-755D8C80FBDB}"/>
              </a:ext>
            </a:extLst>
          </p:cNvPr>
          <p:cNvSpPr>
            <a:spLocks noGrp="1"/>
          </p:cNvSpPr>
          <p:nvPr>
            <p:ph type="body" sz="quarter" idx="14" hasCustomPrompt="1"/>
          </p:nvPr>
        </p:nvSpPr>
        <p:spPr>
          <a:xfrm>
            <a:off x="1918868" y="4584479"/>
            <a:ext cx="1017588" cy="710027"/>
          </a:xfrm>
        </p:spPr>
        <p:txBody>
          <a:bodyPr>
            <a:noAutofit/>
          </a:bodyPr>
          <a:lstStyle>
            <a:lvl1pPr marL="0" indent="0">
              <a:buNone/>
              <a:defRPr sz="4400" b="1">
                <a:solidFill>
                  <a:schemeClr val="accent1"/>
                </a:solidFill>
              </a:defRPr>
            </a:lvl1pPr>
          </a:lstStyle>
          <a:p>
            <a:pPr lvl="0"/>
            <a:r>
              <a:rPr lang="en-GB" dirty="0"/>
              <a:t>03</a:t>
            </a:r>
            <a:endParaRPr lang="en-HU" dirty="0"/>
          </a:p>
        </p:txBody>
      </p:sp>
      <p:sp>
        <p:nvSpPr>
          <p:cNvPr id="13" name="Text Placeholder 7">
            <a:extLst>
              <a:ext uri="{FF2B5EF4-FFF2-40B4-BE49-F238E27FC236}">
                <a16:creationId xmlns:a16="http://schemas.microsoft.com/office/drawing/2014/main" id="{7DCDBA8B-1D8E-0B6B-5879-E6D2064A6CAD}"/>
              </a:ext>
            </a:extLst>
          </p:cNvPr>
          <p:cNvSpPr>
            <a:spLocks noGrp="1"/>
          </p:cNvSpPr>
          <p:nvPr>
            <p:ph type="body" sz="quarter" idx="15" hasCustomPrompt="1"/>
          </p:nvPr>
        </p:nvSpPr>
        <p:spPr>
          <a:xfrm>
            <a:off x="1918868" y="5314936"/>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4" name="Text Placeholder 7">
            <a:extLst>
              <a:ext uri="{FF2B5EF4-FFF2-40B4-BE49-F238E27FC236}">
                <a16:creationId xmlns:a16="http://schemas.microsoft.com/office/drawing/2014/main" id="{4A3449FD-C323-90E7-800E-03C7A852805B}"/>
              </a:ext>
            </a:extLst>
          </p:cNvPr>
          <p:cNvSpPr>
            <a:spLocks noGrp="1"/>
          </p:cNvSpPr>
          <p:nvPr>
            <p:ph type="body" sz="quarter" idx="16" hasCustomPrompt="1"/>
          </p:nvPr>
        </p:nvSpPr>
        <p:spPr>
          <a:xfrm>
            <a:off x="6481114" y="1538066"/>
            <a:ext cx="1017588" cy="710027"/>
          </a:xfrm>
        </p:spPr>
        <p:txBody>
          <a:bodyPr>
            <a:noAutofit/>
          </a:bodyPr>
          <a:lstStyle>
            <a:lvl1pPr marL="0" indent="0">
              <a:buNone/>
              <a:defRPr sz="4400" b="1">
                <a:solidFill>
                  <a:schemeClr val="accent1"/>
                </a:solidFill>
              </a:defRPr>
            </a:lvl1pPr>
          </a:lstStyle>
          <a:p>
            <a:pPr lvl="0"/>
            <a:r>
              <a:rPr lang="en-GB" dirty="0"/>
              <a:t>04</a:t>
            </a:r>
            <a:endParaRPr lang="en-HU" dirty="0"/>
          </a:p>
        </p:txBody>
      </p:sp>
      <p:sp>
        <p:nvSpPr>
          <p:cNvPr id="15" name="Text Placeholder 7">
            <a:extLst>
              <a:ext uri="{FF2B5EF4-FFF2-40B4-BE49-F238E27FC236}">
                <a16:creationId xmlns:a16="http://schemas.microsoft.com/office/drawing/2014/main" id="{25E18FA7-FBB8-DBC6-2E05-AD68F16D0343}"/>
              </a:ext>
            </a:extLst>
          </p:cNvPr>
          <p:cNvSpPr>
            <a:spLocks noGrp="1"/>
          </p:cNvSpPr>
          <p:nvPr>
            <p:ph type="body" sz="quarter" idx="17" hasCustomPrompt="1"/>
          </p:nvPr>
        </p:nvSpPr>
        <p:spPr>
          <a:xfrm>
            <a:off x="6481114" y="2268523"/>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6" name="Text Placeholder 7">
            <a:extLst>
              <a:ext uri="{FF2B5EF4-FFF2-40B4-BE49-F238E27FC236}">
                <a16:creationId xmlns:a16="http://schemas.microsoft.com/office/drawing/2014/main" id="{BC0F232F-E1CB-2419-0D3B-32BD41BD7985}"/>
              </a:ext>
            </a:extLst>
          </p:cNvPr>
          <p:cNvSpPr>
            <a:spLocks noGrp="1"/>
          </p:cNvSpPr>
          <p:nvPr>
            <p:ph type="body" sz="quarter" idx="18" hasCustomPrompt="1"/>
          </p:nvPr>
        </p:nvSpPr>
        <p:spPr>
          <a:xfrm>
            <a:off x="6481114" y="3053747"/>
            <a:ext cx="1017588" cy="710027"/>
          </a:xfrm>
        </p:spPr>
        <p:txBody>
          <a:bodyPr>
            <a:noAutofit/>
          </a:bodyPr>
          <a:lstStyle>
            <a:lvl1pPr marL="0" indent="0">
              <a:buNone/>
              <a:defRPr sz="4400" b="1">
                <a:solidFill>
                  <a:schemeClr val="accent1"/>
                </a:solidFill>
              </a:defRPr>
            </a:lvl1pPr>
          </a:lstStyle>
          <a:p>
            <a:pPr lvl="0"/>
            <a:r>
              <a:rPr lang="en-GB" dirty="0"/>
              <a:t>05</a:t>
            </a:r>
            <a:endParaRPr lang="en-HU" dirty="0"/>
          </a:p>
        </p:txBody>
      </p:sp>
      <p:sp>
        <p:nvSpPr>
          <p:cNvPr id="17" name="Text Placeholder 7">
            <a:extLst>
              <a:ext uri="{FF2B5EF4-FFF2-40B4-BE49-F238E27FC236}">
                <a16:creationId xmlns:a16="http://schemas.microsoft.com/office/drawing/2014/main" id="{603FDCA1-DED3-3A93-A7F1-A23FC8AF46DF}"/>
              </a:ext>
            </a:extLst>
          </p:cNvPr>
          <p:cNvSpPr>
            <a:spLocks noGrp="1"/>
          </p:cNvSpPr>
          <p:nvPr>
            <p:ph type="body" sz="quarter" idx="19" hasCustomPrompt="1"/>
          </p:nvPr>
        </p:nvSpPr>
        <p:spPr>
          <a:xfrm>
            <a:off x="6481114" y="3784204"/>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18" name="Text Placeholder 7">
            <a:extLst>
              <a:ext uri="{FF2B5EF4-FFF2-40B4-BE49-F238E27FC236}">
                <a16:creationId xmlns:a16="http://schemas.microsoft.com/office/drawing/2014/main" id="{67922249-270D-1E60-A27A-44A5F86020B5}"/>
              </a:ext>
            </a:extLst>
          </p:cNvPr>
          <p:cNvSpPr>
            <a:spLocks noGrp="1"/>
          </p:cNvSpPr>
          <p:nvPr>
            <p:ph type="body" sz="quarter" idx="20" hasCustomPrompt="1"/>
          </p:nvPr>
        </p:nvSpPr>
        <p:spPr>
          <a:xfrm>
            <a:off x="6481114" y="4584479"/>
            <a:ext cx="1017588" cy="710027"/>
          </a:xfrm>
        </p:spPr>
        <p:txBody>
          <a:bodyPr>
            <a:noAutofit/>
          </a:bodyPr>
          <a:lstStyle>
            <a:lvl1pPr marL="0" indent="0">
              <a:buNone/>
              <a:defRPr sz="4400" b="1">
                <a:solidFill>
                  <a:schemeClr val="accent1"/>
                </a:solidFill>
              </a:defRPr>
            </a:lvl1pPr>
          </a:lstStyle>
          <a:p>
            <a:pPr lvl="0"/>
            <a:r>
              <a:rPr lang="en-GB" dirty="0"/>
              <a:t>06</a:t>
            </a:r>
            <a:endParaRPr lang="en-HU" dirty="0"/>
          </a:p>
        </p:txBody>
      </p:sp>
      <p:sp>
        <p:nvSpPr>
          <p:cNvPr id="19" name="Text Placeholder 7">
            <a:extLst>
              <a:ext uri="{FF2B5EF4-FFF2-40B4-BE49-F238E27FC236}">
                <a16:creationId xmlns:a16="http://schemas.microsoft.com/office/drawing/2014/main" id="{DB83D88F-8832-3D44-002B-3D0325A6FC61}"/>
              </a:ext>
            </a:extLst>
          </p:cNvPr>
          <p:cNvSpPr>
            <a:spLocks noGrp="1"/>
          </p:cNvSpPr>
          <p:nvPr>
            <p:ph type="body" sz="quarter" idx="21" hasCustomPrompt="1"/>
          </p:nvPr>
        </p:nvSpPr>
        <p:spPr>
          <a:xfrm>
            <a:off x="6481114" y="5314936"/>
            <a:ext cx="3283226" cy="577644"/>
          </a:xfrm>
        </p:spPr>
        <p:txBody>
          <a:bodyPr>
            <a:noAutofit/>
          </a:bodyPr>
          <a:lstStyle>
            <a:lvl1pPr marL="0" indent="0">
              <a:buNone/>
              <a:defRPr sz="1800" b="0">
                <a:solidFill>
                  <a:schemeClr val="tx2"/>
                </a:solidFill>
              </a:defRPr>
            </a:lvl1pPr>
          </a:lstStyle>
          <a:p>
            <a:pPr lvl="0"/>
            <a:r>
              <a:rPr lang="en-GB" dirty="0"/>
              <a:t>The First Agenda Title Goes Here</a:t>
            </a:r>
            <a:endParaRPr lang="en-HU" dirty="0"/>
          </a:p>
        </p:txBody>
      </p:sp>
      <p:sp>
        <p:nvSpPr>
          <p:cNvPr id="62" name="Pie 61">
            <a:extLst>
              <a:ext uri="{FF2B5EF4-FFF2-40B4-BE49-F238E27FC236}">
                <a16:creationId xmlns:a16="http://schemas.microsoft.com/office/drawing/2014/main" id="{2BAD2A2E-A007-B803-FB67-484EE99BEE6E}"/>
              </a:ext>
            </a:extLst>
          </p:cNvPr>
          <p:cNvSpPr/>
          <p:nvPr userDrawn="1"/>
        </p:nvSpPr>
        <p:spPr>
          <a:xfrm>
            <a:off x="1492664" y="1546084"/>
            <a:ext cx="678873" cy="678873"/>
          </a:xfrm>
          <a:prstGeom prst="pie">
            <a:avLst>
              <a:gd name="adj1" fmla="val 5375756"/>
              <a:gd name="adj2" fmla="val 162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3" name="Pie 62">
            <a:extLst>
              <a:ext uri="{FF2B5EF4-FFF2-40B4-BE49-F238E27FC236}">
                <a16:creationId xmlns:a16="http://schemas.microsoft.com/office/drawing/2014/main" id="{351915EB-E9EF-8620-4310-502C224C343A}"/>
              </a:ext>
            </a:extLst>
          </p:cNvPr>
          <p:cNvSpPr/>
          <p:nvPr userDrawn="1"/>
        </p:nvSpPr>
        <p:spPr>
          <a:xfrm>
            <a:off x="1492664" y="3051569"/>
            <a:ext cx="678873" cy="678873"/>
          </a:xfrm>
          <a:prstGeom prst="pie">
            <a:avLst>
              <a:gd name="adj1" fmla="val 5375756"/>
              <a:gd name="adj2" fmla="val 1620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4" name="Pie 63">
            <a:extLst>
              <a:ext uri="{FF2B5EF4-FFF2-40B4-BE49-F238E27FC236}">
                <a16:creationId xmlns:a16="http://schemas.microsoft.com/office/drawing/2014/main" id="{7EF59650-75A5-EADD-6373-FC0A80D39FA2}"/>
              </a:ext>
            </a:extLst>
          </p:cNvPr>
          <p:cNvSpPr/>
          <p:nvPr userDrawn="1"/>
        </p:nvSpPr>
        <p:spPr>
          <a:xfrm>
            <a:off x="1492663" y="4600055"/>
            <a:ext cx="678873" cy="678873"/>
          </a:xfrm>
          <a:prstGeom prst="pie">
            <a:avLst>
              <a:gd name="adj1" fmla="val 5375756"/>
              <a:gd name="adj2" fmla="val 162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5" name="Pie 64">
            <a:extLst>
              <a:ext uri="{FF2B5EF4-FFF2-40B4-BE49-F238E27FC236}">
                <a16:creationId xmlns:a16="http://schemas.microsoft.com/office/drawing/2014/main" id="{C136DB77-7F7E-2EE1-5CD9-EBC9971D36FC}"/>
              </a:ext>
            </a:extLst>
          </p:cNvPr>
          <p:cNvSpPr/>
          <p:nvPr userDrawn="1"/>
        </p:nvSpPr>
        <p:spPr>
          <a:xfrm>
            <a:off x="6070242" y="1558963"/>
            <a:ext cx="678873" cy="678873"/>
          </a:xfrm>
          <a:prstGeom prst="pie">
            <a:avLst>
              <a:gd name="adj1" fmla="val 5375756"/>
              <a:gd name="adj2" fmla="val 1620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6" name="Pie 65">
            <a:extLst>
              <a:ext uri="{FF2B5EF4-FFF2-40B4-BE49-F238E27FC236}">
                <a16:creationId xmlns:a16="http://schemas.microsoft.com/office/drawing/2014/main" id="{C4708810-D6D7-7D72-A7C8-B76954CD9A84}"/>
              </a:ext>
            </a:extLst>
          </p:cNvPr>
          <p:cNvSpPr/>
          <p:nvPr userDrawn="1"/>
        </p:nvSpPr>
        <p:spPr>
          <a:xfrm>
            <a:off x="6070242" y="3064448"/>
            <a:ext cx="678873" cy="678873"/>
          </a:xfrm>
          <a:prstGeom prst="pie">
            <a:avLst>
              <a:gd name="adj1" fmla="val 5375756"/>
              <a:gd name="adj2" fmla="val 1620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
        <p:nvSpPr>
          <p:cNvPr id="67" name="Pie 66">
            <a:extLst>
              <a:ext uri="{FF2B5EF4-FFF2-40B4-BE49-F238E27FC236}">
                <a16:creationId xmlns:a16="http://schemas.microsoft.com/office/drawing/2014/main" id="{B3A862FF-F15B-383A-0FED-00DE0C362F7D}"/>
              </a:ext>
            </a:extLst>
          </p:cNvPr>
          <p:cNvSpPr/>
          <p:nvPr userDrawn="1"/>
        </p:nvSpPr>
        <p:spPr>
          <a:xfrm>
            <a:off x="6070241" y="4612934"/>
            <a:ext cx="678873" cy="678873"/>
          </a:xfrm>
          <a:prstGeom prst="pie">
            <a:avLst>
              <a:gd name="adj1" fmla="val 5375756"/>
              <a:gd name="adj2" fmla="val 162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tx1"/>
              </a:solidFill>
            </a:endParaRPr>
          </a:p>
        </p:txBody>
      </p:sp>
    </p:spTree>
    <p:extLst>
      <p:ext uri="{BB962C8B-B14F-4D97-AF65-F5344CB8AC3E}">
        <p14:creationId xmlns:p14="http://schemas.microsoft.com/office/powerpoint/2010/main" val="1042612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97754" y="126482"/>
            <a:ext cx="7945862" cy="6605035"/>
          </a:xfrm>
          <a:prstGeom prst="roundRect">
            <a:avLst>
              <a:gd name="adj" fmla="val 5912"/>
            </a:avLst>
          </a:prstGeom>
          <a:solidFill>
            <a:schemeClr val="bg2"/>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752980" y="1596871"/>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752980" y="4614083"/>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8119646" y="126481"/>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676950" y="678416"/>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01</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8929772" y="126483"/>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9739898" y="126483"/>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1069597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907880" y="126483"/>
            <a:ext cx="7945862" cy="6605035"/>
          </a:xfrm>
          <a:prstGeom prst="roundRect">
            <a:avLst>
              <a:gd name="adj" fmla="val 5912"/>
            </a:avLst>
          </a:prstGeom>
          <a:solidFill>
            <a:schemeClr val="bg2"/>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1200818" y="1629528"/>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1200818" y="4646740"/>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1124788" y="711073"/>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02</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8929772" y="126483"/>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9739898" y="126483"/>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2838808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1718006" y="126482"/>
            <a:ext cx="7945862" cy="6605035"/>
          </a:xfrm>
          <a:prstGeom prst="roundRect">
            <a:avLst>
              <a:gd name="adj" fmla="val 5912"/>
            </a:avLst>
          </a:prstGeom>
          <a:solidFill>
            <a:schemeClr val="bg2"/>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2010944"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2010944"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1934914"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03</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9739898" y="126483"/>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2846477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2528132" y="126482"/>
            <a:ext cx="7945862" cy="6605035"/>
          </a:xfrm>
          <a:prstGeom prst="roundRect">
            <a:avLst>
              <a:gd name="adj" fmla="val 5912"/>
            </a:avLst>
          </a:prstGeom>
          <a:solidFill>
            <a:schemeClr val="bg2"/>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2821070"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2821070"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2745040"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04</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1718006" y="126481"/>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accent4"/>
              </a:solidFill>
            </a:endParaRPr>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10550024" y="126483"/>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39694530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3338258" y="126482"/>
            <a:ext cx="7945862" cy="6605035"/>
          </a:xfrm>
          <a:prstGeom prst="roundRect">
            <a:avLst>
              <a:gd name="adj" fmla="val 5912"/>
            </a:avLst>
          </a:prstGeom>
          <a:solidFill>
            <a:schemeClr val="bg2"/>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3631196"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3631196"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3555166"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05</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1718006" y="126481"/>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accent4"/>
              </a:solidFill>
            </a:endParaRPr>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2528132" y="126481"/>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11360150" y="126483"/>
            <a:ext cx="734096" cy="660503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Tree>
    <p:extLst>
      <p:ext uri="{BB962C8B-B14F-4D97-AF65-F5344CB8AC3E}">
        <p14:creationId xmlns:p14="http://schemas.microsoft.com/office/powerpoint/2010/main" val="16825575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5_Section Header">
    <p:bg>
      <p:bgPr>
        <a:solidFill>
          <a:schemeClr val="bg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A4024EA-D93A-3CB7-23A4-BE7A169B6C90}"/>
              </a:ext>
            </a:extLst>
          </p:cNvPr>
          <p:cNvSpPr/>
          <p:nvPr userDrawn="1"/>
        </p:nvSpPr>
        <p:spPr>
          <a:xfrm>
            <a:off x="4148384" y="126482"/>
            <a:ext cx="7945862" cy="6605035"/>
          </a:xfrm>
          <a:prstGeom prst="roundRect">
            <a:avLst>
              <a:gd name="adj" fmla="val 5912"/>
            </a:avLst>
          </a:prstGeom>
          <a:solidFill>
            <a:schemeClr val="bg2"/>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B00377A9-4B2E-15F6-DA3A-9550008C6FDC}"/>
              </a:ext>
            </a:extLst>
          </p:cNvPr>
          <p:cNvSpPr>
            <a:spLocks noGrp="1"/>
          </p:cNvSpPr>
          <p:nvPr>
            <p:ph type="title"/>
          </p:nvPr>
        </p:nvSpPr>
        <p:spPr>
          <a:xfrm>
            <a:off x="4441322" y="1629527"/>
            <a:ext cx="6210634" cy="2852737"/>
          </a:xfrm>
        </p:spPr>
        <p:txBody>
          <a:bodyPr anchor="b"/>
          <a:lstStyle>
            <a:lvl1pPr>
              <a:defRPr sz="6000"/>
            </a:lvl1pPr>
          </a:lstStyle>
          <a:p>
            <a:r>
              <a:rPr lang="en-GB" dirty="0"/>
              <a:t>Click to edit Master title style</a:t>
            </a:r>
            <a:endParaRPr lang="en-HU" dirty="0"/>
          </a:p>
        </p:txBody>
      </p:sp>
      <p:sp>
        <p:nvSpPr>
          <p:cNvPr id="3" name="Text Placeholder 2">
            <a:extLst>
              <a:ext uri="{FF2B5EF4-FFF2-40B4-BE49-F238E27FC236}">
                <a16:creationId xmlns:a16="http://schemas.microsoft.com/office/drawing/2014/main" id="{24D6E545-82AE-9CA4-EAC4-23FEE78C62B8}"/>
              </a:ext>
            </a:extLst>
          </p:cNvPr>
          <p:cNvSpPr>
            <a:spLocks noGrp="1"/>
          </p:cNvSpPr>
          <p:nvPr>
            <p:ph type="body" idx="1"/>
          </p:nvPr>
        </p:nvSpPr>
        <p:spPr>
          <a:xfrm>
            <a:off x="4441322" y="4646739"/>
            <a:ext cx="6210634"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7" name="Rounded Rectangle 6">
            <a:extLst>
              <a:ext uri="{FF2B5EF4-FFF2-40B4-BE49-F238E27FC236}">
                <a16:creationId xmlns:a16="http://schemas.microsoft.com/office/drawing/2014/main" id="{C08CAC2E-71D0-51A7-C34B-ABD2ACBCD8BD}"/>
              </a:ext>
            </a:extLst>
          </p:cNvPr>
          <p:cNvSpPr/>
          <p:nvPr userDrawn="1"/>
        </p:nvSpPr>
        <p:spPr>
          <a:xfrm>
            <a:off x="97754" y="126483"/>
            <a:ext cx="734096" cy="6605035"/>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itle 1">
            <a:extLst>
              <a:ext uri="{FF2B5EF4-FFF2-40B4-BE49-F238E27FC236}">
                <a16:creationId xmlns:a16="http://schemas.microsoft.com/office/drawing/2014/main" id="{85F1CCB3-E257-D694-108C-B62CD74C5D33}"/>
              </a:ext>
            </a:extLst>
          </p:cNvPr>
          <p:cNvSpPr txBox="1">
            <a:spLocks/>
          </p:cNvSpPr>
          <p:nvPr userDrawn="1"/>
        </p:nvSpPr>
        <p:spPr>
          <a:xfrm>
            <a:off x="4365292" y="711072"/>
            <a:ext cx="2424697" cy="918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dirty="0"/>
              <a:t>06</a:t>
            </a:r>
            <a:endParaRPr lang="en-HU" dirty="0"/>
          </a:p>
        </p:txBody>
      </p:sp>
      <p:sp>
        <p:nvSpPr>
          <p:cNvPr id="10" name="Rounded Rectangle 9">
            <a:extLst>
              <a:ext uri="{FF2B5EF4-FFF2-40B4-BE49-F238E27FC236}">
                <a16:creationId xmlns:a16="http://schemas.microsoft.com/office/drawing/2014/main" id="{1CE0BFDB-A08A-924D-8A28-FE58B4D625E7}"/>
              </a:ext>
            </a:extLst>
          </p:cNvPr>
          <p:cNvSpPr/>
          <p:nvPr userDrawn="1"/>
        </p:nvSpPr>
        <p:spPr>
          <a:xfrm>
            <a:off x="907880" y="126482"/>
            <a:ext cx="734096" cy="660503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1" name="Rounded Rectangle 10">
            <a:extLst>
              <a:ext uri="{FF2B5EF4-FFF2-40B4-BE49-F238E27FC236}">
                <a16:creationId xmlns:a16="http://schemas.microsoft.com/office/drawing/2014/main" id="{2F713E9D-A3DF-E836-5B48-325EF2AA1559}"/>
              </a:ext>
            </a:extLst>
          </p:cNvPr>
          <p:cNvSpPr/>
          <p:nvPr userDrawn="1"/>
        </p:nvSpPr>
        <p:spPr>
          <a:xfrm>
            <a:off x="1718006" y="126481"/>
            <a:ext cx="734096" cy="660503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solidFill>
                <a:schemeClr val="accent4"/>
              </a:solidFill>
            </a:endParaRPr>
          </a:p>
        </p:txBody>
      </p:sp>
      <p:sp>
        <p:nvSpPr>
          <p:cNvPr id="12" name="Rounded Rectangle 11">
            <a:extLst>
              <a:ext uri="{FF2B5EF4-FFF2-40B4-BE49-F238E27FC236}">
                <a16:creationId xmlns:a16="http://schemas.microsoft.com/office/drawing/2014/main" id="{7C9F1AE6-9CB7-23D0-ACCF-E56FFC19C21B}"/>
              </a:ext>
            </a:extLst>
          </p:cNvPr>
          <p:cNvSpPr/>
          <p:nvPr userDrawn="1"/>
        </p:nvSpPr>
        <p:spPr>
          <a:xfrm>
            <a:off x="2528132" y="126481"/>
            <a:ext cx="734096" cy="660503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13" name="Rounded Rectangle 12">
            <a:extLst>
              <a:ext uri="{FF2B5EF4-FFF2-40B4-BE49-F238E27FC236}">
                <a16:creationId xmlns:a16="http://schemas.microsoft.com/office/drawing/2014/main" id="{15CAF1D7-35ED-22B0-4CD9-7ED2F98FC8B2}"/>
              </a:ext>
            </a:extLst>
          </p:cNvPr>
          <p:cNvSpPr/>
          <p:nvPr userDrawn="1"/>
        </p:nvSpPr>
        <p:spPr>
          <a:xfrm>
            <a:off x="3338258" y="126481"/>
            <a:ext cx="734096" cy="6605035"/>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dirty="0"/>
          </a:p>
        </p:txBody>
      </p:sp>
    </p:spTree>
    <p:extLst>
      <p:ext uri="{BB962C8B-B14F-4D97-AF65-F5344CB8AC3E}">
        <p14:creationId xmlns:p14="http://schemas.microsoft.com/office/powerpoint/2010/main" val="37935275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009FCE4C-AF21-A4EA-9C68-3D735F34548F}"/>
              </a:ext>
            </a:extLst>
          </p:cNvPr>
          <p:cNvSpPr/>
          <p:nvPr userDrawn="1"/>
        </p:nvSpPr>
        <p:spPr>
          <a:xfrm>
            <a:off x="86497" y="79829"/>
            <a:ext cx="5933303" cy="3466560"/>
          </a:xfrm>
          <a:prstGeom prst="roundRect">
            <a:avLst>
              <a:gd name="adj" fmla="val 516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17419334-917A-FF33-4B19-22D7F903EB6A}"/>
              </a:ext>
            </a:extLst>
          </p:cNvPr>
          <p:cNvSpPr>
            <a:spLocks noGrp="1"/>
          </p:cNvSpPr>
          <p:nvPr>
            <p:ph type="title"/>
          </p:nvPr>
        </p:nvSpPr>
        <p:spPr>
          <a:xfrm>
            <a:off x="462348" y="955410"/>
            <a:ext cx="5181600" cy="2249286"/>
          </a:xfrm>
        </p:spPr>
        <p:txBody>
          <a:bodyPr/>
          <a:lstStyle>
            <a:lvl1pPr>
              <a:defRPr>
                <a:solidFill>
                  <a:schemeClr val="bg2"/>
                </a:solidFill>
              </a:defRPr>
            </a:lvl1pPr>
          </a:lstStyle>
          <a:p>
            <a:r>
              <a:rPr lang="en-GB" dirty="0"/>
              <a:t>Click to edit Master title style</a:t>
            </a:r>
            <a:endParaRPr lang="en-HU" dirty="0"/>
          </a:p>
        </p:txBody>
      </p:sp>
      <p:sp>
        <p:nvSpPr>
          <p:cNvPr id="3" name="Content Placeholder 2">
            <a:extLst>
              <a:ext uri="{FF2B5EF4-FFF2-40B4-BE49-F238E27FC236}">
                <a16:creationId xmlns:a16="http://schemas.microsoft.com/office/drawing/2014/main" id="{62EAA34D-B3DC-1D7F-D68F-E49F37926B5B}"/>
              </a:ext>
            </a:extLst>
          </p:cNvPr>
          <p:cNvSpPr>
            <a:spLocks noGrp="1"/>
          </p:cNvSpPr>
          <p:nvPr>
            <p:ph sz="half" idx="1" hasCustomPrompt="1"/>
          </p:nvPr>
        </p:nvSpPr>
        <p:spPr>
          <a:xfrm>
            <a:off x="462348" y="3813220"/>
            <a:ext cx="5181600" cy="2829867"/>
          </a:xfrm>
          <a:noFill/>
        </p:spPr>
        <p:txBody>
          <a:bodyPr>
            <a:noAutofit/>
          </a:bodyPr>
          <a:lstStyle>
            <a:lvl1pPr marL="0" indent="0">
              <a:lnSpc>
                <a:spcPct val="100000"/>
              </a:lnSpc>
              <a:buNone/>
              <a:defRPr sz="1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7" name="Picture Placeholder 16">
            <a:extLst>
              <a:ext uri="{FF2B5EF4-FFF2-40B4-BE49-F238E27FC236}">
                <a16:creationId xmlns:a16="http://schemas.microsoft.com/office/drawing/2014/main" id="{820D940B-7403-05BC-2566-AD969EB18A8D}"/>
              </a:ext>
            </a:extLst>
          </p:cNvPr>
          <p:cNvSpPr>
            <a:spLocks noGrp="1"/>
          </p:cNvSpPr>
          <p:nvPr>
            <p:ph type="pic" sz="quarter" idx="11"/>
          </p:nvPr>
        </p:nvSpPr>
        <p:spPr>
          <a:xfrm>
            <a:off x="6096000" y="79829"/>
            <a:ext cx="6226175" cy="3467100"/>
          </a:xfrm>
          <a:prstGeom prst="roundRect">
            <a:avLst>
              <a:gd name="adj" fmla="val 3794"/>
            </a:avLst>
          </a:prstGeom>
        </p:spPr>
        <p:txBody>
          <a:bodyPr/>
          <a:lstStyle/>
          <a:p>
            <a:endParaRPr lang="en-HU"/>
          </a:p>
        </p:txBody>
      </p:sp>
      <p:sp>
        <p:nvSpPr>
          <p:cNvPr id="18" name="Content Placeholder 2">
            <a:extLst>
              <a:ext uri="{FF2B5EF4-FFF2-40B4-BE49-F238E27FC236}">
                <a16:creationId xmlns:a16="http://schemas.microsoft.com/office/drawing/2014/main" id="{CE83264D-9F0F-A77D-146F-EC6666F8AC1D}"/>
              </a:ext>
            </a:extLst>
          </p:cNvPr>
          <p:cNvSpPr>
            <a:spLocks noGrp="1"/>
          </p:cNvSpPr>
          <p:nvPr>
            <p:ph sz="half" idx="12" hasCustomPrompt="1"/>
          </p:nvPr>
        </p:nvSpPr>
        <p:spPr>
          <a:xfrm>
            <a:off x="6362405" y="3813220"/>
            <a:ext cx="5181600" cy="2829867"/>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9" name="Rounded Rectangle 18">
            <a:extLst>
              <a:ext uri="{FF2B5EF4-FFF2-40B4-BE49-F238E27FC236}">
                <a16:creationId xmlns:a16="http://schemas.microsoft.com/office/drawing/2014/main" id="{7CC7238C-A26D-0E20-7074-AD94804D18C6}"/>
              </a:ext>
            </a:extLst>
          </p:cNvPr>
          <p:cNvSpPr/>
          <p:nvPr userDrawn="1"/>
        </p:nvSpPr>
        <p:spPr>
          <a:xfrm>
            <a:off x="3594503" y="293322"/>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20" name="Text Placeholder 11">
            <a:extLst>
              <a:ext uri="{FF2B5EF4-FFF2-40B4-BE49-F238E27FC236}">
                <a16:creationId xmlns:a16="http://schemas.microsoft.com/office/drawing/2014/main" id="{3AED73F0-4B56-7C88-2540-5B03621EF5A5}"/>
              </a:ext>
            </a:extLst>
          </p:cNvPr>
          <p:cNvSpPr>
            <a:spLocks noGrp="1"/>
          </p:cNvSpPr>
          <p:nvPr>
            <p:ph type="body" sz="quarter" idx="22" hasCustomPrompt="1"/>
          </p:nvPr>
        </p:nvSpPr>
        <p:spPr>
          <a:xfrm>
            <a:off x="3806358" y="341283"/>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21" name="Rounded Rectangle 20">
            <a:extLst>
              <a:ext uri="{FF2B5EF4-FFF2-40B4-BE49-F238E27FC236}">
                <a16:creationId xmlns:a16="http://schemas.microsoft.com/office/drawing/2014/main" id="{EFA873C4-D518-B867-4D10-0FA0AF6D3686}"/>
              </a:ext>
            </a:extLst>
          </p:cNvPr>
          <p:cNvSpPr/>
          <p:nvPr userDrawn="1"/>
        </p:nvSpPr>
        <p:spPr>
          <a:xfrm>
            <a:off x="2005487" y="293322"/>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22" name="Text Placeholder 11">
            <a:extLst>
              <a:ext uri="{FF2B5EF4-FFF2-40B4-BE49-F238E27FC236}">
                <a16:creationId xmlns:a16="http://schemas.microsoft.com/office/drawing/2014/main" id="{6E267A12-ABC7-0271-FAA2-FD2340B9DF5A}"/>
              </a:ext>
            </a:extLst>
          </p:cNvPr>
          <p:cNvSpPr>
            <a:spLocks noGrp="1"/>
          </p:cNvSpPr>
          <p:nvPr>
            <p:ph type="body" sz="quarter" idx="23" hasCustomPrompt="1"/>
          </p:nvPr>
        </p:nvSpPr>
        <p:spPr>
          <a:xfrm>
            <a:off x="2178675" y="341283"/>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23" name="Rounded Rectangle 22">
            <a:extLst>
              <a:ext uri="{FF2B5EF4-FFF2-40B4-BE49-F238E27FC236}">
                <a16:creationId xmlns:a16="http://schemas.microsoft.com/office/drawing/2014/main" id="{D0E41AF0-769F-CEB2-8DC1-C286BA7F21A4}"/>
              </a:ext>
            </a:extLst>
          </p:cNvPr>
          <p:cNvSpPr/>
          <p:nvPr userDrawn="1"/>
        </p:nvSpPr>
        <p:spPr>
          <a:xfrm>
            <a:off x="410874" y="293322"/>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24" name="Text Placeholder 11">
            <a:extLst>
              <a:ext uri="{FF2B5EF4-FFF2-40B4-BE49-F238E27FC236}">
                <a16:creationId xmlns:a16="http://schemas.microsoft.com/office/drawing/2014/main" id="{D2C17628-C1C3-F663-6798-A99655FDDA3C}"/>
              </a:ext>
            </a:extLst>
          </p:cNvPr>
          <p:cNvSpPr>
            <a:spLocks noGrp="1"/>
          </p:cNvSpPr>
          <p:nvPr>
            <p:ph type="body" sz="quarter" idx="24" hasCustomPrompt="1"/>
          </p:nvPr>
        </p:nvSpPr>
        <p:spPr>
          <a:xfrm>
            <a:off x="619567" y="343299"/>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spTree>
    <p:extLst>
      <p:ext uri="{BB962C8B-B14F-4D97-AF65-F5344CB8AC3E}">
        <p14:creationId xmlns:p14="http://schemas.microsoft.com/office/powerpoint/2010/main" val="3268624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A3E9-3E1D-E2AB-3DE0-A829F2E474B8}"/>
              </a:ext>
            </a:extLst>
          </p:cNvPr>
          <p:cNvSpPr>
            <a:spLocks noGrp="1"/>
          </p:cNvSpPr>
          <p:nvPr>
            <p:ph type="title"/>
          </p:nvPr>
        </p:nvSpPr>
        <p:spPr>
          <a:xfrm>
            <a:off x="503607" y="2514600"/>
            <a:ext cx="3487513" cy="3822198"/>
          </a:xfrm>
        </p:spPr>
        <p:txBody>
          <a:bodyPr/>
          <a:lstStyle/>
          <a:p>
            <a:r>
              <a:rPr lang="en-GB" dirty="0"/>
              <a:t>Click to edit Master title style</a:t>
            </a:r>
            <a:endParaRPr lang="en-HU" dirty="0"/>
          </a:p>
        </p:txBody>
      </p:sp>
      <p:sp>
        <p:nvSpPr>
          <p:cNvPr id="25" name="Content Placeholder 2">
            <a:extLst>
              <a:ext uri="{FF2B5EF4-FFF2-40B4-BE49-F238E27FC236}">
                <a16:creationId xmlns:a16="http://schemas.microsoft.com/office/drawing/2014/main" id="{D8175A2E-1033-1AF6-9606-0C554512717F}"/>
              </a:ext>
            </a:extLst>
          </p:cNvPr>
          <p:cNvSpPr>
            <a:spLocks noGrp="1"/>
          </p:cNvSpPr>
          <p:nvPr>
            <p:ph sz="half" idx="1" hasCustomPrompt="1"/>
          </p:nvPr>
        </p:nvSpPr>
        <p:spPr>
          <a:xfrm>
            <a:off x="4352242" y="1123683"/>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26" name="Content Placeholder 2">
            <a:extLst>
              <a:ext uri="{FF2B5EF4-FFF2-40B4-BE49-F238E27FC236}">
                <a16:creationId xmlns:a16="http://schemas.microsoft.com/office/drawing/2014/main" id="{28B99621-B7AA-5DE2-8922-DFCD88139CA8}"/>
              </a:ext>
            </a:extLst>
          </p:cNvPr>
          <p:cNvSpPr>
            <a:spLocks noGrp="1"/>
          </p:cNvSpPr>
          <p:nvPr>
            <p:ph sz="half" idx="13" hasCustomPrompt="1"/>
          </p:nvPr>
        </p:nvSpPr>
        <p:spPr>
          <a:xfrm>
            <a:off x="8194899" y="1101912"/>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27" name="Content Placeholder 2">
            <a:extLst>
              <a:ext uri="{FF2B5EF4-FFF2-40B4-BE49-F238E27FC236}">
                <a16:creationId xmlns:a16="http://schemas.microsoft.com/office/drawing/2014/main" id="{2D463BC7-C71F-52ED-3E32-2CDAF164550A}"/>
              </a:ext>
            </a:extLst>
          </p:cNvPr>
          <p:cNvSpPr>
            <a:spLocks noGrp="1"/>
          </p:cNvSpPr>
          <p:nvPr>
            <p:ph sz="half" idx="14" hasCustomPrompt="1"/>
          </p:nvPr>
        </p:nvSpPr>
        <p:spPr>
          <a:xfrm>
            <a:off x="4352242" y="4291426"/>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28" name="Content Placeholder 2">
            <a:extLst>
              <a:ext uri="{FF2B5EF4-FFF2-40B4-BE49-F238E27FC236}">
                <a16:creationId xmlns:a16="http://schemas.microsoft.com/office/drawing/2014/main" id="{1AFD8E86-EBC2-2D68-9A7C-7698C0CF8454}"/>
              </a:ext>
            </a:extLst>
          </p:cNvPr>
          <p:cNvSpPr>
            <a:spLocks noGrp="1"/>
          </p:cNvSpPr>
          <p:nvPr>
            <p:ph sz="half" idx="15" hasCustomPrompt="1"/>
          </p:nvPr>
        </p:nvSpPr>
        <p:spPr>
          <a:xfrm>
            <a:off x="8194899" y="4269655"/>
            <a:ext cx="3487513" cy="2189408"/>
          </a:xfrm>
          <a:noFill/>
        </p:spPr>
        <p:txBody>
          <a:bodyPr>
            <a:noAutofit/>
          </a:bodyPr>
          <a:lstStyle>
            <a:lvl1pPr marL="0" indent="0">
              <a:lnSpc>
                <a:spcPct val="100000"/>
              </a:lnSpc>
              <a:buNone/>
              <a:defRPr sz="140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Ipsum.</a:t>
            </a:r>
            <a:endParaRPr lang="en-HU" dirty="0"/>
          </a:p>
        </p:txBody>
      </p:sp>
      <p:sp>
        <p:nvSpPr>
          <p:cNvPr id="32" name="Content Placeholder 31">
            <a:extLst>
              <a:ext uri="{FF2B5EF4-FFF2-40B4-BE49-F238E27FC236}">
                <a16:creationId xmlns:a16="http://schemas.microsoft.com/office/drawing/2014/main" id="{854DC843-6629-F83B-B04D-65B8F2405250}"/>
              </a:ext>
            </a:extLst>
          </p:cNvPr>
          <p:cNvSpPr>
            <a:spLocks noGrp="1"/>
          </p:cNvSpPr>
          <p:nvPr>
            <p:ph sz="quarter" idx="16"/>
          </p:nvPr>
        </p:nvSpPr>
        <p:spPr>
          <a:xfrm>
            <a:off x="4352925" y="239486"/>
            <a:ext cx="958850" cy="862239"/>
          </a:xfrm>
        </p:spPr>
        <p:txBody>
          <a:bodyPr/>
          <a:lstStyle/>
          <a:p>
            <a:pPr lvl="0"/>
            <a:endParaRPr lang="en-HU" dirty="0"/>
          </a:p>
        </p:txBody>
      </p:sp>
      <p:sp>
        <p:nvSpPr>
          <p:cNvPr id="33" name="Content Placeholder 31">
            <a:extLst>
              <a:ext uri="{FF2B5EF4-FFF2-40B4-BE49-F238E27FC236}">
                <a16:creationId xmlns:a16="http://schemas.microsoft.com/office/drawing/2014/main" id="{29486097-B810-3B3D-F4AB-3A2FD50B75D7}"/>
              </a:ext>
            </a:extLst>
          </p:cNvPr>
          <p:cNvSpPr>
            <a:spLocks noGrp="1"/>
          </p:cNvSpPr>
          <p:nvPr>
            <p:ph sz="quarter" idx="17"/>
          </p:nvPr>
        </p:nvSpPr>
        <p:spPr>
          <a:xfrm>
            <a:off x="4352925" y="3418115"/>
            <a:ext cx="958850" cy="862239"/>
          </a:xfrm>
        </p:spPr>
        <p:txBody>
          <a:bodyPr/>
          <a:lstStyle/>
          <a:p>
            <a:pPr lvl="0"/>
            <a:endParaRPr lang="en-HU" dirty="0"/>
          </a:p>
        </p:txBody>
      </p:sp>
      <p:sp>
        <p:nvSpPr>
          <p:cNvPr id="34" name="Content Placeholder 31">
            <a:extLst>
              <a:ext uri="{FF2B5EF4-FFF2-40B4-BE49-F238E27FC236}">
                <a16:creationId xmlns:a16="http://schemas.microsoft.com/office/drawing/2014/main" id="{B6F3F163-8CB3-B55D-B3C4-156014218864}"/>
              </a:ext>
            </a:extLst>
          </p:cNvPr>
          <p:cNvSpPr>
            <a:spLocks noGrp="1"/>
          </p:cNvSpPr>
          <p:nvPr>
            <p:ph sz="quarter" idx="18"/>
          </p:nvPr>
        </p:nvSpPr>
        <p:spPr>
          <a:xfrm>
            <a:off x="8173810" y="217714"/>
            <a:ext cx="958850" cy="862239"/>
          </a:xfrm>
        </p:spPr>
        <p:txBody>
          <a:bodyPr/>
          <a:lstStyle/>
          <a:p>
            <a:pPr lvl="0"/>
            <a:endParaRPr lang="en-HU" dirty="0"/>
          </a:p>
        </p:txBody>
      </p:sp>
      <p:sp>
        <p:nvSpPr>
          <p:cNvPr id="35" name="Content Placeholder 31">
            <a:extLst>
              <a:ext uri="{FF2B5EF4-FFF2-40B4-BE49-F238E27FC236}">
                <a16:creationId xmlns:a16="http://schemas.microsoft.com/office/drawing/2014/main" id="{4921780B-8AF3-4313-B6EC-8828046FDC85}"/>
              </a:ext>
            </a:extLst>
          </p:cNvPr>
          <p:cNvSpPr>
            <a:spLocks noGrp="1"/>
          </p:cNvSpPr>
          <p:nvPr>
            <p:ph sz="quarter" idx="19"/>
          </p:nvPr>
        </p:nvSpPr>
        <p:spPr>
          <a:xfrm>
            <a:off x="8173810" y="3396343"/>
            <a:ext cx="958850" cy="862239"/>
          </a:xfrm>
        </p:spPr>
        <p:txBody>
          <a:bodyPr/>
          <a:lstStyle/>
          <a:p>
            <a:pPr lvl="0"/>
            <a:endParaRPr lang="en-HU" dirty="0"/>
          </a:p>
        </p:txBody>
      </p:sp>
    </p:spTree>
    <p:extLst>
      <p:ext uri="{BB962C8B-B14F-4D97-AF65-F5344CB8AC3E}">
        <p14:creationId xmlns:p14="http://schemas.microsoft.com/office/powerpoint/2010/main" val="6425976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83AA-AA74-FA3D-5289-FF51F4777DD6}"/>
              </a:ext>
            </a:extLst>
          </p:cNvPr>
          <p:cNvSpPr>
            <a:spLocks noGrp="1"/>
          </p:cNvSpPr>
          <p:nvPr>
            <p:ph type="title" hasCustomPrompt="1"/>
          </p:nvPr>
        </p:nvSpPr>
        <p:spPr>
          <a:xfrm>
            <a:off x="7424057" y="3312205"/>
            <a:ext cx="4359728" cy="3066824"/>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sz="2000">
                <a:solidFill>
                  <a:schemeClr val="tx2"/>
                </a:solidFill>
              </a:defRPr>
            </a:lvl1pPr>
          </a:lstStyle>
          <a:p>
            <a:r>
              <a:rPr lang="en-GB" dirty="0"/>
              <a:t>Lorem Ipsum is simply dummy text of the printing and typesetting industry. Lorem Ipsum has been the industry's standard dummy text ever since the 1500s, when an unknown printer took a galley of type</a:t>
            </a:r>
          </a:p>
        </p:txBody>
      </p:sp>
      <p:sp>
        <p:nvSpPr>
          <p:cNvPr id="24" name="Text Placeholder 23">
            <a:extLst>
              <a:ext uri="{FF2B5EF4-FFF2-40B4-BE49-F238E27FC236}">
                <a16:creationId xmlns:a16="http://schemas.microsoft.com/office/drawing/2014/main" id="{E2B9B29C-75BA-093F-1E83-FF276B3E6C30}"/>
              </a:ext>
            </a:extLst>
          </p:cNvPr>
          <p:cNvSpPr>
            <a:spLocks noGrp="1"/>
          </p:cNvSpPr>
          <p:nvPr>
            <p:ph type="body" sz="quarter" idx="10" hasCustomPrompt="1"/>
          </p:nvPr>
        </p:nvSpPr>
        <p:spPr>
          <a:xfrm>
            <a:off x="7424057" y="1590788"/>
            <a:ext cx="4359275" cy="1490662"/>
          </a:xfrm>
        </p:spPr>
        <p:txBody>
          <a:bodyPr>
            <a:normAutofit/>
          </a:bodyPr>
          <a:lstStyle>
            <a:lvl1pPr marL="0" indent="0">
              <a:buNone/>
              <a:defRPr sz="9600">
                <a:latin typeface="+mj-lt"/>
              </a:defRPr>
            </a:lvl1pPr>
          </a:lstStyle>
          <a:p>
            <a:pPr lvl="0"/>
            <a:r>
              <a:rPr lang="en-GB" dirty="0"/>
              <a:t>25%</a:t>
            </a:r>
            <a:endParaRPr lang="en-HU" dirty="0"/>
          </a:p>
        </p:txBody>
      </p:sp>
    </p:spTree>
    <p:extLst>
      <p:ext uri="{BB962C8B-B14F-4D97-AF65-F5344CB8AC3E}">
        <p14:creationId xmlns:p14="http://schemas.microsoft.com/office/powerpoint/2010/main" val="3840561736"/>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DF231C0-666B-7DCF-0A8A-ADA44A6D68A4}"/>
              </a:ext>
            </a:extLst>
          </p:cNvPr>
          <p:cNvSpPr>
            <a:spLocks noGrp="1"/>
          </p:cNvSpPr>
          <p:nvPr>
            <p:ph type="title" hasCustomPrompt="1"/>
          </p:nvPr>
        </p:nvSpPr>
        <p:spPr>
          <a:xfrm>
            <a:off x="511629" y="2275114"/>
            <a:ext cx="4016828" cy="3809999"/>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sz="2000">
                <a:solidFill>
                  <a:schemeClr val="tx2"/>
                </a:solidFill>
                <a:latin typeface="+mn-lt"/>
              </a:defRPr>
            </a:lvl1pPr>
          </a:lstStyle>
          <a:p>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6" name="Title 1">
            <a:extLst>
              <a:ext uri="{FF2B5EF4-FFF2-40B4-BE49-F238E27FC236}">
                <a16:creationId xmlns:a16="http://schemas.microsoft.com/office/drawing/2014/main" id="{967429A0-9C2B-8A25-E60C-FD6E3140A19D}"/>
              </a:ext>
            </a:extLst>
          </p:cNvPr>
          <p:cNvSpPr txBox="1">
            <a:spLocks/>
          </p:cNvSpPr>
          <p:nvPr userDrawn="1"/>
        </p:nvSpPr>
        <p:spPr>
          <a:xfrm>
            <a:off x="511629" y="1614033"/>
            <a:ext cx="4016828" cy="661081"/>
          </a:xfrm>
          <a:prstGeom prst="rect">
            <a:avLst/>
          </a:prstGeom>
        </p:spPr>
        <p:txBody>
          <a:bodyPr vert="horz" lIns="91440" tIns="45720" rIns="91440" bIns="45720" rtlCol="0" anchor="ctr">
            <a:noAutofit/>
          </a:bodyPr>
          <a:lstStyle>
            <a:lvl1pPr marL="0" marR="0" indent="0" algn="l" defTabSz="914400" rtl="0" eaLnBrk="1" fontAlgn="auto" latinLnBrk="0" hangingPunct="1">
              <a:lnSpc>
                <a:spcPct val="90000"/>
              </a:lnSpc>
              <a:spcBef>
                <a:spcPct val="0"/>
              </a:spcBef>
              <a:spcAft>
                <a:spcPts val="0"/>
              </a:spcAft>
              <a:buClrTx/>
              <a:buSzTx/>
              <a:buFontTx/>
              <a:buNone/>
              <a:tabLst/>
              <a:defRPr sz="2000" kern="1200">
                <a:solidFill>
                  <a:schemeClr val="tx2"/>
                </a:solidFill>
                <a:latin typeface="+mj-lt"/>
                <a:ea typeface="+mj-ea"/>
                <a:cs typeface="+mj-cs"/>
              </a:defRPr>
            </a:lvl1pPr>
          </a:lstStyle>
          <a:p>
            <a:r>
              <a:rPr lang="en-GB" sz="20000" dirty="0"/>
              <a:t>“</a:t>
            </a:r>
          </a:p>
        </p:txBody>
      </p:sp>
      <p:sp>
        <p:nvSpPr>
          <p:cNvPr id="8" name="Picture Placeholder 7">
            <a:extLst>
              <a:ext uri="{FF2B5EF4-FFF2-40B4-BE49-F238E27FC236}">
                <a16:creationId xmlns:a16="http://schemas.microsoft.com/office/drawing/2014/main" id="{B17BBD73-9AE7-6400-AE93-E1D0C36A04BD}"/>
              </a:ext>
            </a:extLst>
          </p:cNvPr>
          <p:cNvSpPr>
            <a:spLocks noGrp="1"/>
          </p:cNvSpPr>
          <p:nvPr>
            <p:ph type="pic" sz="quarter" idx="10"/>
          </p:nvPr>
        </p:nvSpPr>
        <p:spPr>
          <a:xfrm>
            <a:off x="5018088" y="315913"/>
            <a:ext cx="6826250" cy="6226175"/>
          </a:xfrm>
          <a:prstGeom prst="roundRect">
            <a:avLst>
              <a:gd name="adj" fmla="val 6177"/>
            </a:avLst>
          </a:prstGeom>
        </p:spPr>
        <p:txBody>
          <a:bodyPr/>
          <a:lstStyle/>
          <a:p>
            <a:endParaRPr lang="en-HU"/>
          </a:p>
        </p:txBody>
      </p:sp>
    </p:spTree>
    <p:extLst>
      <p:ext uri="{BB962C8B-B14F-4D97-AF65-F5344CB8AC3E}">
        <p14:creationId xmlns:p14="http://schemas.microsoft.com/office/powerpoint/2010/main" val="2297176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2B283C4-D07C-644C-C8ED-9CB6E81A6F5C}"/>
              </a:ext>
            </a:extLst>
          </p:cNvPr>
          <p:cNvSpPr/>
          <p:nvPr userDrawn="1"/>
        </p:nvSpPr>
        <p:spPr>
          <a:xfrm>
            <a:off x="4931228" y="0"/>
            <a:ext cx="7260771"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AA965DEB-69BE-B24C-38A3-F9329B8BA62B}"/>
              </a:ext>
            </a:extLst>
          </p:cNvPr>
          <p:cNvSpPr>
            <a:spLocks noGrp="1"/>
          </p:cNvSpPr>
          <p:nvPr>
            <p:ph type="title"/>
          </p:nvPr>
        </p:nvSpPr>
        <p:spPr>
          <a:xfrm>
            <a:off x="619568" y="892628"/>
            <a:ext cx="4152458" cy="2090058"/>
          </a:xfrm>
        </p:spPr>
        <p:txBody>
          <a:bodyPr anchor="b"/>
          <a:lstStyle>
            <a:lvl1pPr>
              <a:defRPr sz="3200"/>
            </a:lvl1pPr>
          </a:lstStyle>
          <a:p>
            <a:r>
              <a:rPr lang="en-GB" dirty="0"/>
              <a:t>Click to edit Master title style</a:t>
            </a:r>
            <a:endParaRPr lang="en-HU" dirty="0"/>
          </a:p>
        </p:txBody>
      </p:sp>
      <p:sp>
        <p:nvSpPr>
          <p:cNvPr id="8" name="Content Placeholder 2">
            <a:extLst>
              <a:ext uri="{FF2B5EF4-FFF2-40B4-BE49-F238E27FC236}">
                <a16:creationId xmlns:a16="http://schemas.microsoft.com/office/drawing/2014/main" id="{7947F2BC-F0E9-DD00-3A05-68142E556620}"/>
              </a:ext>
            </a:extLst>
          </p:cNvPr>
          <p:cNvSpPr>
            <a:spLocks noGrp="1"/>
          </p:cNvSpPr>
          <p:nvPr>
            <p:ph sz="half" idx="1" hasCustomPrompt="1"/>
          </p:nvPr>
        </p:nvSpPr>
        <p:spPr>
          <a:xfrm>
            <a:off x="5183378" y="892627"/>
            <a:ext cx="6241595" cy="5508170"/>
          </a:xfrm>
          <a:noFill/>
        </p:spPr>
        <p:txBody>
          <a:bodyPr>
            <a:noAutofit/>
          </a:bodyPr>
          <a:lstStyle>
            <a:lvl1pPr marL="342900" indent="-342900">
              <a:lnSpc>
                <a:spcPct val="100000"/>
              </a:lnSpc>
              <a:buFont typeface="Wingdings" pitchFamily="2" charset="2"/>
              <a:buChar char="Ø"/>
              <a:defRPr sz="2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285750" marR="0" lvl="0" indent="-285750" algn="l" defTabSz="914400" rtl="0" eaLnBrk="1" fontAlgn="auto" latinLnBrk="0" hangingPunct="1">
              <a:lnSpc>
                <a:spcPct val="100000"/>
              </a:lnSpc>
              <a:spcBef>
                <a:spcPts val="1000"/>
              </a:spcBef>
              <a:spcAft>
                <a:spcPts val="0"/>
              </a:spcAft>
              <a:buClrTx/>
              <a:buSzTx/>
              <a:tabLst/>
              <a:defRPr/>
            </a:pPr>
            <a:r>
              <a:rPr lang="en-GB" dirty="0"/>
              <a:t>Lorem Ipsum is simply dummy text of the printing and typesetting industry. </a:t>
            </a:r>
          </a:p>
          <a:p>
            <a:pPr marL="285750" marR="0" lvl="0" indent="-285750" algn="l" defTabSz="914400" rtl="0" eaLnBrk="1" fontAlgn="auto" latinLnBrk="0" hangingPunct="1">
              <a:lnSpc>
                <a:spcPct val="100000"/>
              </a:lnSpc>
              <a:spcBef>
                <a:spcPts val="1000"/>
              </a:spcBef>
              <a:spcAft>
                <a:spcPts val="0"/>
              </a:spcAft>
              <a:buClrTx/>
              <a:buSzTx/>
              <a:tabLst/>
              <a:defRPr/>
            </a:pPr>
            <a:r>
              <a:rPr lang="en-GB" dirty="0"/>
              <a:t>Lorem Ipsum has been the industry's standard dummy text ever since the 1500s, when an unknown printer took a galley of type and scrambled it to make a type specimen book. </a:t>
            </a:r>
          </a:p>
          <a:p>
            <a:pPr marL="285750" marR="0" lvl="0" indent="-285750" algn="l" defTabSz="914400" rtl="0" eaLnBrk="1" fontAlgn="auto" latinLnBrk="0" hangingPunct="1">
              <a:lnSpc>
                <a:spcPct val="100000"/>
              </a:lnSpc>
              <a:spcBef>
                <a:spcPts val="1000"/>
              </a:spcBef>
              <a:spcAft>
                <a:spcPts val="0"/>
              </a:spcAft>
              <a:buClrTx/>
              <a:buSzTx/>
              <a:tabLst/>
              <a:defRPr/>
            </a:pPr>
            <a:r>
              <a:rPr lang="en-GB" dirty="0"/>
              <a:t>It has survived not only five centuries, but also the leap into electronic typesetting, remaining essentially unchanged. </a:t>
            </a:r>
          </a:p>
          <a:p>
            <a:pPr marL="285750" marR="0" lvl="0" indent="-285750" algn="l" defTabSz="914400" rtl="0" eaLnBrk="1" fontAlgn="auto" latinLnBrk="0" hangingPunct="1">
              <a:lnSpc>
                <a:spcPct val="100000"/>
              </a:lnSpc>
              <a:spcBef>
                <a:spcPts val="1000"/>
              </a:spcBef>
              <a:spcAft>
                <a:spcPts val="0"/>
              </a:spcAft>
              <a:buClrTx/>
              <a:buSzTx/>
              <a:tabLst/>
              <a:defRPr/>
            </a:pPr>
            <a:r>
              <a:rPr lang="en-GB" dirty="0"/>
              <a:t>It was popularised in the 1960s with the release of Letraset sheets containing Lorem Ipsum passages</a:t>
            </a:r>
          </a:p>
        </p:txBody>
      </p:sp>
      <p:sp>
        <p:nvSpPr>
          <p:cNvPr id="9" name="Content Placeholder 2">
            <a:extLst>
              <a:ext uri="{FF2B5EF4-FFF2-40B4-BE49-F238E27FC236}">
                <a16:creationId xmlns:a16="http://schemas.microsoft.com/office/drawing/2014/main" id="{EFA01C39-DB17-4C5E-0554-E51841A00EF2}"/>
              </a:ext>
            </a:extLst>
          </p:cNvPr>
          <p:cNvSpPr>
            <a:spLocks noGrp="1"/>
          </p:cNvSpPr>
          <p:nvPr>
            <p:ph sz="half" idx="10" hasCustomPrompt="1"/>
          </p:nvPr>
        </p:nvSpPr>
        <p:spPr>
          <a:xfrm>
            <a:off x="619568" y="3135086"/>
            <a:ext cx="4152458" cy="3265713"/>
          </a:xfrm>
          <a:noFill/>
        </p:spPr>
        <p:txBody>
          <a:bodyPr>
            <a:noAutofit/>
          </a:bodyPr>
          <a:lstStyle>
            <a:lvl1pPr marL="0" indent="0">
              <a:lnSpc>
                <a:spcPct val="100000"/>
              </a:lnSpc>
              <a:buNone/>
              <a:defRPr sz="1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0" name="Rounded Rectangle 9">
            <a:extLst>
              <a:ext uri="{FF2B5EF4-FFF2-40B4-BE49-F238E27FC236}">
                <a16:creationId xmlns:a16="http://schemas.microsoft.com/office/drawing/2014/main" id="{933864F3-4CF0-C834-509A-C57C979E571F}"/>
              </a:ext>
            </a:extLst>
          </p:cNvPr>
          <p:cNvSpPr/>
          <p:nvPr userDrawn="1"/>
        </p:nvSpPr>
        <p:spPr>
          <a:xfrm>
            <a:off x="3594503" y="293322"/>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1" name="Text Placeholder 11">
            <a:extLst>
              <a:ext uri="{FF2B5EF4-FFF2-40B4-BE49-F238E27FC236}">
                <a16:creationId xmlns:a16="http://schemas.microsoft.com/office/drawing/2014/main" id="{01F08B7B-0849-092D-42D5-198E9D93F873}"/>
              </a:ext>
            </a:extLst>
          </p:cNvPr>
          <p:cNvSpPr>
            <a:spLocks noGrp="1"/>
          </p:cNvSpPr>
          <p:nvPr>
            <p:ph type="body" sz="quarter" idx="22" hasCustomPrompt="1"/>
          </p:nvPr>
        </p:nvSpPr>
        <p:spPr>
          <a:xfrm>
            <a:off x="3806358" y="341283"/>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12" name="Rounded Rectangle 11">
            <a:extLst>
              <a:ext uri="{FF2B5EF4-FFF2-40B4-BE49-F238E27FC236}">
                <a16:creationId xmlns:a16="http://schemas.microsoft.com/office/drawing/2014/main" id="{C080C5F2-1204-AE00-AD14-2A6B2FC35A25}"/>
              </a:ext>
            </a:extLst>
          </p:cNvPr>
          <p:cNvSpPr/>
          <p:nvPr userDrawn="1"/>
        </p:nvSpPr>
        <p:spPr>
          <a:xfrm>
            <a:off x="2005487" y="293322"/>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3" name="Text Placeholder 11">
            <a:extLst>
              <a:ext uri="{FF2B5EF4-FFF2-40B4-BE49-F238E27FC236}">
                <a16:creationId xmlns:a16="http://schemas.microsoft.com/office/drawing/2014/main" id="{FAE7E898-A265-536D-464E-2E68F304225F}"/>
              </a:ext>
            </a:extLst>
          </p:cNvPr>
          <p:cNvSpPr>
            <a:spLocks noGrp="1"/>
          </p:cNvSpPr>
          <p:nvPr>
            <p:ph type="body" sz="quarter" idx="23" hasCustomPrompt="1"/>
          </p:nvPr>
        </p:nvSpPr>
        <p:spPr>
          <a:xfrm>
            <a:off x="2178675" y="341283"/>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14" name="Rounded Rectangle 13">
            <a:extLst>
              <a:ext uri="{FF2B5EF4-FFF2-40B4-BE49-F238E27FC236}">
                <a16:creationId xmlns:a16="http://schemas.microsoft.com/office/drawing/2014/main" id="{997E9A39-2A99-EA59-1254-13C764DA9C1E}"/>
              </a:ext>
            </a:extLst>
          </p:cNvPr>
          <p:cNvSpPr/>
          <p:nvPr userDrawn="1"/>
        </p:nvSpPr>
        <p:spPr>
          <a:xfrm>
            <a:off x="410874" y="293322"/>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5" name="Text Placeholder 11">
            <a:extLst>
              <a:ext uri="{FF2B5EF4-FFF2-40B4-BE49-F238E27FC236}">
                <a16:creationId xmlns:a16="http://schemas.microsoft.com/office/drawing/2014/main" id="{340FADA6-A2B7-D761-1369-411CA3915D9E}"/>
              </a:ext>
            </a:extLst>
          </p:cNvPr>
          <p:cNvSpPr>
            <a:spLocks noGrp="1"/>
          </p:cNvSpPr>
          <p:nvPr>
            <p:ph type="body" sz="quarter" idx="24" hasCustomPrompt="1"/>
          </p:nvPr>
        </p:nvSpPr>
        <p:spPr>
          <a:xfrm>
            <a:off x="619567" y="343299"/>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spTree>
    <p:extLst>
      <p:ext uri="{BB962C8B-B14F-4D97-AF65-F5344CB8AC3E}">
        <p14:creationId xmlns:p14="http://schemas.microsoft.com/office/powerpoint/2010/main" val="25977863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2B283C4-D07C-644C-C8ED-9CB6E81A6F5C}"/>
              </a:ext>
            </a:extLst>
          </p:cNvPr>
          <p:cNvSpPr/>
          <p:nvPr userDrawn="1"/>
        </p:nvSpPr>
        <p:spPr>
          <a:xfrm>
            <a:off x="4931228" y="0"/>
            <a:ext cx="7260771"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 name="Title 1">
            <a:extLst>
              <a:ext uri="{FF2B5EF4-FFF2-40B4-BE49-F238E27FC236}">
                <a16:creationId xmlns:a16="http://schemas.microsoft.com/office/drawing/2014/main" id="{AA965DEB-69BE-B24C-38A3-F9329B8BA62B}"/>
              </a:ext>
            </a:extLst>
          </p:cNvPr>
          <p:cNvSpPr>
            <a:spLocks noGrp="1"/>
          </p:cNvSpPr>
          <p:nvPr>
            <p:ph type="title"/>
          </p:nvPr>
        </p:nvSpPr>
        <p:spPr>
          <a:xfrm>
            <a:off x="619568" y="892628"/>
            <a:ext cx="4152458" cy="2090058"/>
          </a:xfrm>
        </p:spPr>
        <p:txBody>
          <a:bodyPr anchor="b"/>
          <a:lstStyle>
            <a:lvl1pPr>
              <a:defRPr sz="3200"/>
            </a:lvl1pPr>
          </a:lstStyle>
          <a:p>
            <a:r>
              <a:rPr lang="en-GB" dirty="0"/>
              <a:t>Click to edit Master title style</a:t>
            </a:r>
            <a:endParaRPr lang="en-HU" dirty="0"/>
          </a:p>
        </p:txBody>
      </p:sp>
      <p:sp>
        <p:nvSpPr>
          <p:cNvPr id="9" name="Content Placeholder 2">
            <a:extLst>
              <a:ext uri="{FF2B5EF4-FFF2-40B4-BE49-F238E27FC236}">
                <a16:creationId xmlns:a16="http://schemas.microsoft.com/office/drawing/2014/main" id="{EFA01C39-DB17-4C5E-0554-E51841A00EF2}"/>
              </a:ext>
            </a:extLst>
          </p:cNvPr>
          <p:cNvSpPr>
            <a:spLocks noGrp="1"/>
          </p:cNvSpPr>
          <p:nvPr>
            <p:ph sz="half" idx="10" hasCustomPrompt="1"/>
          </p:nvPr>
        </p:nvSpPr>
        <p:spPr>
          <a:xfrm>
            <a:off x="619568" y="3135086"/>
            <a:ext cx="4152458" cy="3265713"/>
          </a:xfrm>
          <a:noFill/>
        </p:spPr>
        <p:txBody>
          <a:bodyPr>
            <a:noAutofit/>
          </a:bodyPr>
          <a:lstStyle>
            <a:lvl1pPr marL="0" indent="0">
              <a:lnSpc>
                <a:spcPct val="100000"/>
              </a:lnSpc>
              <a:buNone/>
              <a:defRPr sz="1400" b="0">
                <a:solidFill>
                  <a:schemeClr val="tx2"/>
                </a:solidFill>
                <a:latin typeface="+mn-lt"/>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HU" dirty="0"/>
          </a:p>
        </p:txBody>
      </p:sp>
      <p:sp>
        <p:nvSpPr>
          <p:cNvPr id="12" name="Rounded Rectangle 11">
            <a:extLst>
              <a:ext uri="{FF2B5EF4-FFF2-40B4-BE49-F238E27FC236}">
                <a16:creationId xmlns:a16="http://schemas.microsoft.com/office/drawing/2014/main" id="{C080C5F2-1204-AE00-AD14-2A6B2FC35A25}"/>
              </a:ext>
            </a:extLst>
          </p:cNvPr>
          <p:cNvSpPr/>
          <p:nvPr userDrawn="1"/>
        </p:nvSpPr>
        <p:spPr>
          <a:xfrm>
            <a:off x="2005487" y="293322"/>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3" name="Text Placeholder 11">
            <a:extLst>
              <a:ext uri="{FF2B5EF4-FFF2-40B4-BE49-F238E27FC236}">
                <a16:creationId xmlns:a16="http://schemas.microsoft.com/office/drawing/2014/main" id="{FAE7E898-A265-536D-464E-2E68F304225F}"/>
              </a:ext>
            </a:extLst>
          </p:cNvPr>
          <p:cNvSpPr>
            <a:spLocks noGrp="1"/>
          </p:cNvSpPr>
          <p:nvPr>
            <p:ph type="body" sz="quarter" idx="23" hasCustomPrompt="1"/>
          </p:nvPr>
        </p:nvSpPr>
        <p:spPr>
          <a:xfrm>
            <a:off x="2178675" y="341283"/>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14" name="Rounded Rectangle 13">
            <a:extLst>
              <a:ext uri="{FF2B5EF4-FFF2-40B4-BE49-F238E27FC236}">
                <a16:creationId xmlns:a16="http://schemas.microsoft.com/office/drawing/2014/main" id="{997E9A39-2A99-EA59-1254-13C764DA9C1E}"/>
              </a:ext>
            </a:extLst>
          </p:cNvPr>
          <p:cNvSpPr/>
          <p:nvPr userDrawn="1"/>
        </p:nvSpPr>
        <p:spPr>
          <a:xfrm>
            <a:off x="410874" y="293322"/>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5" name="Text Placeholder 11">
            <a:extLst>
              <a:ext uri="{FF2B5EF4-FFF2-40B4-BE49-F238E27FC236}">
                <a16:creationId xmlns:a16="http://schemas.microsoft.com/office/drawing/2014/main" id="{340FADA6-A2B7-D761-1369-411CA3915D9E}"/>
              </a:ext>
            </a:extLst>
          </p:cNvPr>
          <p:cNvSpPr>
            <a:spLocks noGrp="1"/>
          </p:cNvSpPr>
          <p:nvPr>
            <p:ph type="body" sz="quarter" idx="24" hasCustomPrompt="1"/>
          </p:nvPr>
        </p:nvSpPr>
        <p:spPr>
          <a:xfrm>
            <a:off x="619567" y="343299"/>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sp>
        <p:nvSpPr>
          <p:cNvPr id="3" name="Picture Placeholder 7">
            <a:extLst>
              <a:ext uri="{FF2B5EF4-FFF2-40B4-BE49-F238E27FC236}">
                <a16:creationId xmlns:a16="http://schemas.microsoft.com/office/drawing/2014/main" id="{1CDC27B2-AD79-2030-1A7A-65F68167B2E2}"/>
              </a:ext>
            </a:extLst>
          </p:cNvPr>
          <p:cNvSpPr>
            <a:spLocks noGrp="1"/>
          </p:cNvSpPr>
          <p:nvPr>
            <p:ph type="pic" sz="quarter" idx="25"/>
          </p:nvPr>
        </p:nvSpPr>
        <p:spPr>
          <a:xfrm>
            <a:off x="5109783" y="386557"/>
            <a:ext cx="6671343" cy="6084885"/>
          </a:xfrm>
          <a:prstGeom prst="roundRect">
            <a:avLst>
              <a:gd name="adj" fmla="val 6177"/>
            </a:avLst>
          </a:prstGeom>
        </p:spPr>
        <p:txBody>
          <a:bodyPr/>
          <a:lstStyle/>
          <a:p>
            <a:endParaRPr lang="en-HU"/>
          </a:p>
        </p:txBody>
      </p:sp>
      <p:sp>
        <p:nvSpPr>
          <p:cNvPr id="10" name="Rounded Rectangle 9">
            <a:extLst>
              <a:ext uri="{FF2B5EF4-FFF2-40B4-BE49-F238E27FC236}">
                <a16:creationId xmlns:a16="http://schemas.microsoft.com/office/drawing/2014/main" id="{933864F3-4CF0-C834-509A-C57C979E571F}"/>
              </a:ext>
            </a:extLst>
          </p:cNvPr>
          <p:cNvSpPr/>
          <p:nvPr userDrawn="1"/>
        </p:nvSpPr>
        <p:spPr>
          <a:xfrm>
            <a:off x="3594503" y="293322"/>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11" name="Text Placeholder 11">
            <a:extLst>
              <a:ext uri="{FF2B5EF4-FFF2-40B4-BE49-F238E27FC236}">
                <a16:creationId xmlns:a16="http://schemas.microsoft.com/office/drawing/2014/main" id="{01F08B7B-0849-092D-42D5-198E9D93F873}"/>
              </a:ext>
            </a:extLst>
          </p:cNvPr>
          <p:cNvSpPr>
            <a:spLocks noGrp="1"/>
          </p:cNvSpPr>
          <p:nvPr>
            <p:ph type="body" sz="quarter" idx="22" hasCustomPrompt="1"/>
          </p:nvPr>
        </p:nvSpPr>
        <p:spPr>
          <a:xfrm>
            <a:off x="3806358" y="341283"/>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Tree>
    <p:extLst>
      <p:ext uri="{BB962C8B-B14F-4D97-AF65-F5344CB8AC3E}">
        <p14:creationId xmlns:p14="http://schemas.microsoft.com/office/powerpoint/2010/main" val="22793851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5DB15A79-9373-EFB6-8134-3D7B22FC65AA}"/>
              </a:ext>
            </a:extLst>
          </p:cNvPr>
          <p:cNvSpPr/>
          <p:nvPr userDrawn="1"/>
        </p:nvSpPr>
        <p:spPr>
          <a:xfrm>
            <a:off x="-524740" y="1"/>
            <a:ext cx="3218513" cy="7055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20" name="Rounded Rectangle 19">
            <a:extLst>
              <a:ext uri="{FF2B5EF4-FFF2-40B4-BE49-F238E27FC236}">
                <a16:creationId xmlns:a16="http://schemas.microsoft.com/office/drawing/2014/main" id="{61747345-5A12-E927-7458-73DF7A2D1727}"/>
              </a:ext>
            </a:extLst>
          </p:cNvPr>
          <p:cNvSpPr/>
          <p:nvPr userDrawn="1"/>
        </p:nvSpPr>
        <p:spPr>
          <a:xfrm>
            <a:off x="176784" y="2800759"/>
            <a:ext cx="12527834" cy="3830358"/>
          </a:xfrm>
          <a:prstGeom prst="roundRect">
            <a:avLst>
              <a:gd name="adj" fmla="val 718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dirty="0"/>
          </a:p>
        </p:txBody>
      </p:sp>
      <p:sp>
        <p:nvSpPr>
          <p:cNvPr id="2" name="Title 1">
            <a:extLst>
              <a:ext uri="{FF2B5EF4-FFF2-40B4-BE49-F238E27FC236}">
                <a16:creationId xmlns:a16="http://schemas.microsoft.com/office/drawing/2014/main" id="{01B7C628-C0E7-1B50-3A7E-FF16E0623A14}"/>
              </a:ext>
            </a:extLst>
          </p:cNvPr>
          <p:cNvSpPr>
            <a:spLocks noGrp="1"/>
          </p:cNvSpPr>
          <p:nvPr>
            <p:ph type="ctrTitle" hasCustomPrompt="1"/>
          </p:nvPr>
        </p:nvSpPr>
        <p:spPr>
          <a:xfrm>
            <a:off x="488861" y="3141721"/>
            <a:ext cx="8996756" cy="1830826"/>
          </a:xfrm>
        </p:spPr>
        <p:txBody>
          <a:bodyPr anchor="b"/>
          <a:lstStyle>
            <a:lvl1pPr algn="l">
              <a:defRPr sz="6000">
                <a:solidFill>
                  <a:schemeClr val="accent1"/>
                </a:solidFill>
              </a:defRPr>
            </a:lvl1pPr>
          </a:lstStyle>
          <a:p>
            <a:r>
              <a:rPr lang="en-GB" dirty="0"/>
              <a:t>Thank you for your attention!</a:t>
            </a:r>
            <a:endParaRPr lang="en-HU" dirty="0"/>
          </a:p>
        </p:txBody>
      </p:sp>
      <p:sp>
        <p:nvSpPr>
          <p:cNvPr id="3" name="Subtitle 2">
            <a:extLst>
              <a:ext uri="{FF2B5EF4-FFF2-40B4-BE49-F238E27FC236}">
                <a16:creationId xmlns:a16="http://schemas.microsoft.com/office/drawing/2014/main" id="{0BCC1F57-62E3-86B8-3EAF-B5A29E2D3DAE}"/>
              </a:ext>
            </a:extLst>
          </p:cNvPr>
          <p:cNvSpPr>
            <a:spLocks noGrp="1"/>
          </p:cNvSpPr>
          <p:nvPr>
            <p:ph type="subTitle" idx="1"/>
          </p:nvPr>
        </p:nvSpPr>
        <p:spPr>
          <a:xfrm>
            <a:off x="488861" y="5076349"/>
            <a:ext cx="8996756" cy="99544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HU" dirty="0"/>
          </a:p>
        </p:txBody>
      </p:sp>
      <p:grpSp>
        <p:nvGrpSpPr>
          <p:cNvPr id="22" name="Picture 7">
            <a:extLst>
              <a:ext uri="{FF2B5EF4-FFF2-40B4-BE49-F238E27FC236}">
                <a16:creationId xmlns:a16="http://schemas.microsoft.com/office/drawing/2014/main" id="{76BB13B5-86F6-A905-1987-802C415E9767}"/>
              </a:ext>
            </a:extLst>
          </p:cNvPr>
          <p:cNvGrpSpPr/>
          <p:nvPr/>
        </p:nvGrpSpPr>
        <p:grpSpPr>
          <a:xfrm>
            <a:off x="553134" y="147775"/>
            <a:ext cx="1781657" cy="406453"/>
            <a:chOff x="927296" y="528820"/>
            <a:chExt cx="1991895" cy="454415"/>
          </a:xfrm>
          <a:solidFill>
            <a:schemeClr val="bg2"/>
          </a:solidFill>
        </p:grpSpPr>
        <p:sp>
          <p:nvSpPr>
            <p:cNvPr id="23" name="Freeform 22">
              <a:extLst>
                <a:ext uri="{FF2B5EF4-FFF2-40B4-BE49-F238E27FC236}">
                  <a16:creationId xmlns:a16="http://schemas.microsoft.com/office/drawing/2014/main" id="{058075CF-CF8F-23B1-BD3B-26506810B828}"/>
                </a:ext>
              </a:extLst>
            </p:cNvPr>
            <p:cNvSpPr/>
            <p:nvPr/>
          </p:nvSpPr>
          <p:spPr>
            <a:xfrm>
              <a:off x="927296" y="528820"/>
              <a:ext cx="747344" cy="454415"/>
            </a:xfrm>
            <a:custGeom>
              <a:avLst/>
              <a:gdLst>
                <a:gd name="connsiteX0" fmla="*/ 667048 w 747344"/>
                <a:gd name="connsiteY0" fmla="*/ 0 h 454415"/>
                <a:gd name="connsiteX1" fmla="*/ 586752 w 747344"/>
                <a:gd name="connsiteY1" fmla="*/ 80069 h 454415"/>
                <a:gd name="connsiteX2" fmla="*/ 612575 w 747344"/>
                <a:gd name="connsiteY2" fmla="*/ 138903 h 454415"/>
                <a:gd name="connsiteX3" fmla="*/ 626860 w 747344"/>
                <a:gd name="connsiteY3" fmla="*/ 153166 h 454415"/>
                <a:gd name="connsiteX4" fmla="*/ 520047 w 747344"/>
                <a:gd name="connsiteY4" fmla="*/ 260537 h 454415"/>
                <a:gd name="connsiteX5" fmla="*/ 413847 w 747344"/>
                <a:gd name="connsiteY5" fmla="*/ 153379 h 454415"/>
                <a:gd name="connsiteX6" fmla="*/ 429650 w 747344"/>
                <a:gd name="connsiteY6" fmla="*/ 137599 h 454415"/>
                <a:gd name="connsiteX7" fmla="*/ 453955 w 747344"/>
                <a:gd name="connsiteY7" fmla="*/ 80069 h 454415"/>
                <a:gd name="connsiteX8" fmla="*/ 373659 w 747344"/>
                <a:gd name="connsiteY8" fmla="*/ 0 h 454415"/>
                <a:gd name="connsiteX9" fmla="*/ 293469 w 747344"/>
                <a:gd name="connsiteY9" fmla="*/ 80069 h 454415"/>
                <a:gd name="connsiteX10" fmla="*/ 316948 w 747344"/>
                <a:gd name="connsiteY10" fmla="*/ 136801 h 454415"/>
                <a:gd name="connsiteX11" fmla="*/ 333337 w 747344"/>
                <a:gd name="connsiteY11" fmla="*/ 153379 h 454415"/>
                <a:gd name="connsiteX12" fmla="*/ 226924 w 747344"/>
                <a:gd name="connsiteY12" fmla="*/ 260537 h 454415"/>
                <a:gd name="connsiteX13" fmla="*/ 120111 w 747344"/>
                <a:gd name="connsiteY13" fmla="*/ 152980 h 454415"/>
                <a:gd name="connsiteX14" fmla="*/ 131544 w 747344"/>
                <a:gd name="connsiteY14" fmla="*/ 141458 h 454415"/>
                <a:gd name="connsiteX15" fmla="*/ 132157 w 747344"/>
                <a:gd name="connsiteY15" fmla="*/ 140952 h 454415"/>
                <a:gd name="connsiteX16" fmla="*/ 160513 w 747344"/>
                <a:gd name="connsiteY16" fmla="*/ 80096 h 454415"/>
                <a:gd name="connsiteX17" fmla="*/ 80190 w 747344"/>
                <a:gd name="connsiteY17" fmla="*/ 0 h 454415"/>
                <a:gd name="connsiteX18" fmla="*/ 0 w 747344"/>
                <a:gd name="connsiteY18" fmla="*/ 80069 h 454415"/>
                <a:gd name="connsiteX19" fmla="*/ 23692 w 747344"/>
                <a:gd name="connsiteY19" fmla="*/ 136987 h 454415"/>
                <a:gd name="connsiteX20" fmla="*/ 186709 w 747344"/>
                <a:gd name="connsiteY20" fmla="*/ 301064 h 454415"/>
                <a:gd name="connsiteX21" fmla="*/ 169307 w 747344"/>
                <a:gd name="connsiteY21" fmla="*/ 318546 h 454415"/>
                <a:gd name="connsiteX22" fmla="*/ 146735 w 747344"/>
                <a:gd name="connsiteY22" fmla="*/ 374241 h 454415"/>
                <a:gd name="connsiteX23" fmla="*/ 226924 w 747344"/>
                <a:gd name="connsiteY23" fmla="*/ 454416 h 454415"/>
                <a:gd name="connsiteX24" fmla="*/ 307220 w 747344"/>
                <a:gd name="connsiteY24" fmla="*/ 374241 h 454415"/>
                <a:gd name="connsiteX25" fmla="*/ 283928 w 747344"/>
                <a:gd name="connsiteY25" fmla="*/ 317828 h 454415"/>
                <a:gd name="connsiteX26" fmla="*/ 267219 w 747344"/>
                <a:gd name="connsiteY26" fmla="*/ 301037 h 454415"/>
                <a:gd name="connsiteX27" fmla="*/ 373632 w 747344"/>
                <a:gd name="connsiteY27" fmla="*/ 193879 h 454415"/>
                <a:gd name="connsiteX28" fmla="*/ 479752 w 747344"/>
                <a:gd name="connsiteY28" fmla="*/ 300931 h 454415"/>
                <a:gd name="connsiteX29" fmla="*/ 462243 w 747344"/>
                <a:gd name="connsiteY29" fmla="*/ 318520 h 454415"/>
                <a:gd name="connsiteX30" fmla="*/ 439751 w 747344"/>
                <a:gd name="connsiteY30" fmla="*/ 374214 h 454415"/>
                <a:gd name="connsiteX31" fmla="*/ 519940 w 747344"/>
                <a:gd name="connsiteY31" fmla="*/ 454389 h 454415"/>
                <a:gd name="connsiteX32" fmla="*/ 600236 w 747344"/>
                <a:gd name="connsiteY32" fmla="*/ 374214 h 454415"/>
                <a:gd name="connsiteX33" fmla="*/ 578970 w 747344"/>
                <a:gd name="connsiteY33" fmla="*/ 319930 h 454415"/>
                <a:gd name="connsiteX34" fmla="*/ 560235 w 747344"/>
                <a:gd name="connsiteY34" fmla="*/ 301037 h 454415"/>
                <a:gd name="connsiteX35" fmla="*/ 722533 w 747344"/>
                <a:gd name="connsiteY35" fmla="*/ 137972 h 454415"/>
                <a:gd name="connsiteX36" fmla="*/ 722933 w 747344"/>
                <a:gd name="connsiteY36" fmla="*/ 137573 h 454415"/>
                <a:gd name="connsiteX37" fmla="*/ 747344 w 747344"/>
                <a:gd name="connsiteY37" fmla="*/ 80042 h 454415"/>
                <a:gd name="connsiteX38" fmla="*/ 667021 w 747344"/>
                <a:gd name="connsiteY38" fmla="*/ 0 h 454415"/>
                <a:gd name="connsiteX39" fmla="*/ 667048 w 747344"/>
                <a:gd name="connsiteY39" fmla="*/ 0 h 454415"/>
                <a:gd name="connsiteX40" fmla="*/ 95274 w 747344"/>
                <a:gd name="connsiteY40" fmla="*/ 105641 h 454415"/>
                <a:gd name="connsiteX41" fmla="*/ 79790 w 747344"/>
                <a:gd name="connsiteY41" fmla="*/ 121101 h 454415"/>
                <a:gd name="connsiteX42" fmla="*/ 59749 w 747344"/>
                <a:gd name="connsiteY42" fmla="*/ 100771 h 454415"/>
                <a:gd name="connsiteX43" fmla="*/ 51035 w 747344"/>
                <a:gd name="connsiteY43" fmla="*/ 80042 h 454415"/>
                <a:gd name="connsiteX44" fmla="*/ 80190 w 747344"/>
                <a:gd name="connsiteY44" fmla="*/ 50931 h 454415"/>
                <a:gd name="connsiteX45" fmla="*/ 109451 w 747344"/>
                <a:gd name="connsiteY45" fmla="*/ 80042 h 454415"/>
                <a:gd name="connsiteX46" fmla="*/ 95274 w 747344"/>
                <a:gd name="connsiteY46" fmla="*/ 105614 h 454415"/>
                <a:gd name="connsiteX47" fmla="*/ 226898 w 747344"/>
                <a:gd name="connsiteY47" fmla="*/ 403378 h 454415"/>
                <a:gd name="connsiteX48" fmla="*/ 197743 w 747344"/>
                <a:gd name="connsiteY48" fmla="*/ 374267 h 454415"/>
                <a:gd name="connsiteX49" fmla="*/ 205658 w 747344"/>
                <a:gd name="connsiteY49" fmla="*/ 354257 h 454415"/>
                <a:gd name="connsiteX50" fmla="*/ 227031 w 747344"/>
                <a:gd name="connsiteY50" fmla="*/ 332916 h 454415"/>
                <a:gd name="connsiteX51" fmla="*/ 247684 w 747344"/>
                <a:gd name="connsiteY51" fmla="*/ 353751 h 454415"/>
                <a:gd name="connsiteX52" fmla="*/ 256186 w 747344"/>
                <a:gd name="connsiteY52" fmla="*/ 374267 h 454415"/>
                <a:gd name="connsiteX53" fmla="*/ 226924 w 747344"/>
                <a:gd name="connsiteY53" fmla="*/ 403378 h 454415"/>
                <a:gd name="connsiteX54" fmla="*/ 393859 w 747344"/>
                <a:gd name="connsiteY54" fmla="*/ 101091 h 454415"/>
                <a:gd name="connsiteX55" fmla="*/ 373605 w 747344"/>
                <a:gd name="connsiteY55" fmla="*/ 121500 h 454415"/>
                <a:gd name="connsiteX56" fmla="*/ 353058 w 747344"/>
                <a:gd name="connsiteY56" fmla="*/ 100771 h 454415"/>
                <a:gd name="connsiteX57" fmla="*/ 344450 w 747344"/>
                <a:gd name="connsiteY57" fmla="*/ 80042 h 454415"/>
                <a:gd name="connsiteX58" fmla="*/ 373605 w 747344"/>
                <a:gd name="connsiteY58" fmla="*/ 50931 h 454415"/>
                <a:gd name="connsiteX59" fmla="*/ 402760 w 747344"/>
                <a:gd name="connsiteY59" fmla="*/ 80042 h 454415"/>
                <a:gd name="connsiteX60" fmla="*/ 393859 w 747344"/>
                <a:gd name="connsiteY60" fmla="*/ 101064 h 454415"/>
                <a:gd name="connsiteX61" fmla="*/ 393859 w 747344"/>
                <a:gd name="connsiteY61" fmla="*/ 101064 h 454415"/>
                <a:gd name="connsiteX62" fmla="*/ 519914 w 747344"/>
                <a:gd name="connsiteY62" fmla="*/ 403378 h 454415"/>
                <a:gd name="connsiteX63" fmla="*/ 490759 w 747344"/>
                <a:gd name="connsiteY63" fmla="*/ 374267 h 454415"/>
                <a:gd name="connsiteX64" fmla="*/ 498674 w 747344"/>
                <a:gd name="connsiteY64" fmla="*/ 354257 h 454415"/>
                <a:gd name="connsiteX65" fmla="*/ 519940 w 747344"/>
                <a:gd name="connsiteY65" fmla="*/ 332916 h 454415"/>
                <a:gd name="connsiteX66" fmla="*/ 541500 w 747344"/>
                <a:gd name="connsiteY66" fmla="*/ 354656 h 454415"/>
                <a:gd name="connsiteX67" fmla="*/ 549095 w 747344"/>
                <a:gd name="connsiteY67" fmla="*/ 374267 h 454415"/>
                <a:gd name="connsiteX68" fmla="*/ 519940 w 747344"/>
                <a:gd name="connsiteY68" fmla="*/ 403378 h 454415"/>
                <a:gd name="connsiteX69" fmla="*/ 519940 w 747344"/>
                <a:gd name="connsiteY69" fmla="*/ 403378 h 454415"/>
                <a:gd name="connsiteX70" fmla="*/ 686183 w 747344"/>
                <a:gd name="connsiteY70" fmla="*/ 102208 h 454415"/>
                <a:gd name="connsiteX71" fmla="*/ 667154 w 747344"/>
                <a:gd name="connsiteY71" fmla="*/ 121314 h 454415"/>
                <a:gd name="connsiteX72" fmla="*/ 647407 w 747344"/>
                <a:gd name="connsiteY72" fmla="*/ 101596 h 454415"/>
                <a:gd name="connsiteX73" fmla="*/ 637786 w 747344"/>
                <a:gd name="connsiteY73" fmla="*/ 80069 h 454415"/>
                <a:gd name="connsiteX74" fmla="*/ 667048 w 747344"/>
                <a:gd name="connsiteY74" fmla="*/ 50958 h 454415"/>
                <a:gd name="connsiteX75" fmla="*/ 696309 w 747344"/>
                <a:gd name="connsiteY75" fmla="*/ 80069 h 454415"/>
                <a:gd name="connsiteX76" fmla="*/ 686183 w 747344"/>
                <a:gd name="connsiteY76" fmla="*/ 102208 h 454415"/>
                <a:gd name="connsiteX77" fmla="*/ 686183 w 747344"/>
                <a:gd name="connsiteY77" fmla="*/ 102208 h 45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47344" h="454415">
                  <a:moveTo>
                    <a:pt x="667048" y="0"/>
                  </a:moveTo>
                  <a:cubicBezTo>
                    <a:pt x="622782" y="0"/>
                    <a:pt x="586752" y="35897"/>
                    <a:pt x="586752" y="80069"/>
                  </a:cubicBezTo>
                  <a:cubicBezTo>
                    <a:pt x="586752" y="102421"/>
                    <a:pt x="596186" y="123762"/>
                    <a:pt x="612575" y="138903"/>
                  </a:cubicBezTo>
                  <a:lnTo>
                    <a:pt x="626860" y="153166"/>
                  </a:lnTo>
                  <a:lnTo>
                    <a:pt x="520047" y="260537"/>
                  </a:lnTo>
                  <a:lnTo>
                    <a:pt x="413847" y="153379"/>
                  </a:lnTo>
                  <a:lnTo>
                    <a:pt x="429650" y="137599"/>
                  </a:lnTo>
                  <a:cubicBezTo>
                    <a:pt x="445240" y="122325"/>
                    <a:pt x="453955" y="101916"/>
                    <a:pt x="453955" y="80069"/>
                  </a:cubicBezTo>
                  <a:cubicBezTo>
                    <a:pt x="453955" y="35897"/>
                    <a:pt x="417924" y="0"/>
                    <a:pt x="373659" y="0"/>
                  </a:cubicBezTo>
                  <a:cubicBezTo>
                    <a:pt x="329393" y="0"/>
                    <a:pt x="293469" y="35897"/>
                    <a:pt x="293469" y="80069"/>
                  </a:cubicBezTo>
                  <a:cubicBezTo>
                    <a:pt x="293469" y="101596"/>
                    <a:pt x="301864" y="121713"/>
                    <a:pt x="316948" y="136801"/>
                  </a:cubicBezTo>
                  <a:lnTo>
                    <a:pt x="333337" y="153379"/>
                  </a:lnTo>
                  <a:lnTo>
                    <a:pt x="226924" y="260537"/>
                  </a:lnTo>
                  <a:lnTo>
                    <a:pt x="120111" y="152980"/>
                  </a:lnTo>
                  <a:lnTo>
                    <a:pt x="131544" y="141458"/>
                  </a:lnTo>
                  <a:lnTo>
                    <a:pt x="132157" y="140952"/>
                  </a:lnTo>
                  <a:cubicBezTo>
                    <a:pt x="146841" y="125279"/>
                    <a:pt x="160513" y="107184"/>
                    <a:pt x="160513" y="80096"/>
                  </a:cubicBezTo>
                  <a:cubicBezTo>
                    <a:pt x="160486" y="35897"/>
                    <a:pt x="124535" y="0"/>
                    <a:pt x="80190" y="0"/>
                  </a:cubicBezTo>
                  <a:cubicBezTo>
                    <a:pt x="35844" y="0"/>
                    <a:pt x="0" y="35897"/>
                    <a:pt x="0" y="80069"/>
                  </a:cubicBezTo>
                  <a:cubicBezTo>
                    <a:pt x="0" y="101703"/>
                    <a:pt x="8501" y="122033"/>
                    <a:pt x="23692" y="136987"/>
                  </a:cubicBezTo>
                  <a:lnTo>
                    <a:pt x="186709" y="301064"/>
                  </a:lnTo>
                  <a:lnTo>
                    <a:pt x="169307" y="318546"/>
                  </a:lnTo>
                  <a:cubicBezTo>
                    <a:pt x="154730" y="333607"/>
                    <a:pt x="146735" y="353432"/>
                    <a:pt x="146735" y="374241"/>
                  </a:cubicBezTo>
                  <a:cubicBezTo>
                    <a:pt x="146735" y="418413"/>
                    <a:pt x="182685" y="454416"/>
                    <a:pt x="226924" y="454416"/>
                  </a:cubicBezTo>
                  <a:cubicBezTo>
                    <a:pt x="271163" y="454416"/>
                    <a:pt x="307220" y="418440"/>
                    <a:pt x="307220" y="374241"/>
                  </a:cubicBezTo>
                  <a:cubicBezTo>
                    <a:pt x="307220" y="353006"/>
                    <a:pt x="298906" y="332889"/>
                    <a:pt x="283928" y="317828"/>
                  </a:cubicBezTo>
                  <a:lnTo>
                    <a:pt x="267219" y="301037"/>
                  </a:lnTo>
                  <a:lnTo>
                    <a:pt x="373632" y="193879"/>
                  </a:lnTo>
                  <a:lnTo>
                    <a:pt x="479752" y="300931"/>
                  </a:lnTo>
                  <a:lnTo>
                    <a:pt x="462243" y="318520"/>
                  </a:lnTo>
                  <a:cubicBezTo>
                    <a:pt x="447772" y="333581"/>
                    <a:pt x="439751" y="353405"/>
                    <a:pt x="439751" y="374214"/>
                  </a:cubicBezTo>
                  <a:cubicBezTo>
                    <a:pt x="439751" y="418386"/>
                    <a:pt x="475701" y="454389"/>
                    <a:pt x="519940" y="454389"/>
                  </a:cubicBezTo>
                  <a:cubicBezTo>
                    <a:pt x="564179" y="454389"/>
                    <a:pt x="600236" y="418413"/>
                    <a:pt x="600236" y="374214"/>
                  </a:cubicBezTo>
                  <a:cubicBezTo>
                    <a:pt x="600236" y="353991"/>
                    <a:pt x="592641" y="334672"/>
                    <a:pt x="578970" y="319930"/>
                  </a:cubicBezTo>
                  <a:lnTo>
                    <a:pt x="560235" y="301037"/>
                  </a:lnTo>
                  <a:lnTo>
                    <a:pt x="722533" y="137972"/>
                  </a:lnTo>
                  <a:lnTo>
                    <a:pt x="722933" y="137573"/>
                  </a:lnTo>
                  <a:cubicBezTo>
                    <a:pt x="739349" y="120383"/>
                    <a:pt x="747344" y="101676"/>
                    <a:pt x="747344" y="80042"/>
                  </a:cubicBezTo>
                  <a:cubicBezTo>
                    <a:pt x="747291" y="35897"/>
                    <a:pt x="711260" y="0"/>
                    <a:pt x="667021" y="0"/>
                  </a:cubicBezTo>
                  <a:lnTo>
                    <a:pt x="667048" y="0"/>
                  </a:lnTo>
                  <a:close/>
                  <a:moveTo>
                    <a:pt x="95274" y="105641"/>
                  </a:moveTo>
                  <a:lnTo>
                    <a:pt x="79790" y="121101"/>
                  </a:lnTo>
                  <a:lnTo>
                    <a:pt x="59749" y="100771"/>
                  </a:lnTo>
                  <a:cubicBezTo>
                    <a:pt x="54179" y="95316"/>
                    <a:pt x="51035" y="87919"/>
                    <a:pt x="51035" y="80042"/>
                  </a:cubicBezTo>
                  <a:cubicBezTo>
                    <a:pt x="51035" y="63970"/>
                    <a:pt x="64093" y="50931"/>
                    <a:pt x="80190" y="50931"/>
                  </a:cubicBezTo>
                  <a:cubicBezTo>
                    <a:pt x="96286" y="50931"/>
                    <a:pt x="109451" y="63970"/>
                    <a:pt x="109451" y="80042"/>
                  </a:cubicBezTo>
                  <a:cubicBezTo>
                    <a:pt x="109451" y="87945"/>
                    <a:pt x="106013" y="94199"/>
                    <a:pt x="95274" y="105614"/>
                  </a:cubicBezTo>
                  <a:close/>
                  <a:moveTo>
                    <a:pt x="226898" y="403378"/>
                  </a:moveTo>
                  <a:cubicBezTo>
                    <a:pt x="210801" y="403378"/>
                    <a:pt x="197743" y="390340"/>
                    <a:pt x="197743" y="374267"/>
                  </a:cubicBezTo>
                  <a:cubicBezTo>
                    <a:pt x="197743" y="366790"/>
                    <a:pt x="200674" y="359499"/>
                    <a:pt x="205658" y="354257"/>
                  </a:cubicBezTo>
                  <a:lnTo>
                    <a:pt x="227031" y="332916"/>
                  </a:lnTo>
                  <a:lnTo>
                    <a:pt x="247684" y="353751"/>
                  </a:lnTo>
                  <a:cubicBezTo>
                    <a:pt x="253148" y="359312"/>
                    <a:pt x="256186" y="366604"/>
                    <a:pt x="256186" y="374267"/>
                  </a:cubicBezTo>
                  <a:cubicBezTo>
                    <a:pt x="256186" y="390340"/>
                    <a:pt x="243021" y="403378"/>
                    <a:pt x="226924" y="403378"/>
                  </a:cubicBezTo>
                  <a:close/>
                  <a:moveTo>
                    <a:pt x="393859" y="101091"/>
                  </a:moveTo>
                  <a:lnTo>
                    <a:pt x="373605" y="121500"/>
                  </a:lnTo>
                  <a:lnTo>
                    <a:pt x="353058" y="100771"/>
                  </a:lnTo>
                  <a:cubicBezTo>
                    <a:pt x="347488" y="95210"/>
                    <a:pt x="344450" y="87919"/>
                    <a:pt x="344450" y="80042"/>
                  </a:cubicBezTo>
                  <a:cubicBezTo>
                    <a:pt x="344450" y="63970"/>
                    <a:pt x="357509" y="50931"/>
                    <a:pt x="373605" y="50931"/>
                  </a:cubicBezTo>
                  <a:cubicBezTo>
                    <a:pt x="389702" y="50931"/>
                    <a:pt x="402760" y="63970"/>
                    <a:pt x="402760" y="80042"/>
                  </a:cubicBezTo>
                  <a:cubicBezTo>
                    <a:pt x="402760" y="88132"/>
                    <a:pt x="399616" y="95609"/>
                    <a:pt x="393859" y="101064"/>
                  </a:cubicBezTo>
                  <a:lnTo>
                    <a:pt x="393859" y="101064"/>
                  </a:lnTo>
                  <a:close/>
                  <a:moveTo>
                    <a:pt x="519914" y="403378"/>
                  </a:moveTo>
                  <a:cubicBezTo>
                    <a:pt x="503817" y="403378"/>
                    <a:pt x="490759" y="390340"/>
                    <a:pt x="490759" y="374267"/>
                  </a:cubicBezTo>
                  <a:cubicBezTo>
                    <a:pt x="490759" y="366790"/>
                    <a:pt x="493583" y="359499"/>
                    <a:pt x="498674" y="354257"/>
                  </a:cubicBezTo>
                  <a:lnTo>
                    <a:pt x="519940" y="332916"/>
                  </a:lnTo>
                  <a:lnTo>
                    <a:pt x="541500" y="354656"/>
                  </a:lnTo>
                  <a:cubicBezTo>
                    <a:pt x="546563" y="360217"/>
                    <a:pt x="549095" y="367083"/>
                    <a:pt x="549095" y="374267"/>
                  </a:cubicBezTo>
                  <a:cubicBezTo>
                    <a:pt x="549095" y="390340"/>
                    <a:pt x="536037" y="403378"/>
                    <a:pt x="519940" y="403378"/>
                  </a:cubicBezTo>
                  <a:lnTo>
                    <a:pt x="519940" y="403378"/>
                  </a:lnTo>
                  <a:close/>
                  <a:moveTo>
                    <a:pt x="686183" y="102208"/>
                  </a:moveTo>
                  <a:lnTo>
                    <a:pt x="667154" y="121314"/>
                  </a:lnTo>
                  <a:lnTo>
                    <a:pt x="647407" y="101596"/>
                  </a:lnTo>
                  <a:cubicBezTo>
                    <a:pt x="641331" y="96248"/>
                    <a:pt x="637786" y="88265"/>
                    <a:pt x="637786" y="80069"/>
                  </a:cubicBezTo>
                  <a:cubicBezTo>
                    <a:pt x="637786" y="63997"/>
                    <a:pt x="650951" y="50958"/>
                    <a:pt x="667048" y="50958"/>
                  </a:cubicBezTo>
                  <a:cubicBezTo>
                    <a:pt x="683144" y="50958"/>
                    <a:pt x="696309" y="63997"/>
                    <a:pt x="696309" y="80069"/>
                  </a:cubicBezTo>
                  <a:cubicBezTo>
                    <a:pt x="696309" y="85843"/>
                    <a:pt x="695084" y="92922"/>
                    <a:pt x="686183" y="102208"/>
                  </a:cubicBezTo>
                  <a:lnTo>
                    <a:pt x="686183" y="102208"/>
                  </a:lnTo>
                  <a:close/>
                </a:path>
              </a:pathLst>
            </a:custGeom>
            <a:grpFill/>
            <a:ln w="2665" cap="flat">
              <a:noFill/>
              <a:prstDash val="solid"/>
              <a:miter/>
            </a:ln>
          </p:spPr>
          <p:txBody>
            <a:bodyPr rtlCol="0" anchor="ctr"/>
            <a:lstStyle/>
            <a:p>
              <a:endParaRPr lang="en-HU"/>
            </a:p>
          </p:txBody>
        </p:sp>
        <p:sp>
          <p:nvSpPr>
            <p:cNvPr id="24" name="Freeform 23">
              <a:extLst>
                <a:ext uri="{FF2B5EF4-FFF2-40B4-BE49-F238E27FC236}">
                  <a16:creationId xmlns:a16="http://schemas.microsoft.com/office/drawing/2014/main" id="{D278A13F-E0C9-4238-B721-BC9E7B627B2E}"/>
                </a:ext>
              </a:extLst>
            </p:cNvPr>
            <p:cNvSpPr/>
            <p:nvPr/>
          </p:nvSpPr>
          <p:spPr>
            <a:xfrm>
              <a:off x="1757181" y="616712"/>
              <a:ext cx="134661" cy="89355"/>
            </a:xfrm>
            <a:custGeom>
              <a:avLst/>
              <a:gdLst>
                <a:gd name="connsiteX0" fmla="*/ 21926 w 134661"/>
                <a:gd name="connsiteY0" fmla="*/ 89329 h 89355"/>
                <a:gd name="connsiteX1" fmla="*/ 17689 w 134661"/>
                <a:gd name="connsiteY1" fmla="*/ 87892 h 89355"/>
                <a:gd name="connsiteX2" fmla="*/ 15264 w 134661"/>
                <a:gd name="connsiteY2" fmla="*/ 83395 h 89355"/>
                <a:gd name="connsiteX3" fmla="*/ 180 w 134661"/>
                <a:gd name="connsiteY3" fmla="*/ 8595 h 89355"/>
                <a:gd name="connsiteX4" fmla="*/ 180 w 134661"/>
                <a:gd name="connsiteY4" fmla="*/ 4018 h 89355"/>
                <a:gd name="connsiteX5" fmla="*/ 1885 w 134661"/>
                <a:gd name="connsiteY5" fmla="*/ 1064 h 89355"/>
                <a:gd name="connsiteX6" fmla="*/ 5217 w 134661"/>
                <a:gd name="connsiteY6" fmla="*/ 0 h 89355"/>
                <a:gd name="connsiteX7" fmla="*/ 8788 w 134661"/>
                <a:gd name="connsiteY7" fmla="*/ 1357 h 89355"/>
                <a:gd name="connsiteX8" fmla="*/ 10413 w 134661"/>
                <a:gd name="connsiteY8" fmla="*/ 5402 h 89355"/>
                <a:gd name="connsiteX9" fmla="*/ 24778 w 134661"/>
                <a:gd name="connsiteY9" fmla="*/ 81985 h 89355"/>
                <a:gd name="connsiteX10" fmla="*/ 20114 w 134661"/>
                <a:gd name="connsiteY10" fmla="*/ 81985 h 89355"/>
                <a:gd name="connsiteX11" fmla="*/ 60355 w 134661"/>
                <a:gd name="connsiteY11" fmla="*/ 4497 h 89355"/>
                <a:gd name="connsiteX12" fmla="*/ 63314 w 134661"/>
                <a:gd name="connsiteY12" fmla="*/ 1091 h 89355"/>
                <a:gd name="connsiteX13" fmla="*/ 67364 w 134661"/>
                <a:gd name="connsiteY13" fmla="*/ 27 h 89355"/>
                <a:gd name="connsiteX14" fmla="*/ 71415 w 134661"/>
                <a:gd name="connsiteY14" fmla="*/ 1384 h 89355"/>
                <a:gd name="connsiteX15" fmla="*/ 73654 w 134661"/>
                <a:gd name="connsiteY15" fmla="*/ 5615 h 89355"/>
                <a:gd name="connsiteX16" fmla="*/ 88391 w 134661"/>
                <a:gd name="connsiteY16" fmla="*/ 82011 h 89355"/>
                <a:gd name="connsiteX17" fmla="*/ 84074 w 134661"/>
                <a:gd name="connsiteY17" fmla="*/ 82011 h 89355"/>
                <a:gd name="connsiteX18" fmla="*/ 123942 w 134661"/>
                <a:gd name="connsiteY18" fmla="*/ 4178 h 89355"/>
                <a:gd name="connsiteX19" fmla="*/ 126474 w 134661"/>
                <a:gd name="connsiteY19" fmla="*/ 1038 h 89355"/>
                <a:gd name="connsiteX20" fmla="*/ 129885 w 134661"/>
                <a:gd name="connsiteY20" fmla="*/ 53 h 89355"/>
                <a:gd name="connsiteX21" fmla="*/ 133403 w 134661"/>
                <a:gd name="connsiteY21" fmla="*/ 1118 h 89355"/>
                <a:gd name="connsiteX22" fmla="*/ 134655 w 134661"/>
                <a:gd name="connsiteY22" fmla="*/ 3885 h 89355"/>
                <a:gd name="connsiteX23" fmla="*/ 133669 w 134661"/>
                <a:gd name="connsiteY23" fmla="*/ 7557 h 89355"/>
                <a:gd name="connsiteX24" fmla="*/ 93615 w 134661"/>
                <a:gd name="connsiteY24" fmla="*/ 84672 h 89355"/>
                <a:gd name="connsiteX25" fmla="*/ 90576 w 134661"/>
                <a:gd name="connsiteY25" fmla="*/ 88185 h 89355"/>
                <a:gd name="connsiteX26" fmla="*/ 86259 w 134661"/>
                <a:gd name="connsiteY26" fmla="*/ 89356 h 89355"/>
                <a:gd name="connsiteX27" fmla="*/ 82022 w 134661"/>
                <a:gd name="connsiteY27" fmla="*/ 87919 h 89355"/>
                <a:gd name="connsiteX28" fmla="*/ 79410 w 134661"/>
                <a:gd name="connsiteY28" fmla="*/ 83422 h 89355"/>
                <a:gd name="connsiteX29" fmla="*/ 64673 w 134661"/>
                <a:gd name="connsiteY29" fmla="*/ 9899 h 89355"/>
                <a:gd name="connsiteX30" fmla="*/ 68617 w 134661"/>
                <a:gd name="connsiteY30" fmla="*/ 9899 h 89355"/>
                <a:gd name="connsiteX31" fmla="*/ 29442 w 134661"/>
                <a:gd name="connsiteY31" fmla="*/ 84513 h 89355"/>
                <a:gd name="connsiteX32" fmla="*/ 26483 w 134661"/>
                <a:gd name="connsiteY32" fmla="*/ 88105 h 89355"/>
                <a:gd name="connsiteX33" fmla="*/ 21900 w 134661"/>
                <a:gd name="connsiteY33" fmla="*/ 89356 h 89355"/>
                <a:gd name="connsiteX34" fmla="*/ 21900 w 134661"/>
                <a:gd name="connsiteY34" fmla="*/ 89303 h 89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661" h="89355">
                  <a:moveTo>
                    <a:pt x="21926" y="89329"/>
                  </a:moveTo>
                  <a:cubicBezTo>
                    <a:pt x="20354" y="89329"/>
                    <a:pt x="18968" y="88850"/>
                    <a:pt x="17689" y="87892"/>
                  </a:cubicBezTo>
                  <a:cubicBezTo>
                    <a:pt x="16410" y="86934"/>
                    <a:pt x="15637" y="85444"/>
                    <a:pt x="15264" y="83395"/>
                  </a:cubicBezTo>
                  <a:lnTo>
                    <a:pt x="180" y="8595"/>
                  </a:lnTo>
                  <a:cubicBezTo>
                    <a:pt x="-60" y="6786"/>
                    <a:pt x="-60" y="5269"/>
                    <a:pt x="180" y="4018"/>
                  </a:cubicBezTo>
                  <a:cubicBezTo>
                    <a:pt x="420" y="2767"/>
                    <a:pt x="1006" y="1783"/>
                    <a:pt x="1885" y="1064"/>
                  </a:cubicBezTo>
                  <a:cubicBezTo>
                    <a:pt x="2765" y="346"/>
                    <a:pt x="3884" y="0"/>
                    <a:pt x="5217" y="0"/>
                  </a:cubicBezTo>
                  <a:cubicBezTo>
                    <a:pt x="6896" y="0"/>
                    <a:pt x="8068" y="452"/>
                    <a:pt x="8788" y="1357"/>
                  </a:cubicBezTo>
                  <a:cubicBezTo>
                    <a:pt x="9507" y="2262"/>
                    <a:pt x="10040" y="3592"/>
                    <a:pt x="10413" y="5402"/>
                  </a:cubicBezTo>
                  <a:lnTo>
                    <a:pt x="24778" y="81985"/>
                  </a:lnTo>
                  <a:lnTo>
                    <a:pt x="20114" y="81985"/>
                  </a:lnTo>
                  <a:lnTo>
                    <a:pt x="60355" y="4497"/>
                  </a:lnTo>
                  <a:cubicBezTo>
                    <a:pt x="61182" y="2927"/>
                    <a:pt x="62194" y="1809"/>
                    <a:pt x="63314" y="1091"/>
                  </a:cubicBezTo>
                  <a:cubicBezTo>
                    <a:pt x="64433" y="373"/>
                    <a:pt x="65792" y="27"/>
                    <a:pt x="67364" y="27"/>
                  </a:cubicBezTo>
                  <a:cubicBezTo>
                    <a:pt x="68937" y="27"/>
                    <a:pt x="70269" y="479"/>
                    <a:pt x="71415" y="1384"/>
                  </a:cubicBezTo>
                  <a:cubicBezTo>
                    <a:pt x="72534" y="2288"/>
                    <a:pt x="73307" y="3699"/>
                    <a:pt x="73654" y="5615"/>
                  </a:cubicBezTo>
                  <a:lnTo>
                    <a:pt x="88391" y="82011"/>
                  </a:lnTo>
                  <a:lnTo>
                    <a:pt x="84074" y="82011"/>
                  </a:lnTo>
                  <a:lnTo>
                    <a:pt x="123942" y="4178"/>
                  </a:lnTo>
                  <a:cubicBezTo>
                    <a:pt x="124768" y="2741"/>
                    <a:pt x="125621" y="1703"/>
                    <a:pt x="126474" y="1038"/>
                  </a:cubicBezTo>
                  <a:cubicBezTo>
                    <a:pt x="127300" y="373"/>
                    <a:pt x="128446" y="53"/>
                    <a:pt x="129885" y="53"/>
                  </a:cubicBezTo>
                  <a:cubicBezTo>
                    <a:pt x="131457" y="53"/>
                    <a:pt x="132603" y="399"/>
                    <a:pt x="133403" y="1118"/>
                  </a:cubicBezTo>
                  <a:cubicBezTo>
                    <a:pt x="134202" y="1836"/>
                    <a:pt x="134602" y="2767"/>
                    <a:pt x="134655" y="3885"/>
                  </a:cubicBezTo>
                  <a:cubicBezTo>
                    <a:pt x="134709" y="5029"/>
                    <a:pt x="134389" y="6253"/>
                    <a:pt x="133669" y="7557"/>
                  </a:cubicBezTo>
                  <a:lnTo>
                    <a:pt x="93615" y="84672"/>
                  </a:lnTo>
                  <a:cubicBezTo>
                    <a:pt x="92762" y="86242"/>
                    <a:pt x="91749" y="87387"/>
                    <a:pt x="90576" y="88185"/>
                  </a:cubicBezTo>
                  <a:cubicBezTo>
                    <a:pt x="89377" y="88957"/>
                    <a:pt x="87938" y="89356"/>
                    <a:pt x="86259" y="89356"/>
                  </a:cubicBezTo>
                  <a:cubicBezTo>
                    <a:pt x="84687" y="89356"/>
                    <a:pt x="83301" y="88877"/>
                    <a:pt x="82022" y="87919"/>
                  </a:cubicBezTo>
                  <a:cubicBezTo>
                    <a:pt x="80769" y="86961"/>
                    <a:pt x="79890" y="85471"/>
                    <a:pt x="79410" y="83422"/>
                  </a:cubicBezTo>
                  <a:lnTo>
                    <a:pt x="64673" y="9899"/>
                  </a:lnTo>
                  <a:lnTo>
                    <a:pt x="68617" y="9899"/>
                  </a:lnTo>
                  <a:lnTo>
                    <a:pt x="29442" y="84513"/>
                  </a:lnTo>
                  <a:cubicBezTo>
                    <a:pt x="28722" y="86083"/>
                    <a:pt x="27736" y="87280"/>
                    <a:pt x="26483" y="88105"/>
                  </a:cubicBezTo>
                  <a:cubicBezTo>
                    <a:pt x="25231" y="88930"/>
                    <a:pt x="23685" y="89356"/>
                    <a:pt x="21900" y="89356"/>
                  </a:cubicBezTo>
                  <a:lnTo>
                    <a:pt x="21900" y="89303"/>
                  </a:lnTo>
                  <a:close/>
                </a:path>
              </a:pathLst>
            </a:custGeom>
            <a:grpFill/>
            <a:ln w="2665" cap="flat">
              <a:noFill/>
              <a:prstDash val="solid"/>
              <a:miter/>
            </a:ln>
          </p:spPr>
          <p:txBody>
            <a:bodyPr rtlCol="0" anchor="ctr"/>
            <a:lstStyle/>
            <a:p>
              <a:endParaRPr lang="en-HU"/>
            </a:p>
          </p:txBody>
        </p:sp>
        <p:sp>
          <p:nvSpPr>
            <p:cNvPr id="25" name="Freeform 24">
              <a:extLst>
                <a:ext uri="{FF2B5EF4-FFF2-40B4-BE49-F238E27FC236}">
                  <a16:creationId xmlns:a16="http://schemas.microsoft.com/office/drawing/2014/main" id="{A3A24FBD-0832-3DFF-AE44-35CE44C65C08}"/>
                </a:ext>
              </a:extLst>
            </p:cNvPr>
            <p:cNvSpPr/>
            <p:nvPr/>
          </p:nvSpPr>
          <p:spPr>
            <a:xfrm>
              <a:off x="1901451" y="580655"/>
              <a:ext cx="31626" cy="125385"/>
            </a:xfrm>
            <a:custGeom>
              <a:avLst/>
              <a:gdLst>
                <a:gd name="connsiteX0" fmla="*/ 4670 w 31626"/>
                <a:gd name="connsiteY0" fmla="*/ 125385 h 125385"/>
                <a:gd name="connsiteX1" fmla="*/ 806 w 31626"/>
                <a:gd name="connsiteY1" fmla="*/ 123762 h 125385"/>
                <a:gd name="connsiteX2" fmla="*/ 166 w 31626"/>
                <a:gd name="connsiteY2" fmla="*/ 118919 h 125385"/>
                <a:gd name="connsiteX3" fmla="*/ 12372 w 31626"/>
                <a:gd name="connsiteY3" fmla="*/ 41618 h 125385"/>
                <a:gd name="connsiteX4" fmla="*/ 14424 w 31626"/>
                <a:gd name="connsiteY4" fmla="*/ 37387 h 125385"/>
                <a:gd name="connsiteX5" fmla="*/ 18661 w 31626"/>
                <a:gd name="connsiteY5" fmla="*/ 36030 h 125385"/>
                <a:gd name="connsiteX6" fmla="*/ 22419 w 31626"/>
                <a:gd name="connsiteY6" fmla="*/ 37733 h 125385"/>
                <a:gd name="connsiteX7" fmla="*/ 23138 w 31626"/>
                <a:gd name="connsiteY7" fmla="*/ 42469 h 125385"/>
                <a:gd name="connsiteX8" fmla="*/ 10933 w 31626"/>
                <a:gd name="connsiteY8" fmla="*/ 119957 h 125385"/>
                <a:gd name="connsiteX9" fmla="*/ 8961 w 31626"/>
                <a:gd name="connsiteY9" fmla="*/ 124002 h 125385"/>
                <a:gd name="connsiteX10" fmla="*/ 4643 w 31626"/>
                <a:gd name="connsiteY10" fmla="*/ 125359 h 125385"/>
                <a:gd name="connsiteX11" fmla="*/ 4643 w 31626"/>
                <a:gd name="connsiteY11" fmla="*/ 125359 h 125385"/>
                <a:gd name="connsiteX12" fmla="*/ 22446 w 31626"/>
                <a:gd name="connsiteY12" fmla="*/ 14902 h 125385"/>
                <a:gd name="connsiteX13" fmla="*/ 17222 w 31626"/>
                <a:gd name="connsiteY13" fmla="*/ 13198 h 125385"/>
                <a:gd name="connsiteX14" fmla="*/ 15597 w 31626"/>
                <a:gd name="connsiteY14" fmla="*/ 8435 h 125385"/>
                <a:gd name="connsiteX15" fmla="*/ 18208 w 31626"/>
                <a:gd name="connsiteY15" fmla="*/ 2155 h 125385"/>
                <a:gd name="connsiteX16" fmla="*/ 24764 w 31626"/>
                <a:gd name="connsiteY16" fmla="*/ 0 h 125385"/>
                <a:gd name="connsiteX17" fmla="*/ 29988 w 31626"/>
                <a:gd name="connsiteY17" fmla="*/ 1623 h 125385"/>
                <a:gd name="connsiteX18" fmla="*/ 31613 w 31626"/>
                <a:gd name="connsiteY18" fmla="*/ 6466 h 125385"/>
                <a:gd name="connsiteX19" fmla="*/ 29001 w 31626"/>
                <a:gd name="connsiteY19" fmla="*/ 12666 h 125385"/>
                <a:gd name="connsiteX20" fmla="*/ 22446 w 31626"/>
                <a:gd name="connsiteY20" fmla="*/ 14902 h 125385"/>
                <a:gd name="connsiteX21" fmla="*/ 22446 w 31626"/>
                <a:gd name="connsiteY21" fmla="*/ 14902 h 12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26" h="125385">
                  <a:moveTo>
                    <a:pt x="4670" y="125385"/>
                  </a:moveTo>
                  <a:cubicBezTo>
                    <a:pt x="2885" y="125385"/>
                    <a:pt x="1579" y="124853"/>
                    <a:pt x="806" y="123762"/>
                  </a:cubicBezTo>
                  <a:cubicBezTo>
                    <a:pt x="6" y="122698"/>
                    <a:pt x="-180" y="121075"/>
                    <a:pt x="166" y="118919"/>
                  </a:cubicBezTo>
                  <a:lnTo>
                    <a:pt x="12372" y="41618"/>
                  </a:lnTo>
                  <a:cubicBezTo>
                    <a:pt x="12718" y="39702"/>
                    <a:pt x="13411" y="38292"/>
                    <a:pt x="14424" y="37387"/>
                  </a:cubicBezTo>
                  <a:cubicBezTo>
                    <a:pt x="15437" y="36482"/>
                    <a:pt x="16849" y="36030"/>
                    <a:pt x="18661" y="36030"/>
                  </a:cubicBezTo>
                  <a:cubicBezTo>
                    <a:pt x="20340" y="36030"/>
                    <a:pt x="21593" y="36589"/>
                    <a:pt x="22419" y="37733"/>
                  </a:cubicBezTo>
                  <a:cubicBezTo>
                    <a:pt x="23245" y="38877"/>
                    <a:pt x="23485" y="40447"/>
                    <a:pt x="23138" y="42469"/>
                  </a:cubicBezTo>
                  <a:lnTo>
                    <a:pt x="10933" y="119957"/>
                  </a:lnTo>
                  <a:cubicBezTo>
                    <a:pt x="10693" y="121767"/>
                    <a:pt x="10027" y="123097"/>
                    <a:pt x="8961" y="124002"/>
                  </a:cubicBezTo>
                  <a:cubicBezTo>
                    <a:pt x="7895" y="124907"/>
                    <a:pt x="6456" y="125359"/>
                    <a:pt x="4643" y="125359"/>
                  </a:cubicBezTo>
                  <a:lnTo>
                    <a:pt x="4643" y="125359"/>
                  </a:lnTo>
                  <a:close/>
                  <a:moveTo>
                    <a:pt x="22446" y="14902"/>
                  </a:moveTo>
                  <a:cubicBezTo>
                    <a:pt x="20180" y="14902"/>
                    <a:pt x="18421" y="14343"/>
                    <a:pt x="17222" y="13198"/>
                  </a:cubicBezTo>
                  <a:cubicBezTo>
                    <a:pt x="16023" y="12081"/>
                    <a:pt x="15490" y="10484"/>
                    <a:pt x="15597" y="8435"/>
                  </a:cubicBezTo>
                  <a:cubicBezTo>
                    <a:pt x="15703" y="5695"/>
                    <a:pt x="16583" y="3592"/>
                    <a:pt x="18208" y="2155"/>
                  </a:cubicBezTo>
                  <a:cubicBezTo>
                    <a:pt x="19834" y="718"/>
                    <a:pt x="21993" y="0"/>
                    <a:pt x="24764" y="0"/>
                  </a:cubicBezTo>
                  <a:cubicBezTo>
                    <a:pt x="27029" y="0"/>
                    <a:pt x="28762" y="532"/>
                    <a:pt x="29988" y="1623"/>
                  </a:cubicBezTo>
                  <a:cubicBezTo>
                    <a:pt x="31187" y="2688"/>
                    <a:pt x="31720" y="4311"/>
                    <a:pt x="31613" y="6466"/>
                  </a:cubicBezTo>
                  <a:cubicBezTo>
                    <a:pt x="31507" y="9101"/>
                    <a:pt x="30627" y="11150"/>
                    <a:pt x="29001" y="12666"/>
                  </a:cubicBezTo>
                  <a:cubicBezTo>
                    <a:pt x="27376" y="14183"/>
                    <a:pt x="25217" y="14902"/>
                    <a:pt x="22446" y="14902"/>
                  </a:cubicBezTo>
                  <a:lnTo>
                    <a:pt x="22446" y="14902"/>
                  </a:lnTo>
                  <a:close/>
                </a:path>
              </a:pathLst>
            </a:custGeom>
            <a:grpFill/>
            <a:ln w="2665" cap="flat">
              <a:noFill/>
              <a:prstDash val="solid"/>
              <a:miter/>
            </a:ln>
          </p:spPr>
          <p:txBody>
            <a:bodyPr rtlCol="0" anchor="ctr"/>
            <a:lstStyle/>
            <a:p>
              <a:endParaRPr lang="en-HU"/>
            </a:p>
          </p:txBody>
        </p:sp>
        <p:sp>
          <p:nvSpPr>
            <p:cNvPr id="26" name="Freeform 25">
              <a:extLst>
                <a:ext uri="{FF2B5EF4-FFF2-40B4-BE49-F238E27FC236}">
                  <a16:creationId xmlns:a16="http://schemas.microsoft.com/office/drawing/2014/main" id="{636218FD-2BDE-1A1F-7CF6-3AABA7665BCB}"/>
                </a:ext>
              </a:extLst>
            </p:cNvPr>
            <p:cNvSpPr/>
            <p:nvPr/>
          </p:nvSpPr>
          <p:spPr>
            <a:xfrm>
              <a:off x="1941699" y="577436"/>
              <a:ext cx="92689" cy="128977"/>
            </a:xfrm>
            <a:custGeom>
              <a:avLst/>
              <a:gdLst>
                <a:gd name="connsiteX0" fmla="*/ 33765 w 92689"/>
                <a:gd name="connsiteY0" fmla="*/ 128951 h 128977"/>
                <a:gd name="connsiteX1" fmla="*/ 16070 w 92689"/>
                <a:gd name="connsiteY1" fmla="*/ 124454 h 128977"/>
                <a:gd name="connsiteX2" fmla="*/ 4237 w 92689"/>
                <a:gd name="connsiteY2" fmla="*/ 111628 h 128977"/>
                <a:gd name="connsiteX3" fmla="*/ 0 w 92689"/>
                <a:gd name="connsiteY3" fmla="*/ 91804 h 128977"/>
                <a:gd name="connsiteX4" fmla="*/ 4930 w 92689"/>
                <a:gd name="connsiteY4" fmla="*/ 65620 h 128977"/>
                <a:gd name="connsiteX5" fmla="*/ 19641 w 92689"/>
                <a:gd name="connsiteY5" fmla="*/ 46248 h 128977"/>
                <a:gd name="connsiteX6" fmla="*/ 43466 w 92689"/>
                <a:gd name="connsiteY6" fmla="*/ 38904 h 128977"/>
                <a:gd name="connsiteX7" fmla="*/ 62681 w 92689"/>
                <a:gd name="connsiteY7" fmla="*/ 44385 h 128977"/>
                <a:gd name="connsiteX8" fmla="*/ 74167 w 92689"/>
                <a:gd name="connsiteY8" fmla="*/ 61336 h 128977"/>
                <a:gd name="connsiteX9" fmla="*/ 72914 w 92689"/>
                <a:gd name="connsiteY9" fmla="*/ 61336 h 128977"/>
                <a:gd name="connsiteX10" fmla="*/ 81895 w 92689"/>
                <a:gd name="connsiteY10" fmla="*/ 5189 h 128977"/>
                <a:gd name="connsiteX11" fmla="*/ 83867 w 92689"/>
                <a:gd name="connsiteY11" fmla="*/ 1251 h 128977"/>
                <a:gd name="connsiteX12" fmla="*/ 88185 w 92689"/>
                <a:gd name="connsiteY12" fmla="*/ 0 h 128977"/>
                <a:gd name="connsiteX13" fmla="*/ 91889 w 92689"/>
                <a:gd name="connsiteY13" fmla="*/ 1623 h 128977"/>
                <a:gd name="connsiteX14" fmla="*/ 92528 w 92689"/>
                <a:gd name="connsiteY14" fmla="*/ 6280 h 128977"/>
                <a:gd name="connsiteX15" fmla="*/ 74034 w 92689"/>
                <a:gd name="connsiteY15" fmla="*/ 123230 h 128977"/>
                <a:gd name="connsiteX16" fmla="*/ 72141 w 92689"/>
                <a:gd name="connsiteY16" fmla="*/ 127168 h 128977"/>
                <a:gd name="connsiteX17" fmla="*/ 67744 w 92689"/>
                <a:gd name="connsiteY17" fmla="*/ 128605 h 128977"/>
                <a:gd name="connsiteX18" fmla="*/ 64066 w 92689"/>
                <a:gd name="connsiteY18" fmla="*/ 126902 h 128977"/>
                <a:gd name="connsiteX19" fmla="*/ 63427 w 92689"/>
                <a:gd name="connsiteY19" fmla="*/ 122166 h 128977"/>
                <a:gd name="connsiteX20" fmla="*/ 65959 w 92689"/>
                <a:gd name="connsiteY20" fmla="*/ 106918 h 128977"/>
                <a:gd name="connsiteX21" fmla="*/ 67584 w 92689"/>
                <a:gd name="connsiteY21" fmla="*/ 108169 h 128977"/>
                <a:gd name="connsiteX22" fmla="*/ 54286 w 92689"/>
                <a:gd name="connsiteY22" fmla="*/ 123337 h 128977"/>
                <a:gd name="connsiteX23" fmla="*/ 33819 w 92689"/>
                <a:gd name="connsiteY23" fmla="*/ 128978 h 128977"/>
                <a:gd name="connsiteX24" fmla="*/ 33792 w 92689"/>
                <a:gd name="connsiteY24" fmla="*/ 128978 h 128977"/>
                <a:gd name="connsiteX25" fmla="*/ 36617 w 92689"/>
                <a:gd name="connsiteY25" fmla="*/ 119797 h 128977"/>
                <a:gd name="connsiteX26" fmla="*/ 54766 w 92689"/>
                <a:gd name="connsiteY26" fmla="*/ 113890 h 128977"/>
                <a:gd name="connsiteX27" fmla="*/ 65985 w 92689"/>
                <a:gd name="connsiteY27" fmla="*/ 98110 h 128977"/>
                <a:gd name="connsiteX28" fmla="*/ 69849 w 92689"/>
                <a:gd name="connsiteY28" fmla="*/ 76397 h 128977"/>
                <a:gd name="connsiteX29" fmla="*/ 63027 w 92689"/>
                <a:gd name="connsiteY29" fmla="*/ 55322 h 128977"/>
                <a:gd name="connsiteX30" fmla="*/ 44159 w 92689"/>
                <a:gd name="connsiteY30" fmla="*/ 48217 h 128977"/>
                <a:gd name="connsiteX31" fmla="*/ 26090 w 92689"/>
                <a:gd name="connsiteY31" fmla="*/ 54124 h 128977"/>
                <a:gd name="connsiteX32" fmla="*/ 14871 w 92689"/>
                <a:gd name="connsiteY32" fmla="*/ 69824 h 128977"/>
                <a:gd name="connsiteX33" fmla="*/ 11113 w 92689"/>
                <a:gd name="connsiteY33" fmla="*/ 91618 h 128977"/>
                <a:gd name="connsiteX34" fmla="*/ 17855 w 92689"/>
                <a:gd name="connsiteY34" fmla="*/ 112613 h 128977"/>
                <a:gd name="connsiteX35" fmla="*/ 36617 w 92689"/>
                <a:gd name="connsiteY35" fmla="*/ 119797 h 128977"/>
                <a:gd name="connsiteX36" fmla="*/ 36617 w 92689"/>
                <a:gd name="connsiteY36" fmla="*/ 119797 h 12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2689" h="128977">
                  <a:moveTo>
                    <a:pt x="33765" y="128951"/>
                  </a:moveTo>
                  <a:cubicBezTo>
                    <a:pt x="27050" y="128951"/>
                    <a:pt x="21160" y="127461"/>
                    <a:pt x="16070" y="124454"/>
                  </a:cubicBezTo>
                  <a:cubicBezTo>
                    <a:pt x="10980" y="121474"/>
                    <a:pt x="7036" y="117190"/>
                    <a:pt x="4237" y="111628"/>
                  </a:cubicBezTo>
                  <a:cubicBezTo>
                    <a:pt x="1412" y="106067"/>
                    <a:pt x="0" y="99468"/>
                    <a:pt x="0" y="91804"/>
                  </a:cubicBezTo>
                  <a:cubicBezTo>
                    <a:pt x="0" y="82357"/>
                    <a:pt x="1652" y="73629"/>
                    <a:pt x="4930" y="65620"/>
                  </a:cubicBezTo>
                  <a:cubicBezTo>
                    <a:pt x="8235" y="57610"/>
                    <a:pt x="13112" y="51144"/>
                    <a:pt x="19641" y="46248"/>
                  </a:cubicBezTo>
                  <a:cubicBezTo>
                    <a:pt x="26170" y="41352"/>
                    <a:pt x="34112" y="38904"/>
                    <a:pt x="43466" y="38904"/>
                  </a:cubicBezTo>
                  <a:cubicBezTo>
                    <a:pt x="50635" y="38904"/>
                    <a:pt x="57057" y="40740"/>
                    <a:pt x="62681" y="44385"/>
                  </a:cubicBezTo>
                  <a:cubicBezTo>
                    <a:pt x="68304" y="48031"/>
                    <a:pt x="72141" y="53672"/>
                    <a:pt x="74167" y="61336"/>
                  </a:cubicBezTo>
                  <a:lnTo>
                    <a:pt x="72914" y="61336"/>
                  </a:lnTo>
                  <a:lnTo>
                    <a:pt x="81895" y="5189"/>
                  </a:lnTo>
                  <a:cubicBezTo>
                    <a:pt x="82135" y="3379"/>
                    <a:pt x="82801" y="2076"/>
                    <a:pt x="83867" y="1251"/>
                  </a:cubicBezTo>
                  <a:cubicBezTo>
                    <a:pt x="84933" y="426"/>
                    <a:pt x="86372" y="0"/>
                    <a:pt x="88185" y="0"/>
                  </a:cubicBezTo>
                  <a:cubicBezTo>
                    <a:pt x="89864" y="0"/>
                    <a:pt x="91089" y="532"/>
                    <a:pt x="91889" y="1623"/>
                  </a:cubicBezTo>
                  <a:cubicBezTo>
                    <a:pt x="92662" y="2688"/>
                    <a:pt x="92875" y="4258"/>
                    <a:pt x="92528" y="6280"/>
                  </a:cubicBezTo>
                  <a:lnTo>
                    <a:pt x="74034" y="123230"/>
                  </a:lnTo>
                  <a:cubicBezTo>
                    <a:pt x="73794" y="124907"/>
                    <a:pt x="73154" y="126210"/>
                    <a:pt x="72141" y="127168"/>
                  </a:cubicBezTo>
                  <a:cubicBezTo>
                    <a:pt x="71129" y="128126"/>
                    <a:pt x="69663" y="128605"/>
                    <a:pt x="67744" y="128605"/>
                  </a:cubicBezTo>
                  <a:cubicBezTo>
                    <a:pt x="66065" y="128605"/>
                    <a:pt x="64839" y="128046"/>
                    <a:pt x="64066" y="126902"/>
                  </a:cubicBezTo>
                  <a:cubicBezTo>
                    <a:pt x="63267" y="125785"/>
                    <a:pt x="63080" y="124188"/>
                    <a:pt x="63427" y="122166"/>
                  </a:cubicBezTo>
                  <a:lnTo>
                    <a:pt x="65959" y="106918"/>
                  </a:lnTo>
                  <a:lnTo>
                    <a:pt x="67584" y="108169"/>
                  </a:lnTo>
                  <a:cubicBezTo>
                    <a:pt x="64466" y="114529"/>
                    <a:pt x="60042" y="119558"/>
                    <a:pt x="54286" y="123337"/>
                  </a:cubicBezTo>
                  <a:cubicBezTo>
                    <a:pt x="48530" y="127089"/>
                    <a:pt x="41707" y="128978"/>
                    <a:pt x="33819" y="128978"/>
                  </a:cubicBezTo>
                  <a:lnTo>
                    <a:pt x="33792" y="128978"/>
                  </a:lnTo>
                  <a:close/>
                  <a:moveTo>
                    <a:pt x="36617" y="119797"/>
                  </a:moveTo>
                  <a:cubicBezTo>
                    <a:pt x="43812" y="119797"/>
                    <a:pt x="49835" y="117828"/>
                    <a:pt x="54766" y="113890"/>
                  </a:cubicBezTo>
                  <a:cubicBezTo>
                    <a:pt x="59696" y="109952"/>
                    <a:pt x="63427" y="104683"/>
                    <a:pt x="65985" y="98110"/>
                  </a:cubicBezTo>
                  <a:cubicBezTo>
                    <a:pt x="68570" y="91538"/>
                    <a:pt x="69849" y="84300"/>
                    <a:pt x="69849" y="76397"/>
                  </a:cubicBezTo>
                  <a:cubicBezTo>
                    <a:pt x="69849" y="67083"/>
                    <a:pt x="67584" y="60058"/>
                    <a:pt x="63027" y="55322"/>
                  </a:cubicBezTo>
                  <a:cubicBezTo>
                    <a:pt x="58470" y="50612"/>
                    <a:pt x="52181" y="48217"/>
                    <a:pt x="44159" y="48217"/>
                  </a:cubicBezTo>
                  <a:cubicBezTo>
                    <a:pt x="37097" y="48217"/>
                    <a:pt x="31074" y="50186"/>
                    <a:pt x="26090" y="54124"/>
                  </a:cubicBezTo>
                  <a:cubicBezTo>
                    <a:pt x="21107" y="58063"/>
                    <a:pt x="17376" y="63305"/>
                    <a:pt x="14871" y="69824"/>
                  </a:cubicBezTo>
                  <a:cubicBezTo>
                    <a:pt x="12366" y="76344"/>
                    <a:pt x="11113" y="83608"/>
                    <a:pt x="11113" y="91618"/>
                  </a:cubicBezTo>
                  <a:cubicBezTo>
                    <a:pt x="11113" y="100825"/>
                    <a:pt x="13352" y="107823"/>
                    <a:pt x="17855" y="112613"/>
                  </a:cubicBezTo>
                  <a:cubicBezTo>
                    <a:pt x="22359" y="117403"/>
                    <a:pt x="28622" y="119797"/>
                    <a:pt x="36617" y="119797"/>
                  </a:cubicBezTo>
                  <a:lnTo>
                    <a:pt x="36617" y="119797"/>
                  </a:lnTo>
                  <a:close/>
                </a:path>
              </a:pathLst>
            </a:custGeom>
            <a:grpFill/>
            <a:ln w="2665" cap="flat">
              <a:noFill/>
              <a:prstDash val="solid"/>
              <a:miter/>
            </a:ln>
          </p:spPr>
          <p:txBody>
            <a:bodyPr rtlCol="0" anchor="ctr"/>
            <a:lstStyle/>
            <a:p>
              <a:endParaRPr lang="en-HU"/>
            </a:p>
          </p:txBody>
        </p:sp>
        <p:sp>
          <p:nvSpPr>
            <p:cNvPr id="27" name="Freeform 26">
              <a:extLst>
                <a:ext uri="{FF2B5EF4-FFF2-40B4-BE49-F238E27FC236}">
                  <a16:creationId xmlns:a16="http://schemas.microsoft.com/office/drawing/2014/main" id="{179F01BE-BF69-AC0B-DFF4-DBB5D89B1B21}"/>
                </a:ext>
              </a:extLst>
            </p:cNvPr>
            <p:cNvSpPr/>
            <p:nvPr/>
          </p:nvSpPr>
          <p:spPr>
            <a:xfrm>
              <a:off x="2044967" y="616366"/>
              <a:ext cx="78970" cy="90021"/>
            </a:xfrm>
            <a:custGeom>
              <a:avLst/>
              <a:gdLst>
                <a:gd name="connsiteX0" fmla="*/ 38989 w 78970"/>
                <a:gd name="connsiteY0" fmla="*/ 90021 h 90021"/>
                <a:gd name="connsiteX1" fmla="*/ 18149 w 78970"/>
                <a:gd name="connsiteY1" fmla="*/ 85444 h 90021"/>
                <a:gd name="connsiteX2" fmla="*/ 4664 w 78970"/>
                <a:gd name="connsiteY2" fmla="*/ 72432 h 90021"/>
                <a:gd name="connsiteX3" fmla="*/ 0 w 78970"/>
                <a:gd name="connsiteY3" fmla="*/ 52182 h 90021"/>
                <a:gd name="connsiteX4" fmla="*/ 5383 w 78970"/>
                <a:gd name="connsiteY4" fmla="*/ 26370 h 90021"/>
                <a:gd name="connsiteX5" fmla="*/ 21080 w 78970"/>
                <a:gd name="connsiteY5" fmla="*/ 7264 h 90021"/>
                <a:gd name="connsiteX6" fmla="*/ 45598 w 78970"/>
                <a:gd name="connsiteY6" fmla="*/ 0 h 90021"/>
                <a:gd name="connsiteX7" fmla="*/ 62387 w 78970"/>
                <a:gd name="connsiteY7" fmla="*/ 3592 h 90021"/>
                <a:gd name="connsiteX8" fmla="*/ 73074 w 78970"/>
                <a:gd name="connsiteY8" fmla="*/ 13198 h 90021"/>
                <a:gd name="connsiteX9" fmla="*/ 78297 w 78970"/>
                <a:gd name="connsiteY9" fmla="*/ 26929 h 90021"/>
                <a:gd name="connsiteX10" fmla="*/ 78457 w 78970"/>
                <a:gd name="connsiteY10" fmla="*/ 42523 h 90021"/>
                <a:gd name="connsiteX11" fmla="*/ 77018 w 78970"/>
                <a:gd name="connsiteY11" fmla="*/ 46381 h 90021"/>
                <a:gd name="connsiteX12" fmla="*/ 73607 w 78970"/>
                <a:gd name="connsiteY12" fmla="*/ 47365 h 90021"/>
                <a:gd name="connsiteX13" fmla="*/ 8048 w 78970"/>
                <a:gd name="connsiteY13" fmla="*/ 47365 h 90021"/>
                <a:gd name="connsiteX14" fmla="*/ 9301 w 78970"/>
                <a:gd name="connsiteY14" fmla="*/ 39276 h 90021"/>
                <a:gd name="connsiteX15" fmla="*/ 72355 w 78970"/>
                <a:gd name="connsiteY15" fmla="*/ 39276 h 90021"/>
                <a:gd name="connsiteX16" fmla="*/ 68943 w 78970"/>
                <a:gd name="connsiteY16" fmla="*/ 41618 h 90021"/>
                <a:gd name="connsiteX17" fmla="*/ 68410 w 78970"/>
                <a:gd name="connsiteY17" fmla="*/ 25120 h 90021"/>
                <a:gd name="connsiteX18" fmla="*/ 60948 w 78970"/>
                <a:gd name="connsiteY18" fmla="*/ 13278 h 90021"/>
                <a:gd name="connsiteX19" fmla="*/ 45411 w 78970"/>
                <a:gd name="connsiteY19" fmla="*/ 8781 h 90021"/>
                <a:gd name="connsiteX20" fmla="*/ 27982 w 78970"/>
                <a:gd name="connsiteY20" fmla="*/ 13518 h 90021"/>
                <a:gd name="connsiteX21" fmla="*/ 17109 w 78970"/>
                <a:gd name="connsiteY21" fmla="*/ 25625 h 90021"/>
                <a:gd name="connsiteX22" fmla="*/ 11806 w 78970"/>
                <a:gd name="connsiteY22" fmla="*/ 40686 h 90021"/>
                <a:gd name="connsiteX23" fmla="*/ 11273 w 78970"/>
                <a:gd name="connsiteY23" fmla="*/ 44438 h 90021"/>
                <a:gd name="connsiteX24" fmla="*/ 16017 w 78970"/>
                <a:gd name="connsiteY24" fmla="*/ 70809 h 90021"/>
                <a:gd name="connsiteX25" fmla="*/ 39095 w 78970"/>
                <a:gd name="connsiteY25" fmla="*/ 80841 h 90021"/>
                <a:gd name="connsiteX26" fmla="*/ 52394 w 78970"/>
                <a:gd name="connsiteY26" fmla="*/ 79058 h 90021"/>
                <a:gd name="connsiteX27" fmla="*/ 64226 w 78970"/>
                <a:gd name="connsiteY27" fmla="*/ 73310 h 90021"/>
                <a:gd name="connsiteX28" fmla="*/ 67931 w 78970"/>
                <a:gd name="connsiteY28" fmla="*/ 71873 h 90021"/>
                <a:gd name="connsiteX29" fmla="*/ 70542 w 78970"/>
                <a:gd name="connsiteY29" fmla="*/ 72778 h 90021"/>
                <a:gd name="connsiteX30" fmla="*/ 71901 w 78970"/>
                <a:gd name="connsiteY30" fmla="*/ 75013 h 90021"/>
                <a:gd name="connsiteX31" fmla="*/ 71448 w 78970"/>
                <a:gd name="connsiteY31" fmla="*/ 77967 h 90021"/>
                <a:gd name="connsiteX32" fmla="*/ 68943 w 78970"/>
                <a:gd name="connsiteY32" fmla="*/ 80841 h 90021"/>
                <a:gd name="connsiteX33" fmla="*/ 54846 w 78970"/>
                <a:gd name="connsiteY33" fmla="*/ 87653 h 90021"/>
                <a:gd name="connsiteX34" fmla="*/ 38962 w 78970"/>
                <a:gd name="connsiteY34" fmla="*/ 89994 h 90021"/>
                <a:gd name="connsiteX35" fmla="*/ 38962 w 78970"/>
                <a:gd name="connsiteY35" fmla="*/ 89994 h 9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970" h="90021">
                  <a:moveTo>
                    <a:pt x="38989" y="90021"/>
                  </a:moveTo>
                  <a:cubicBezTo>
                    <a:pt x="30967" y="90021"/>
                    <a:pt x="24012" y="88504"/>
                    <a:pt x="18149" y="85444"/>
                  </a:cubicBezTo>
                  <a:cubicBezTo>
                    <a:pt x="12286" y="82384"/>
                    <a:pt x="7782" y="78073"/>
                    <a:pt x="4664" y="72432"/>
                  </a:cubicBezTo>
                  <a:cubicBezTo>
                    <a:pt x="1546" y="66817"/>
                    <a:pt x="0" y="60058"/>
                    <a:pt x="0" y="52182"/>
                  </a:cubicBezTo>
                  <a:cubicBezTo>
                    <a:pt x="0" y="42868"/>
                    <a:pt x="1786" y="34247"/>
                    <a:pt x="5383" y="26370"/>
                  </a:cubicBezTo>
                  <a:cubicBezTo>
                    <a:pt x="8981" y="18467"/>
                    <a:pt x="14231" y="12107"/>
                    <a:pt x="21080" y="7264"/>
                  </a:cubicBezTo>
                  <a:cubicBezTo>
                    <a:pt x="27956" y="2421"/>
                    <a:pt x="36137" y="0"/>
                    <a:pt x="45598" y="0"/>
                  </a:cubicBezTo>
                  <a:cubicBezTo>
                    <a:pt x="52287" y="0"/>
                    <a:pt x="57910" y="1197"/>
                    <a:pt x="62387" y="3592"/>
                  </a:cubicBezTo>
                  <a:cubicBezTo>
                    <a:pt x="66891" y="5987"/>
                    <a:pt x="70436" y="9180"/>
                    <a:pt x="73074" y="13198"/>
                  </a:cubicBezTo>
                  <a:cubicBezTo>
                    <a:pt x="75712" y="17190"/>
                    <a:pt x="77445" y="21767"/>
                    <a:pt x="78297" y="26929"/>
                  </a:cubicBezTo>
                  <a:cubicBezTo>
                    <a:pt x="79124" y="32065"/>
                    <a:pt x="79204" y="37280"/>
                    <a:pt x="78457" y="42523"/>
                  </a:cubicBezTo>
                  <a:cubicBezTo>
                    <a:pt x="78217" y="44438"/>
                    <a:pt x="77738" y="45716"/>
                    <a:pt x="77018" y="46381"/>
                  </a:cubicBezTo>
                  <a:cubicBezTo>
                    <a:pt x="76299" y="47046"/>
                    <a:pt x="75179" y="47365"/>
                    <a:pt x="73607" y="47365"/>
                  </a:cubicBezTo>
                  <a:lnTo>
                    <a:pt x="8048" y="47365"/>
                  </a:lnTo>
                  <a:lnTo>
                    <a:pt x="9301" y="39276"/>
                  </a:lnTo>
                  <a:lnTo>
                    <a:pt x="72355" y="39276"/>
                  </a:lnTo>
                  <a:lnTo>
                    <a:pt x="68943" y="41618"/>
                  </a:lnTo>
                  <a:cubicBezTo>
                    <a:pt x="69903" y="35524"/>
                    <a:pt x="69716" y="30016"/>
                    <a:pt x="68410" y="25120"/>
                  </a:cubicBezTo>
                  <a:cubicBezTo>
                    <a:pt x="67105" y="20223"/>
                    <a:pt x="64599" y="16259"/>
                    <a:pt x="60948" y="13278"/>
                  </a:cubicBezTo>
                  <a:cubicBezTo>
                    <a:pt x="57297" y="10298"/>
                    <a:pt x="52101" y="8781"/>
                    <a:pt x="45411" y="8781"/>
                  </a:cubicBezTo>
                  <a:cubicBezTo>
                    <a:pt x="38722" y="8781"/>
                    <a:pt x="32646" y="10378"/>
                    <a:pt x="27982" y="13518"/>
                  </a:cubicBezTo>
                  <a:cubicBezTo>
                    <a:pt x="23319" y="16684"/>
                    <a:pt x="19694" y="20729"/>
                    <a:pt x="17109" y="25625"/>
                  </a:cubicBezTo>
                  <a:cubicBezTo>
                    <a:pt x="14524" y="30521"/>
                    <a:pt x="12765" y="35551"/>
                    <a:pt x="11806" y="40686"/>
                  </a:cubicBezTo>
                  <a:lnTo>
                    <a:pt x="11273" y="44438"/>
                  </a:lnTo>
                  <a:cubicBezTo>
                    <a:pt x="9461" y="55322"/>
                    <a:pt x="11060" y="64103"/>
                    <a:pt x="16017" y="70809"/>
                  </a:cubicBezTo>
                  <a:cubicBezTo>
                    <a:pt x="20973" y="77488"/>
                    <a:pt x="28702" y="80841"/>
                    <a:pt x="39095" y="80841"/>
                  </a:cubicBezTo>
                  <a:cubicBezTo>
                    <a:pt x="43866" y="80841"/>
                    <a:pt x="48316" y="80229"/>
                    <a:pt x="52394" y="79058"/>
                  </a:cubicBezTo>
                  <a:cubicBezTo>
                    <a:pt x="56471" y="77860"/>
                    <a:pt x="60415" y="75944"/>
                    <a:pt x="64226" y="73310"/>
                  </a:cubicBezTo>
                  <a:cubicBezTo>
                    <a:pt x="65665" y="72352"/>
                    <a:pt x="66891" y="71873"/>
                    <a:pt x="67931" y="71873"/>
                  </a:cubicBezTo>
                  <a:cubicBezTo>
                    <a:pt x="68970" y="71873"/>
                    <a:pt x="69823" y="72166"/>
                    <a:pt x="70542" y="72778"/>
                  </a:cubicBezTo>
                  <a:cubicBezTo>
                    <a:pt x="71262" y="73390"/>
                    <a:pt x="71715" y="74135"/>
                    <a:pt x="71901" y="75013"/>
                  </a:cubicBezTo>
                  <a:cubicBezTo>
                    <a:pt x="72088" y="75891"/>
                    <a:pt x="71928" y="76902"/>
                    <a:pt x="71448" y="77967"/>
                  </a:cubicBezTo>
                  <a:cubicBezTo>
                    <a:pt x="70969" y="79031"/>
                    <a:pt x="70143" y="79989"/>
                    <a:pt x="68943" y="80841"/>
                  </a:cubicBezTo>
                  <a:cubicBezTo>
                    <a:pt x="64999" y="83821"/>
                    <a:pt x="60282" y="86109"/>
                    <a:pt x="54846" y="87653"/>
                  </a:cubicBezTo>
                  <a:cubicBezTo>
                    <a:pt x="49409" y="89196"/>
                    <a:pt x="44079" y="89994"/>
                    <a:pt x="38962" y="89994"/>
                  </a:cubicBezTo>
                  <a:lnTo>
                    <a:pt x="38962" y="89994"/>
                  </a:lnTo>
                  <a:close/>
                </a:path>
              </a:pathLst>
            </a:custGeom>
            <a:grpFill/>
            <a:ln w="2665" cap="flat">
              <a:noFill/>
              <a:prstDash val="solid"/>
              <a:miter/>
            </a:ln>
          </p:spPr>
          <p:txBody>
            <a:bodyPr rtlCol="0" anchor="ctr"/>
            <a:lstStyle/>
            <a:p>
              <a:endParaRPr lang="en-HU"/>
            </a:p>
          </p:txBody>
        </p:sp>
        <p:sp>
          <p:nvSpPr>
            <p:cNvPr id="28" name="Freeform 27">
              <a:extLst>
                <a:ext uri="{FF2B5EF4-FFF2-40B4-BE49-F238E27FC236}">
                  <a16:creationId xmlns:a16="http://schemas.microsoft.com/office/drawing/2014/main" id="{FAD24559-4CD5-A72D-A011-0E6222027B1C}"/>
                </a:ext>
              </a:extLst>
            </p:cNvPr>
            <p:cNvSpPr/>
            <p:nvPr/>
          </p:nvSpPr>
          <p:spPr>
            <a:xfrm>
              <a:off x="2139467" y="616127"/>
              <a:ext cx="57778" cy="89914"/>
            </a:xfrm>
            <a:custGeom>
              <a:avLst/>
              <a:gdLst>
                <a:gd name="connsiteX0" fmla="*/ 4665 w 57778"/>
                <a:gd name="connsiteY0" fmla="*/ 89914 h 89914"/>
                <a:gd name="connsiteX1" fmla="*/ 800 w 57778"/>
                <a:gd name="connsiteY1" fmla="*/ 88291 h 89914"/>
                <a:gd name="connsiteX2" fmla="*/ 161 w 57778"/>
                <a:gd name="connsiteY2" fmla="*/ 83634 h 89914"/>
                <a:gd name="connsiteX3" fmla="*/ 12367 w 57778"/>
                <a:gd name="connsiteY3" fmla="*/ 5960 h 89914"/>
                <a:gd name="connsiteX4" fmla="*/ 14419 w 57778"/>
                <a:gd name="connsiteY4" fmla="*/ 1916 h 89914"/>
                <a:gd name="connsiteX5" fmla="*/ 18469 w 57778"/>
                <a:gd name="connsiteY5" fmla="*/ 558 h 89914"/>
                <a:gd name="connsiteX6" fmla="*/ 22227 w 57778"/>
                <a:gd name="connsiteY6" fmla="*/ 2261 h 89914"/>
                <a:gd name="connsiteX7" fmla="*/ 22947 w 57778"/>
                <a:gd name="connsiteY7" fmla="*/ 6998 h 89914"/>
                <a:gd name="connsiteX8" fmla="*/ 20601 w 57778"/>
                <a:gd name="connsiteY8" fmla="*/ 22432 h 89914"/>
                <a:gd name="connsiteX9" fmla="*/ 18629 w 57778"/>
                <a:gd name="connsiteY9" fmla="*/ 22432 h 89914"/>
                <a:gd name="connsiteX10" fmla="*/ 31554 w 57778"/>
                <a:gd name="connsiteY10" fmla="*/ 5934 h 89914"/>
                <a:gd name="connsiteX11" fmla="*/ 51675 w 57778"/>
                <a:gd name="connsiteY11" fmla="*/ 26 h 89914"/>
                <a:gd name="connsiteX12" fmla="*/ 56525 w 57778"/>
                <a:gd name="connsiteY12" fmla="*/ 745 h 89914"/>
                <a:gd name="connsiteX13" fmla="*/ 57778 w 57778"/>
                <a:gd name="connsiteY13" fmla="*/ 3965 h 89914"/>
                <a:gd name="connsiteX14" fmla="*/ 56419 w 57778"/>
                <a:gd name="connsiteY14" fmla="*/ 8089 h 89914"/>
                <a:gd name="connsiteX15" fmla="*/ 51835 w 57778"/>
                <a:gd name="connsiteY15" fmla="*/ 9712 h 89914"/>
                <a:gd name="connsiteX16" fmla="*/ 48957 w 57778"/>
                <a:gd name="connsiteY16" fmla="*/ 9898 h 89914"/>
                <a:gd name="connsiteX17" fmla="*/ 26864 w 57778"/>
                <a:gd name="connsiteY17" fmla="*/ 19052 h 89914"/>
                <a:gd name="connsiteX18" fmla="*/ 18070 w 57778"/>
                <a:gd name="connsiteY18" fmla="*/ 39675 h 89914"/>
                <a:gd name="connsiteX19" fmla="*/ 10901 w 57778"/>
                <a:gd name="connsiteY19" fmla="*/ 84699 h 89914"/>
                <a:gd name="connsiteX20" fmla="*/ 8929 w 57778"/>
                <a:gd name="connsiteY20" fmla="*/ 88557 h 89914"/>
                <a:gd name="connsiteX21" fmla="*/ 4611 w 57778"/>
                <a:gd name="connsiteY21" fmla="*/ 89914 h 89914"/>
                <a:gd name="connsiteX22" fmla="*/ 4638 w 57778"/>
                <a:gd name="connsiteY22" fmla="*/ 89914 h 8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778" h="89914">
                  <a:moveTo>
                    <a:pt x="4665" y="89914"/>
                  </a:moveTo>
                  <a:cubicBezTo>
                    <a:pt x="2853" y="89914"/>
                    <a:pt x="1573" y="89382"/>
                    <a:pt x="800" y="88291"/>
                  </a:cubicBezTo>
                  <a:cubicBezTo>
                    <a:pt x="28" y="87227"/>
                    <a:pt x="-186" y="85657"/>
                    <a:pt x="161" y="83634"/>
                  </a:cubicBezTo>
                  <a:lnTo>
                    <a:pt x="12367" y="5960"/>
                  </a:lnTo>
                  <a:cubicBezTo>
                    <a:pt x="12713" y="4177"/>
                    <a:pt x="13406" y="2820"/>
                    <a:pt x="14419" y="1916"/>
                  </a:cubicBezTo>
                  <a:cubicBezTo>
                    <a:pt x="15431" y="1011"/>
                    <a:pt x="16790" y="558"/>
                    <a:pt x="18469" y="558"/>
                  </a:cubicBezTo>
                  <a:cubicBezTo>
                    <a:pt x="20148" y="558"/>
                    <a:pt x="21401" y="1117"/>
                    <a:pt x="22227" y="2261"/>
                  </a:cubicBezTo>
                  <a:cubicBezTo>
                    <a:pt x="23053" y="3406"/>
                    <a:pt x="23293" y="4976"/>
                    <a:pt x="22947" y="6998"/>
                  </a:cubicBezTo>
                  <a:lnTo>
                    <a:pt x="20601" y="22432"/>
                  </a:lnTo>
                  <a:lnTo>
                    <a:pt x="18629" y="22432"/>
                  </a:lnTo>
                  <a:cubicBezTo>
                    <a:pt x="21161" y="15247"/>
                    <a:pt x="25452" y="9739"/>
                    <a:pt x="31554" y="5934"/>
                  </a:cubicBezTo>
                  <a:cubicBezTo>
                    <a:pt x="37657" y="2102"/>
                    <a:pt x="44373" y="133"/>
                    <a:pt x="51675" y="26"/>
                  </a:cubicBezTo>
                  <a:cubicBezTo>
                    <a:pt x="54074" y="-80"/>
                    <a:pt x="55699" y="133"/>
                    <a:pt x="56525" y="745"/>
                  </a:cubicBezTo>
                  <a:cubicBezTo>
                    <a:pt x="57352" y="1357"/>
                    <a:pt x="57778" y="2421"/>
                    <a:pt x="57778" y="3965"/>
                  </a:cubicBezTo>
                  <a:cubicBezTo>
                    <a:pt x="57778" y="5880"/>
                    <a:pt x="57325" y="7264"/>
                    <a:pt x="56419" y="8089"/>
                  </a:cubicBezTo>
                  <a:cubicBezTo>
                    <a:pt x="55513" y="8941"/>
                    <a:pt x="53994" y="9473"/>
                    <a:pt x="51835" y="9712"/>
                  </a:cubicBezTo>
                  <a:lnTo>
                    <a:pt x="48957" y="9898"/>
                  </a:lnTo>
                  <a:cubicBezTo>
                    <a:pt x="38777" y="10723"/>
                    <a:pt x="31395" y="13784"/>
                    <a:pt x="26864" y="19052"/>
                  </a:cubicBezTo>
                  <a:cubicBezTo>
                    <a:pt x="22307" y="24321"/>
                    <a:pt x="19375" y="31186"/>
                    <a:pt x="18070" y="39675"/>
                  </a:cubicBezTo>
                  <a:lnTo>
                    <a:pt x="10901" y="84699"/>
                  </a:lnTo>
                  <a:cubicBezTo>
                    <a:pt x="10661" y="86375"/>
                    <a:pt x="9995" y="87652"/>
                    <a:pt x="8929" y="88557"/>
                  </a:cubicBezTo>
                  <a:cubicBezTo>
                    <a:pt x="7863" y="89462"/>
                    <a:pt x="6424" y="89914"/>
                    <a:pt x="4611" y="89914"/>
                  </a:cubicBezTo>
                  <a:lnTo>
                    <a:pt x="4638" y="89914"/>
                  </a:lnTo>
                  <a:close/>
                </a:path>
              </a:pathLst>
            </a:custGeom>
            <a:grpFill/>
            <a:ln w="2665" cap="flat">
              <a:noFill/>
              <a:prstDash val="solid"/>
              <a:miter/>
            </a:ln>
          </p:spPr>
          <p:txBody>
            <a:bodyPr rtlCol="0" anchor="ctr"/>
            <a:lstStyle/>
            <a:p>
              <a:endParaRPr lang="en-HU"/>
            </a:p>
          </p:txBody>
        </p:sp>
        <p:sp>
          <p:nvSpPr>
            <p:cNvPr id="29" name="Freeform 28">
              <a:extLst>
                <a:ext uri="{FF2B5EF4-FFF2-40B4-BE49-F238E27FC236}">
                  <a16:creationId xmlns:a16="http://schemas.microsoft.com/office/drawing/2014/main" id="{A0BB5489-FD72-173A-5168-478BC8A05CD4}"/>
                </a:ext>
              </a:extLst>
            </p:cNvPr>
            <p:cNvSpPr/>
            <p:nvPr/>
          </p:nvSpPr>
          <p:spPr>
            <a:xfrm>
              <a:off x="2196399" y="577090"/>
              <a:ext cx="127757" cy="129297"/>
            </a:xfrm>
            <a:custGeom>
              <a:avLst/>
              <a:gdLst>
                <a:gd name="connsiteX0" fmla="*/ 12226 w 127757"/>
                <a:gd name="connsiteY0" fmla="*/ 129297 h 129297"/>
                <a:gd name="connsiteX1" fmla="*/ 4044 w 127757"/>
                <a:gd name="connsiteY1" fmla="*/ 127062 h 129297"/>
                <a:gd name="connsiteX2" fmla="*/ 180 w 127757"/>
                <a:gd name="connsiteY2" fmla="*/ 120862 h 129297"/>
                <a:gd name="connsiteX3" fmla="*/ 1619 w 127757"/>
                <a:gd name="connsiteY3" fmla="*/ 112081 h 129297"/>
                <a:gd name="connsiteX4" fmla="*/ 47777 w 127757"/>
                <a:gd name="connsiteY4" fmla="*/ 11283 h 129297"/>
                <a:gd name="connsiteX5" fmla="*/ 54706 w 127757"/>
                <a:gd name="connsiteY5" fmla="*/ 2688 h 129297"/>
                <a:gd name="connsiteX6" fmla="*/ 63767 w 127757"/>
                <a:gd name="connsiteY6" fmla="*/ 0 h 129297"/>
                <a:gd name="connsiteX7" fmla="*/ 72934 w 127757"/>
                <a:gd name="connsiteY7" fmla="*/ 2688 h 129297"/>
                <a:gd name="connsiteX8" fmla="*/ 79757 w 127757"/>
                <a:gd name="connsiteY8" fmla="*/ 11283 h 129297"/>
                <a:gd name="connsiteX9" fmla="*/ 125914 w 127757"/>
                <a:gd name="connsiteY9" fmla="*/ 112081 h 129297"/>
                <a:gd name="connsiteX10" fmla="*/ 127620 w 127757"/>
                <a:gd name="connsiteY10" fmla="*/ 120968 h 129297"/>
                <a:gd name="connsiteX11" fmla="*/ 123862 w 127757"/>
                <a:gd name="connsiteY11" fmla="*/ 127062 h 129297"/>
                <a:gd name="connsiteX12" fmla="*/ 116054 w 127757"/>
                <a:gd name="connsiteY12" fmla="*/ 129297 h 129297"/>
                <a:gd name="connsiteX13" fmla="*/ 106620 w 127757"/>
                <a:gd name="connsiteY13" fmla="*/ 126503 h 129297"/>
                <a:gd name="connsiteX14" fmla="*/ 100783 w 127757"/>
                <a:gd name="connsiteY14" fmla="*/ 117615 h 129297"/>
                <a:gd name="connsiteX15" fmla="*/ 89990 w 127757"/>
                <a:gd name="connsiteY15" fmla="*/ 92682 h 129297"/>
                <a:gd name="connsiteX16" fmla="*/ 101130 w 127757"/>
                <a:gd name="connsiteY16" fmla="*/ 100399 h 129297"/>
                <a:gd name="connsiteX17" fmla="*/ 26217 w 127757"/>
                <a:gd name="connsiteY17" fmla="*/ 100399 h 129297"/>
                <a:gd name="connsiteX18" fmla="*/ 37357 w 127757"/>
                <a:gd name="connsiteY18" fmla="*/ 92682 h 129297"/>
                <a:gd name="connsiteX19" fmla="*/ 26750 w 127757"/>
                <a:gd name="connsiteY19" fmla="*/ 117615 h 129297"/>
                <a:gd name="connsiteX20" fmla="*/ 20993 w 127757"/>
                <a:gd name="connsiteY20" fmla="*/ 126503 h 129297"/>
                <a:gd name="connsiteX21" fmla="*/ 12199 w 127757"/>
                <a:gd name="connsiteY21" fmla="*/ 129297 h 129297"/>
                <a:gd name="connsiteX22" fmla="*/ 12199 w 127757"/>
                <a:gd name="connsiteY22" fmla="*/ 129297 h 129297"/>
                <a:gd name="connsiteX23" fmla="*/ 63580 w 127757"/>
                <a:gd name="connsiteY23" fmla="*/ 31000 h 129297"/>
                <a:gd name="connsiteX24" fmla="*/ 40421 w 127757"/>
                <a:gd name="connsiteY24" fmla="*/ 85897 h 129297"/>
                <a:gd name="connsiteX25" fmla="*/ 35571 w 127757"/>
                <a:gd name="connsiteY25" fmla="*/ 78712 h 129297"/>
                <a:gd name="connsiteX26" fmla="*/ 91802 w 127757"/>
                <a:gd name="connsiteY26" fmla="*/ 78712 h 129297"/>
                <a:gd name="connsiteX27" fmla="*/ 87139 w 127757"/>
                <a:gd name="connsiteY27" fmla="*/ 85897 h 129297"/>
                <a:gd name="connsiteX28" fmla="*/ 63980 w 127757"/>
                <a:gd name="connsiteY28" fmla="*/ 31000 h 129297"/>
                <a:gd name="connsiteX29" fmla="*/ 63607 w 127757"/>
                <a:gd name="connsiteY29" fmla="*/ 31000 h 129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7757" h="129297">
                  <a:moveTo>
                    <a:pt x="12226" y="129297"/>
                  </a:moveTo>
                  <a:cubicBezTo>
                    <a:pt x="8868" y="129297"/>
                    <a:pt x="6149" y="128552"/>
                    <a:pt x="4044" y="127062"/>
                  </a:cubicBezTo>
                  <a:cubicBezTo>
                    <a:pt x="1939" y="125572"/>
                    <a:pt x="660" y="123496"/>
                    <a:pt x="180" y="120862"/>
                  </a:cubicBezTo>
                  <a:cubicBezTo>
                    <a:pt x="-300" y="118227"/>
                    <a:pt x="180" y="115300"/>
                    <a:pt x="1619" y="112081"/>
                  </a:cubicBezTo>
                  <a:lnTo>
                    <a:pt x="47777" y="11283"/>
                  </a:lnTo>
                  <a:cubicBezTo>
                    <a:pt x="49669" y="7344"/>
                    <a:pt x="52014" y="4470"/>
                    <a:pt x="54706" y="2688"/>
                  </a:cubicBezTo>
                  <a:cubicBezTo>
                    <a:pt x="57397" y="878"/>
                    <a:pt x="60409" y="0"/>
                    <a:pt x="63767" y="0"/>
                  </a:cubicBezTo>
                  <a:cubicBezTo>
                    <a:pt x="67125" y="0"/>
                    <a:pt x="70296" y="905"/>
                    <a:pt x="72934" y="2688"/>
                  </a:cubicBezTo>
                  <a:cubicBezTo>
                    <a:pt x="75573" y="4497"/>
                    <a:pt x="77838" y="7344"/>
                    <a:pt x="79757" y="11283"/>
                  </a:cubicBezTo>
                  <a:lnTo>
                    <a:pt x="125914" y="112081"/>
                  </a:lnTo>
                  <a:cubicBezTo>
                    <a:pt x="127487" y="115433"/>
                    <a:pt x="128046" y="118387"/>
                    <a:pt x="127620" y="120968"/>
                  </a:cubicBezTo>
                  <a:cubicBezTo>
                    <a:pt x="127193" y="123549"/>
                    <a:pt x="125941" y="125572"/>
                    <a:pt x="123862" y="127062"/>
                  </a:cubicBezTo>
                  <a:cubicBezTo>
                    <a:pt x="121783" y="128552"/>
                    <a:pt x="119172" y="129297"/>
                    <a:pt x="116054" y="129297"/>
                  </a:cubicBezTo>
                  <a:cubicBezTo>
                    <a:pt x="111976" y="129297"/>
                    <a:pt x="108832" y="128366"/>
                    <a:pt x="106620" y="126503"/>
                  </a:cubicBezTo>
                  <a:cubicBezTo>
                    <a:pt x="104408" y="124667"/>
                    <a:pt x="102462" y="121687"/>
                    <a:pt x="100783" y="117615"/>
                  </a:cubicBezTo>
                  <a:lnTo>
                    <a:pt x="89990" y="92682"/>
                  </a:lnTo>
                  <a:lnTo>
                    <a:pt x="101130" y="100399"/>
                  </a:lnTo>
                  <a:lnTo>
                    <a:pt x="26217" y="100399"/>
                  </a:lnTo>
                  <a:lnTo>
                    <a:pt x="37357" y="92682"/>
                  </a:lnTo>
                  <a:lnTo>
                    <a:pt x="26750" y="117615"/>
                  </a:lnTo>
                  <a:cubicBezTo>
                    <a:pt x="24831" y="121687"/>
                    <a:pt x="22912" y="124640"/>
                    <a:pt x="20993" y="126503"/>
                  </a:cubicBezTo>
                  <a:cubicBezTo>
                    <a:pt x="19101" y="128366"/>
                    <a:pt x="16143" y="129297"/>
                    <a:pt x="12199" y="129297"/>
                  </a:cubicBezTo>
                  <a:lnTo>
                    <a:pt x="12199" y="129297"/>
                  </a:lnTo>
                  <a:close/>
                  <a:moveTo>
                    <a:pt x="63580" y="31000"/>
                  </a:moveTo>
                  <a:lnTo>
                    <a:pt x="40421" y="85897"/>
                  </a:lnTo>
                  <a:lnTo>
                    <a:pt x="35571" y="78712"/>
                  </a:lnTo>
                  <a:lnTo>
                    <a:pt x="91802" y="78712"/>
                  </a:lnTo>
                  <a:lnTo>
                    <a:pt x="87139" y="85897"/>
                  </a:lnTo>
                  <a:lnTo>
                    <a:pt x="63980" y="31000"/>
                  </a:lnTo>
                  <a:lnTo>
                    <a:pt x="63607" y="31000"/>
                  </a:lnTo>
                  <a:close/>
                </a:path>
              </a:pathLst>
            </a:custGeom>
            <a:grpFill/>
            <a:ln w="2665" cap="flat">
              <a:noFill/>
              <a:prstDash val="solid"/>
              <a:miter/>
            </a:ln>
          </p:spPr>
          <p:txBody>
            <a:bodyPr rtlCol="0" anchor="ctr"/>
            <a:lstStyle/>
            <a:p>
              <a:endParaRPr lang="en-HU"/>
            </a:p>
          </p:txBody>
        </p:sp>
        <p:sp>
          <p:nvSpPr>
            <p:cNvPr id="30" name="Freeform 29">
              <a:extLst>
                <a:ext uri="{FF2B5EF4-FFF2-40B4-BE49-F238E27FC236}">
                  <a16:creationId xmlns:a16="http://schemas.microsoft.com/office/drawing/2014/main" id="{8916F86F-EF14-E514-DA40-22786F5F8C14}"/>
                </a:ext>
              </a:extLst>
            </p:cNvPr>
            <p:cNvSpPr/>
            <p:nvPr/>
          </p:nvSpPr>
          <p:spPr>
            <a:xfrm>
              <a:off x="2333799" y="577063"/>
              <a:ext cx="93061" cy="129696"/>
            </a:xfrm>
            <a:custGeom>
              <a:avLst/>
              <a:gdLst>
                <a:gd name="connsiteX0" fmla="*/ 38642 w 93061"/>
                <a:gd name="connsiteY0" fmla="*/ 129670 h 129696"/>
                <a:gd name="connsiteX1" fmla="*/ 18415 w 93061"/>
                <a:gd name="connsiteY1" fmla="*/ 124188 h 129696"/>
                <a:gd name="connsiteX2" fmla="*/ 4850 w 93061"/>
                <a:gd name="connsiteY2" fmla="*/ 108329 h 129696"/>
                <a:gd name="connsiteX3" fmla="*/ 0 w 93061"/>
                <a:gd name="connsiteY3" fmla="*/ 83741 h 129696"/>
                <a:gd name="connsiteX4" fmla="*/ 4850 w 93061"/>
                <a:gd name="connsiteY4" fmla="*/ 59340 h 129696"/>
                <a:gd name="connsiteX5" fmla="*/ 18415 w 93061"/>
                <a:gd name="connsiteY5" fmla="*/ 43560 h 129696"/>
                <a:gd name="connsiteX6" fmla="*/ 38642 w 93061"/>
                <a:gd name="connsiteY6" fmla="*/ 37999 h 129696"/>
                <a:gd name="connsiteX7" fmla="*/ 57137 w 93061"/>
                <a:gd name="connsiteY7" fmla="*/ 43028 h 129696"/>
                <a:gd name="connsiteX8" fmla="*/ 67931 w 93061"/>
                <a:gd name="connsiteY8" fmla="*/ 56120 h 129696"/>
                <a:gd name="connsiteX9" fmla="*/ 65959 w 93061"/>
                <a:gd name="connsiteY9" fmla="*/ 56120 h 129696"/>
                <a:gd name="connsiteX10" fmla="*/ 65959 w 93061"/>
                <a:gd name="connsiteY10" fmla="*/ 13624 h 129696"/>
                <a:gd name="connsiteX11" fmla="*/ 69370 w 93061"/>
                <a:gd name="connsiteY11" fmla="*/ 3406 h 129696"/>
                <a:gd name="connsiteX12" fmla="*/ 79417 w 93061"/>
                <a:gd name="connsiteY12" fmla="*/ 0 h 129696"/>
                <a:gd name="connsiteX13" fmla="*/ 89490 w 93061"/>
                <a:gd name="connsiteY13" fmla="*/ 3406 h 129696"/>
                <a:gd name="connsiteX14" fmla="*/ 93062 w 93061"/>
                <a:gd name="connsiteY14" fmla="*/ 13624 h 129696"/>
                <a:gd name="connsiteX15" fmla="*/ 93062 w 93061"/>
                <a:gd name="connsiteY15" fmla="*/ 115673 h 129696"/>
                <a:gd name="connsiteX16" fmla="*/ 89544 w 93061"/>
                <a:gd name="connsiteY16" fmla="*/ 125811 h 129696"/>
                <a:gd name="connsiteX17" fmla="*/ 79763 w 93061"/>
                <a:gd name="connsiteY17" fmla="*/ 129324 h 129696"/>
                <a:gd name="connsiteX18" fmla="*/ 69610 w 93061"/>
                <a:gd name="connsiteY18" fmla="*/ 125811 h 129696"/>
                <a:gd name="connsiteX19" fmla="*/ 66092 w 93061"/>
                <a:gd name="connsiteY19" fmla="*/ 115673 h 129696"/>
                <a:gd name="connsiteX20" fmla="*/ 66092 w 93061"/>
                <a:gd name="connsiteY20" fmla="*/ 103486 h 129696"/>
                <a:gd name="connsiteX21" fmla="*/ 68064 w 93061"/>
                <a:gd name="connsiteY21" fmla="*/ 110484 h 129696"/>
                <a:gd name="connsiteX22" fmla="*/ 57377 w 93061"/>
                <a:gd name="connsiteY22" fmla="*/ 124481 h 129696"/>
                <a:gd name="connsiteX23" fmla="*/ 38616 w 93061"/>
                <a:gd name="connsiteY23" fmla="*/ 129696 h 129696"/>
                <a:gd name="connsiteX24" fmla="*/ 38616 w 93061"/>
                <a:gd name="connsiteY24" fmla="*/ 129696 h 129696"/>
                <a:gd name="connsiteX25" fmla="*/ 46717 w 93061"/>
                <a:gd name="connsiteY25" fmla="*/ 109606 h 129696"/>
                <a:gd name="connsiteX26" fmla="*/ 56951 w 93061"/>
                <a:gd name="connsiteY26" fmla="*/ 106838 h 129696"/>
                <a:gd name="connsiteX27" fmla="*/ 63773 w 93061"/>
                <a:gd name="connsiteY27" fmla="*/ 98323 h 129696"/>
                <a:gd name="connsiteX28" fmla="*/ 66305 w 93061"/>
                <a:gd name="connsiteY28" fmla="*/ 83794 h 129696"/>
                <a:gd name="connsiteX29" fmla="*/ 60895 w 93061"/>
                <a:gd name="connsiteY29" fmla="*/ 64502 h 129696"/>
                <a:gd name="connsiteX30" fmla="*/ 46717 w 93061"/>
                <a:gd name="connsiteY30" fmla="*/ 58302 h 129696"/>
                <a:gd name="connsiteX31" fmla="*/ 36564 w 93061"/>
                <a:gd name="connsiteY31" fmla="*/ 60990 h 129696"/>
                <a:gd name="connsiteX32" fmla="*/ 29741 w 93061"/>
                <a:gd name="connsiteY32" fmla="*/ 69425 h 129696"/>
                <a:gd name="connsiteX33" fmla="*/ 27316 w 93061"/>
                <a:gd name="connsiteY33" fmla="*/ 83768 h 129696"/>
                <a:gd name="connsiteX34" fmla="*/ 32699 w 93061"/>
                <a:gd name="connsiteY34" fmla="*/ 103326 h 129696"/>
                <a:gd name="connsiteX35" fmla="*/ 46717 w 93061"/>
                <a:gd name="connsiteY35" fmla="*/ 109606 h 129696"/>
                <a:gd name="connsiteX36" fmla="*/ 46717 w 93061"/>
                <a:gd name="connsiteY36" fmla="*/ 109606 h 12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3061" h="129696">
                  <a:moveTo>
                    <a:pt x="38642" y="129670"/>
                  </a:moveTo>
                  <a:cubicBezTo>
                    <a:pt x="30967" y="129670"/>
                    <a:pt x="24225" y="127834"/>
                    <a:pt x="18415" y="124188"/>
                  </a:cubicBezTo>
                  <a:cubicBezTo>
                    <a:pt x="12605" y="120543"/>
                    <a:pt x="8102" y="115247"/>
                    <a:pt x="4850" y="108329"/>
                  </a:cubicBezTo>
                  <a:cubicBezTo>
                    <a:pt x="1626" y="101383"/>
                    <a:pt x="0" y="93214"/>
                    <a:pt x="0" y="83741"/>
                  </a:cubicBezTo>
                  <a:cubicBezTo>
                    <a:pt x="0" y="74268"/>
                    <a:pt x="1626" y="66179"/>
                    <a:pt x="4850" y="59340"/>
                  </a:cubicBezTo>
                  <a:cubicBezTo>
                    <a:pt x="8075" y="52501"/>
                    <a:pt x="12605" y="47259"/>
                    <a:pt x="18415" y="43560"/>
                  </a:cubicBezTo>
                  <a:cubicBezTo>
                    <a:pt x="24225" y="39862"/>
                    <a:pt x="30967" y="37999"/>
                    <a:pt x="38642" y="37999"/>
                  </a:cubicBezTo>
                  <a:cubicBezTo>
                    <a:pt x="45598" y="37999"/>
                    <a:pt x="51754" y="39675"/>
                    <a:pt x="57137" y="43028"/>
                  </a:cubicBezTo>
                  <a:cubicBezTo>
                    <a:pt x="62547" y="46381"/>
                    <a:pt x="66118" y="50745"/>
                    <a:pt x="67931" y="56120"/>
                  </a:cubicBezTo>
                  <a:lnTo>
                    <a:pt x="65959" y="56120"/>
                  </a:lnTo>
                  <a:lnTo>
                    <a:pt x="65959" y="13624"/>
                  </a:lnTo>
                  <a:cubicBezTo>
                    <a:pt x="65959" y="9101"/>
                    <a:pt x="67105" y="5668"/>
                    <a:pt x="69370" y="3406"/>
                  </a:cubicBezTo>
                  <a:cubicBezTo>
                    <a:pt x="71635" y="1144"/>
                    <a:pt x="74993" y="0"/>
                    <a:pt x="79417" y="0"/>
                  </a:cubicBezTo>
                  <a:cubicBezTo>
                    <a:pt x="83841" y="0"/>
                    <a:pt x="87065" y="1144"/>
                    <a:pt x="89490" y="3406"/>
                  </a:cubicBezTo>
                  <a:cubicBezTo>
                    <a:pt x="91889" y="5668"/>
                    <a:pt x="93062" y="9074"/>
                    <a:pt x="93062" y="13624"/>
                  </a:cubicBezTo>
                  <a:lnTo>
                    <a:pt x="93062" y="115673"/>
                  </a:lnTo>
                  <a:cubicBezTo>
                    <a:pt x="93062" y="120090"/>
                    <a:pt x="91889" y="123470"/>
                    <a:pt x="89544" y="125811"/>
                  </a:cubicBezTo>
                  <a:cubicBezTo>
                    <a:pt x="87199" y="128153"/>
                    <a:pt x="83947" y="129324"/>
                    <a:pt x="79763" y="129324"/>
                  </a:cubicBezTo>
                  <a:cubicBezTo>
                    <a:pt x="75339" y="129324"/>
                    <a:pt x="71955" y="128153"/>
                    <a:pt x="69610" y="125811"/>
                  </a:cubicBezTo>
                  <a:cubicBezTo>
                    <a:pt x="67264" y="123470"/>
                    <a:pt x="66092" y="120117"/>
                    <a:pt x="66092" y="115673"/>
                  </a:cubicBezTo>
                  <a:lnTo>
                    <a:pt x="66092" y="103486"/>
                  </a:lnTo>
                  <a:lnTo>
                    <a:pt x="68064" y="110484"/>
                  </a:lnTo>
                  <a:cubicBezTo>
                    <a:pt x="66385" y="116338"/>
                    <a:pt x="62814" y="120995"/>
                    <a:pt x="57377" y="124481"/>
                  </a:cubicBezTo>
                  <a:cubicBezTo>
                    <a:pt x="51941" y="127967"/>
                    <a:pt x="45678" y="129696"/>
                    <a:pt x="38616" y="129696"/>
                  </a:cubicBezTo>
                  <a:lnTo>
                    <a:pt x="38616" y="129696"/>
                  </a:lnTo>
                  <a:close/>
                  <a:moveTo>
                    <a:pt x="46717" y="109606"/>
                  </a:moveTo>
                  <a:cubicBezTo>
                    <a:pt x="50662" y="109606"/>
                    <a:pt x="54073" y="108675"/>
                    <a:pt x="56951" y="106838"/>
                  </a:cubicBezTo>
                  <a:cubicBezTo>
                    <a:pt x="59829" y="105002"/>
                    <a:pt x="62094" y="102155"/>
                    <a:pt x="63773" y="98323"/>
                  </a:cubicBezTo>
                  <a:cubicBezTo>
                    <a:pt x="65452" y="94491"/>
                    <a:pt x="66305" y="89649"/>
                    <a:pt x="66305" y="83794"/>
                  </a:cubicBezTo>
                  <a:cubicBezTo>
                    <a:pt x="66305" y="75066"/>
                    <a:pt x="64493" y="68627"/>
                    <a:pt x="60895" y="64502"/>
                  </a:cubicBezTo>
                  <a:cubicBezTo>
                    <a:pt x="57324" y="60378"/>
                    <a:pt x="52580" y="58302"/>
                    <a:pt x="46717" y="58302"/>
                  </a:cubicBezTo>
                  <a:cubicBezTo>
                    <a:pt x="42880" y="58302"/>
                    <a:pt x="39495" y="59207"/>
                    <a:pt x="36564" y="60990"/>
                  </a:cubicBezTo>
                  <a:cubicBezTo>
                    <a:pt x="33632" y="62799"/>
                    <a:pt x="31340" y="65593"/>
                    <a:pt x="29741" y="69425"/>
                  </a:cubicBezTo>
                  <a:cubicBezTo>
                    <a:pt x="28142" y="73257"/>
                    <a:pt x="27316" y="78020"/>
                    <a:pt x="27316" y="83768"/>
                  </a:cubicBezTo>
                  <a:cubicBezTo>
                    <a:pt x="27316" y="92629"/>
                    <a:pt x="29102" y="99148"/>
                    <a:pt x="32699" y="103326"/>
                  </a:cubicBezTo>
                  <a:cubicBezTo>
                    <a:pt x="36297" y="107504"/>
                    <a:pt x="40961" y="109606"/>
                    <a:pt x="46717" y="109606"/>
                  </a:cubicBezTo>
                  <a:lnTo>
                    <a:pt x="46717" y="109606"/>
                  </a:lnTo>
                  <a:close/>
                </a:path>
              </a:pathLst>
            </a:custGeom>
            <a:grpFill/>
            <a:ln w="2665" cap="flat">
              <a:noFill/>
              <a:prstDash val="solid"/>
              <a:miter/>
            </a:ln>
          </p:spPr>
          <p:txBody>
            <a:bodyPr rtlCol="0" anchor="ctr"/>
            <a:lstStyle/>
            <a:p>
              <a:endParaRPr lang="en-HU"/>
            </a:p>
          </p:txBody>
        </p:sp>
        <p:sp>
          <p:nvSpPr>
            <p:cNvPr id="31" name="Freeform 30">
              <a:extLst>
                <a:ext uri="{FF2B5EF4-FFF2-40B4-BE49-F238E27FC236}">
                  <a16:creationId xmlns:a16="http://schemas.microsoft.com/office/drawing/2014/main" id="{BAD27015-B3AF-AAE5-D50D-BE4BE6E3551F}"/>
                </a:ext>
              </a:extLst>
            </p:cNvPr>
            <p:cNvSpPr/>
            <p:nvPr/>
          </p:nvSpPr>
          <p:spPr>
            <a:xfrm>
              <a:off x="2441004" y="615434"/>
              <a:ext cx="89013" cy="90952"/>
            </a:xfrm>
            <a:custGeom>
              <a:avLst/>
              <a:gdLst>
                <a:gd name="connsiteX0" fmla="*/ 44246 w 89013"/>
                <a:gd name="connsiteY0" fmla="*/ 90952 h 90952"/>
                <a:gd name="connsiteX1" fmla="*/ 34999 w 89013"/>
                <a:gd name="connsiteY1" fmla="*/ 88265 h 90952"/>
                <a:gd name="connsiteX2" fmla="*/ 28443 w 89013"/>
                <a:gd name="connsiteY2" fmla="*/ 80016 h 90952"/>
                <a:gd name="connsiteX3" fmla="*/ 1500 w 89013"/>
                <a:gd name="connsiteY3" fmla="*/ 17589 h 90952"/>
                <a:gd name="connsiteX4" fmla="*/ 140 w 89013"/>
                <a:gd name="connsiteY4" fmla="*/ 8888 h 90952"/>
                <a:gd name="connsiteX5" fmla="*/ 4005 w 89013"/>
                <a:gd name="connsiteY5" fmla="*/ 2421 h 90952"/>
                <a:gd name="connsiteX6" fmla="*/ 13172 w 89013"/>
                <a:gd name="connsiteY6" fmla="*/ 0 h 90952"/>
                <a:gd name="connsiteX7" fmla="*/ 21167 w 89013"/>
                <a:gd name="connsiteY7" fmla="*/ 2155 h 90952"/>
                <a:gd name="connsiteX8" fmla="*/ 26471 w 89013"/>
                <a:gd name="connsiteY8" fmla="*/ 10937 h 90952"/>
                <a:gd name="connsiteX9" fmla="*/ 47844 w 89013"/>
                <a:gd name="connsiteY9" fmla="*/ 64582 h 90952"/>
                <a:gd name="connsiteX10" fmla="*/ 42087 w 89013"/>
                <a:gd name="connsiteY10" fmla="*/ 64582 h 90952"/>
                <a:gd name="connsiteX11" fmla="*/ 63994 w 89013"/>
                <a:gd name="connsiteY11" fmla="*/ 10591 h 90952"/>
                <a:gd name="connsiteX12" fmla="*/ 69564 w 89013"/>
                <a:gd name="connsiteY12" fmla="*/ 2262 h 90952"/>
                <a:gd name="connsiteX13" fmla="*/ 77985 w 89013"/>
                <a:gd name="connsiteY13" fmla="*/ 27 h 90952"/>
                <a:gd name="connsiteX14" fmla="*/ 85447 w 89013"/>
                <a:gd name="connsiteY14" fmla="*/ 2448 h 90952"/>
                <a:gd name="connsiteX15" fmla="*/ 88858 w 89013"/>
                <a:gd name="connsiteY15" fmla="*/ 8808 h 90952"/>
                <a:gd name="connsiteX16" fmla="*/ 87499 w 89013"/>
                <a:gd name="connsiteY16" fmla="*/ 17403 h 90952"/>
                <a:gd name="connsiteX17" fmla="*/ 59836 w 89013"/>
                <a:gd name="connsiteY17" fmla="*/ 80175 h 90952"/>
                <a:gd name="connsiteX18" fmla="*/ 53547 w 89013"/>
                <a:gd name="connsiteY18" fmla="*/ 88265 h 90952"/>
                <a:gd name="connsiteX19" fmla="*/ 44220 w 89013"/>
                <a:gd name="connsiteY19" fmla="*/ 90952 h 90952"/>
                <a:gd name="connsiteX20" fmla="*/ 44246 w 89013"/>
                <a:gd name="connsiteY20" fmla="*/ 90952 h 9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013" h="90952">
                  <a:moveTo>
                    <a:pt x="44246" y="90952"/>
                  </a:moveTo>
                  <a:cubicBezTo>
                    <a:pt x="40648" y="90952"/>
                    <a:pt x="37584" y="90048"/>
                    <a:pt x="34999" y="88265"/>
                  </a:cubicBezTo>
                  <a:cubicBezTo>
                    <a:pt x="32414" y="86455"/>
                    <a:pt x="30228" y="83715"/>
                    <a:pt x="28443" y="80016"/>
                  </a:cubicBezTo>
                  <a:lnTo>
                    <a:pt x="1500" y="17589"/>
                  </a:lnTo>
                  <a:cubicBezTo>
                    <a:pt x="194" y="14476"/>
                    <a:pt x="-259" y="11575"/>
                    <a:pt x="140" y="8888"/>
                  </a:cubicBezTo>
                  <a:cubicBezTo>
                    <a:pt x="567" y="6200"/>
                    <a:pt x="1846" y="4045"/>
                    <a:pt x="4005" y="2421"/>
                  </a:cubicBezTo>
                  <a:cubicBezTo>
                    <a:pt x="6163" y="798"/>
                    <a:pt x="9228" y="0"/>
                    <a:pt x="13172" y="0"/>
                  </a:cubicBezTo>
                  <a:cubicBezTo>
                    <a:pt x="16530" y="0"/>
                    <a:pt x="19195" y="718"/>
                    <a:pt x="21167" y="2155"/>
                  </a:cubicBezTo>
                  <a:cubicBezTo>
                    <a:pt x="23139" y="3592"/>
                    <a:pt x="24898" y="6519"/>
                    <a:pt x="26471" y="10937"/>
                  </a:cubicBezTo>
                  <a:lnTo>
                    <a:pt x="47844" y="64582"/>
                  </a:lnTo>
                  <a:lnTo>
                    <a:pt x="42087" y="64582"/>
                  </a:lnTo>
                  <a:lnTo>
                    <a:pt x="63994" y="10591"/>
                  </a:lnTo>
                  <a:cubicBezTo>
                    <a:pt x="65673" y="6519"/>
                    <a:pt x="67538" y="3752"/>
                    <a:pt x="69564" y="2262"/>
                  </a:cubicBezTo>
                  <a:cubicBezTo>
                    <a:pt x="71589" y="772"/>
                    <a:pt x="74414" y="27"/>
                    <a:pt x="77985" y="27"/>
                  </a:cubicBezTo>
                  <a:cubicBezTo>
                    <a:pt x="81103" y="27"/>
                    <a:pt x="83581" y="825"/>
                    <a:pt x="85447" y="2448"/>
                  </a:cubicBezTo>
                  <a:cubicBezTo>
                    <a:pt x="87286" y="4071"/>
                    <a:pt x="88432" y="6200"/>
                    <a:pt x="88858" y="8808"/>
                  </a:cubicBezTo>
                  <a:cubicBezTo>
                    <a:pt x="89285" y="11442"/>
                    <a:pt x="88832" y="14316"/>
                    <a:pt x="87499" y="17403"/>
                  </a:cubicBezTo>
                  <a:lnTo>
                    <a:pt x="59836" y="80175"/>
                  </a:lnTo>
                  <a:cubicBezTo>
                    <a:pt x="58264" y="83768"/>
                    <a:pt x="56185" y="86455"/>
                    <a:pt x="53547" y="88265"/>
                  </a:cubicBezTo>
                  <a:cubicBezTo>
                    <a:pt x="50909" y="90048"/>
                    <a:pt x="47817" y="90952"/>
                    <a:pt x="44220" y="90952"/>
                  </a:cubicBezTo>
                  <a:lnTo>
                    <a:pt x="44246" y="90952"/>
                  </a:lnTo>
                  <a:close/>
                </a:path>
              </a:pathLst>
            </a:custGeom>
            <a:grpFill/>
            <a:ln w="2665" cap="flat">
              <a:noFill/>
              <a:prstDash val="solid"/>
              <a:miter/>
            </a:ln>
          </p:spPr>
          <p:txBody>
            <a:bodyPr rtlCol="0" anchor="ctr"/>
            <a:lstStyle/>
            <a:p>
              <a:endParaRPr lang="en-HU"/>
            </a:p>
          </p:txBody>
        </p:sp>
        <p:sp>
          <p:nvSpPr>
            <p:cNvPr id="32" name="Freeform 31">
              <a:extLst>
                <a:ext uri="{FF2B5EF4-FFF2-40B4-BE49-F238E27FC236}">
                  <a16:creationId xmlns:a16="http://schemas.microsoft.com/office/drawing/2014/main" id="{CDD1538D-E5FB-B539-7CE7-0A6593AE2672}"/>
                </a:ext>
              </a:extLst>
            </p:cNvPr>
            <p:cNvSpPr/>
            <p:nvPr/>
          </p:nvSpPr>
          <p:spPr>
            <a:xfrm>
              <a:off x="2539856" y="615009"/>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4 w 83467"/>
                <a:gd name="connsiteY6" fmla="*/ 37546 h 91724"/>
                <a:gd name="connsiteX7" fmla="*/ 60708 w 83467"/>
                <a:gd name="connsiteY7" fmla="*/ 37546 h 91724"/>
                <a:gd name="connsiteX8" fmla="*/ 60708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1 w 83467"/>
                <a:gd name="connsiteY22" fmla="*/ 24960 h 91724"/>
                <a:gd name="connsiteX23" fmla="*/ 11726 w 83467"/>
                <a:gd name="connsiteY23" fmla="*/ 25678 h 91724"/>
                <a:gd name="connsiteX24" fmla="*/ 7142 w 83467"/>
                <a:gd name="connsiteY24" fmla="*/ 22166 h 91724"/>
                <a:gd name="connsiteX25" fmla="*/ 5516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7 w 83467"/>
                <a:gd name="connsiteY32" fmla="*/ 37866 h 91724"/>
                <a:gd name="connsiteX33" fmla="*/ 83467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4" y="37546"/>
                  </a:cubicBezTo>
                  <a:lnTo>
                    <a:pt x="60708" y="37546"/>
                  </a:lnTo>
                  <a:lnTo>
                    <a:pt x="60708"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09" y="68201"/>
                    <a:pt x="29555" y="70383"/>
                  </a:cubicBezTo>
                  <a:cubicBezTo>
                    <a:pt x="31900" y="72538"/>
                    <a:pt x="35204"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1" y="24960"/>
                  </a:cubicBezTo>
                  <a:cubicBezTo>
                    <a:pt x="16070" y="26024"/>
                    <a:pt x="13725" y="26264"/>
                    <a:pt x="11726" y="25678"/>
                  </a:cubicBezTo>
                  <a:cubicBezTo>
                    <a:pt x="9754" y="25066"/>
                    <a:pt x="8208" y="23922"/>
                    <a:pt x="7142" y="22166"/>
                  </a:cubicBezTo>
                  <a:cubicBezTo>
                    <a:pt x="6076" y="20436"/>
                    <a:pt x="5516" y="18494"/>
                    <a:pt x="5516" y="16338"/>
                  </a:cubicBezTo>
                  <a:cubicBezTo>
                    <a:pt x="5516"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7" y="29271"/>
                    <a:pt x="83467" y="37866"/>
                  </a:cubicBezTo>
                  <a:lnTo>
                    <a:pt x="83467" y="77674"/>
                  </a:lnTo>
                  <a:cubicBezTo>
                    <a:pt x="83467"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5"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3" name="Freeform 32">
              <a:extLst>
                <a:ext uri="{FF2B5EF4-FFF2-40B4-BE49-F238E27FC236}">
                  <a16:creationId xmlns:a16="http://schemas.microsoft.com/office/drawing/2014/main" id="{EBD79105-40CD-5004-CBFC-3DF2462BD705}"/>
                </a:ext>
              </a:extLst>
            </p:cNvPr>
            <p:cNvSpPr/>
            <p:nvPr/>
          </p:nvSpPr>
          <p:spPr>
            <a:xfrm>
              <a:off x="2643658" y="615089"/>
              <a:ext cx="86399" cy="91324"/>
            </a:xfrm>
            <a:custGeom>
              <a:avLst/>
              <a:gdLst>
                <a:gd name="connsiteX0" fmla="*/ 13485 w 86399"/>
                <a:gd name="connsiteY0" fmla="*/ 91298 h 91324"/>
                <a:gd name="connsiteX1" fmla="*/ 3598 w 86399"/>
                <a:gd name="connsiteY1" fmla="*/ 87786 h 91324"/>
                <a:gd name="connsiteX2" fmla="*/ 0 w 86399"/>
                <a:gd name="connsiteY2" fmla="*/ 77647 h 91324"/>
                <a:gd name="connsiteX3" fmla="*/ 0 w 86399"/>
                <a:gd name="connsiteY3" fmla="*/ 13970 h 91324"/>
                <a:gd name="connsiteX4" fmla="*/ 3518 w 86399"/>
                <a:gd name="connsiteY4" fmla="*/ 3832 h 91324"/>
                <a:gd name="connsiteX5" fmla="*/ 13485 w 86399"/>
                <a:gd name="connsiteY5" fmla="*/ 319 h 91324"/>
                <a:gd name="connsiteX6" fmla="*/ 23185 w 86399"/>
                <a:gd name="connsiteY6" fmla="*/ 3832 h 91324"/>
                <a:gd name="connsiteX7" fmla="*/ 26597 w 86399"/>
                <a:gd name="connsiteY7" fmla="*/ 13970 h 91324"/>
                <a:gd name="connsiteX8" fmla="*/ 26597 w 86399"/>
                <a:gd name="connsiteY8" fmla="*/ 24188 h 91324"/>
                <a:gd name="connsiteX9" fmla="*/ 24625 w 86399"/>
                <a:gd name="connsiteY9" fmla="*/ 18467 h 91324"/>
                <a:gd name="connsiteX10" fmla="*/ 36830 w 86399"/>
                <a:gd name="connsiteY10" fmla="*/ 4737 h 91324"/>
                <a:gd name="connsiteX11" fmla="*/ 55325 w 86399"/>
                <a:gd name="connsiteY11" fmla="*/ 0 h 91324"/>
                <a:gd name="connsiteX12" fmla="*/ 72834 w 86399"/>
                <a:gd name="connsiteY12" fmla="*/ 4045 h 91324"/>
                <a:gd name="connsiteX13" fmla="*/ 82988 w 86399"/>
                <a:gd name="connsiteY13" fmla="*/ 16338 h 91324"/>
                <a:gd name="connsiteX14" fmla="*/ 86399 w 86399"/>
                <a:gd name="connsiteY14" fmla="*/ 37147 h 91324"/>
                <a:gd name="connsiteX15" fmla="*/ 86399 w 86399"/>
                <a:gd name="connsiteY15" fmla="*/ 77674 h 91324"/>
                <a:gd name="connsiteX16" fmla="*/ 82988 w 86399"/>
                <a:gd name="connsiteY16" fmla="*/ 87812 h 91324"/>
                <a:gd name="connsiteX17" fmla="*/ 72914 w 86399"/>
                <a:gd name="connsiteY17" fmla="*/ 91325 h 91324"/>
                <a:gd name="connsiteX18" fmla="*/ 62947 w 86399"/>
                <a:gd name="connsiteY18" fmla="*/ 87812 h 91324"/>
                <a:gd name="connsiteX19" fmla="*/ 59270 w 86399"/>
                <a:gd name="connsiteY19" fmla="*/ 77674 h 91324"/>
                <a:gd name="connsiteX20" fmla="*/ 59270 w 86399"/>
                <a:gd name="connsiteY20" fmla="*/ 38212 h 91324"/>
                <a:gd name="connsiteX21" fmla="*/ 55938 w 86399"/>
                <a:gd name="connsiteY21" fmla="*/ 25040 h 91324"/>
                <a:gd name="connsiteX22" fmla="*/ 45971 w 86399"/>
                <a:gd name="connsiteY22" fmla="*/ 20995 h 91324"/>
                <a:gd name="connsiteX23" fmla="*/ 32220 w 86399"/>
                <a:gd name="connsiteY23" fmla="*/ 26370 h 91324"/>
                <a:gd name="connsiteX24" fmla="*/ 27103 w 86399"/>
                <a:gd name="connsiteY24" fmla="*/ 40713 h 91324"/>
                <a:gd name="connsiteX25" fmla="*/ 27103 w 86399"/>
                <a:gd name="connsiteY25" fmla="*/ 77647 h 91324"/>
                <a:gd name="connsiteX26" fmla="*/ 13458 w 86399"/>
                <a:gd name="connsiteY26" fmla="*/ 91298 h 91324"/>
                <a:gd name="connsiteX27" fmla="*/ 13458 w 86399"/>
                <a:gd name="connsiteY27" fmla="*/ 91298 h 9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399" h="91324">
                  <a:moveTo>
                    <a:pt x="13485" y="91298"/>
                  </a:moveTo>
                  <a:cubicBezTo>
                    <a:pt x="9301" y="91298"/>
                    <a:pt x="5996" y="90127"/>
                    <a:pt x="3598" y="87786"/>
                  </a:cubicBezTo>
                  <a:cubicBezTo>
                    <a:pt x="1199" y="85444"/>
                    <a:pt x="0" y="82091"/>
                    <a:pt x="0" y="77647"/>
                  </a:cubicBezTo>
                  <a:lnTo>
                    <a:pt x="0" y="13970"/>
                  </a:lnTo>
                  <a:cubicBezTo>
                    <a:pt x="0" y="9553"/>
                    <a:pt x="1173" y="6173"/>
                    <a:pt x="3518" y="3832"/>
                  </a:cubicBezTo>
                  <a:cubicBezTo>
                    <a:pt x="5863" y="1490"/>
                    <a:pt x="9168" y="319"/>
                    <a:pt x="13485" y="319"/>
                  </a:cubicBezTo>
                  <a:cubicBezTo>
                    <a:pt x="17802" y="319"/>
                    <a:pt x="20920" y="1490"/>
                    <a:pt x="23185" y="3832"/>
                  </a:cubicBezTo>
                  <a:cubicBezTo>
                    <a:pt x="25451" y="6173"/>
                    <a:pt x="26597" y="9553"/>
                    <a:pt x="26597" y="13970"/>
                  </a:cubicBezTo>
                  <a:lnTo>
                    <a:pt x="26597" y="24188"/>
                  </a:lnTo>
                  <a:lnTo>
                    <a:pt x="24625" y="18467"/>
                  </a:lnTo>
                  <a:cubicBezTo>
                    <a:pt x="27263" y="12480"/>
                    <a:pt x="31314" y="7903"/>
                    <a:pt x="36830" y="4737"/>
                  </a:cubicBezTo>
                  <a:cubicBezTo>
                    <a:pt x="42320" y="1570"/>
                    <a:pt x="48503" y="0"/>
                    <a:pt x="55325" y="0"/>
                  </a:cubicBezTo>
                  <a:cubicBezTo>
                    <a:pt x="62494" y="0"/>
                    <a:pt x="68357" y="1357"/>
                    <a:pt x="72834" y="4045"/>
                  </a:cubicBezTo>
                  <a:cubicBezTo>
                    <a:pt x="77338" y="6732"/>
                    <a:pt x="80723" y="10830"/>
                    <a:pt x="82988" y="16338"/>
                  </a:cubicBezTo>
                  <a:cubicBezTo>
                    <a:pt x="85253" y="21847"/>
                    <a:pt x="86399" y="28765"/>
                    <a:pt x="86399" y="37147"/>
                  </a:cubicBezTo>
                  <a:lnTo>
                    <a:pt x="86399" y="77674"/>
                  </a:lnTo>
                  <a:cubicBezTo>
                    <a:pt x="86399" y="82091"/>
                    <a:pt x="85280" y="85471"/>
                    <a:pt x="82988" y="87812"/>
                  </a:cubicBezTo>
                  <a:cubicBezTo>
                    <a:pt x="80723" y="90154"/>
                    <a:pt x="77365" y="91325"/>
                    <a:pt x="72914" y="91325"/>
                  </a:cubicBezTo>
                  <a:cubicBezTo>
                    <a:pt x="68730" y="91325"/>
                    <a:pt x="65399" y="90154"/>
                    <a:pt x="62947" y="87812"/>
                  </a:cubicBezTo>
                  <a:cubicBezTo>
                    <a:pt x="60495" y="85471"/>
                    <a:pt x="59270" y="82118"/>
                    <a:pt x="59270" y="77674"/>
                  </a:cubicBezTo>
                  <a:lnTo>
                    <a:pt x="59270" y="38212"/>
                  </a:lnTo>
                  <a:cubicBezTo>
                    <a:pt x="59270" y="32118"/>
                    <a:pt x="58177" y="27727"/>
                    <a:pt x="55938" y="25040"/>
                  </a:cubicBezTo>
                  <a:cubicBezTo>
                    <a:pt x="53726" y="22352"/>
                    <a:pt x="50395" y="20995"/>
                    <a:pt x="45971" y="20995"/>
                  </a:cubicBezTo>
                  <a:cubicBezTo>
                    <a:pt x="40241" y="20995"/>
                    <a:pt x="35658" y="22805"/>
                    <a:pt x="32220" y="26370"/>
                  </a:cubicBezTo>
                  <a:cubicBezTo>
                    <a:pt x="28809" y="29963"/>
                    <a:pt x="27103" y="34752"/>
                    <a:pt x="27103" y="40713"/>
                  </a:cubicBezTo>
                  <a:lnTo>
                    <a:pt x="27103" y="77647"/>
                  </a:lnTo>
                  <a:cubicBezTo>
                    <a:pt x="27103" y="86748"/>
                    <a:pt x="22546" y="91298"/>
                    <a:pt x="13458" y="91298"/>
                  </a:cubicBezTo>
                  <a:lnTo>
                    <a:pt x="13458" y="91298"/>
                  </a:lnTo>
                  <a:close/>
                </a:path>
              </a:pathLst>
            </a:custGeom>
            <a:grpFill/>
            <a:ln w="2665" cap="flat">
              <a:noFill/>
              <a:prstDash val="solid"/>
              <a:miter/>
            </a:ln>
          </p:spPr>
          <p:txBody>
            <a:bodyPr rtlCol="0" anchor="ctr"/>
            <a:lstStyle/>
            <a:p>
              <a:endParaRPr lang="en-HU"/>
            </a:p>
          </p:txBody>
        </p:sp>
        <p:sp>
          <p:nvSpPr>
            <p:cNvPr id="34" name="Freeform 33">
              <a:extLst>
                <a:ext uri="{FF2B5EF4-FFF2-40B4-BE49-F238E27FC236}">
                  <a16:creationId xmlns:a16="http://schemas.microsoft.com/office/drawing/2014/main" id="{B7F9C785-DC33-FFBF-B427-82E7C481B1BA}"/>
                </a:ext>
              </a:extLst>
            </p:cNvPr>
            <p:cNvSpPr/>
            <p:nvPr/>
          </p:nvSpPr>
          <p:spPr>
            <a:xfrm>
              <a:off x="2746233" y="615089"/>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2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6 w 77548"/>
                <a:gd name="connsiteY24" fmla="*/ 67456 h 91697"/>
                <a:gd name="connsiteX25" fmla="*/ 70356 w 77548"/>
                <a:gd name="connsiteY25" fmla="*/ 66551 h 91697"/>
                <a:gd name="connsiteX26" fmla="*/ 75019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1"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89" y="8249"/>
                    <a:pt x="21773" y="5216"/>
                    <a:pt x="27662" y="3140"/>
                  </a:cubicBezTo>
                  <a:cubicBezTo>
                    <a:pt x="33526"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1" y="18707"/>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199"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6" y="68919"/>
                    <a:pt x="42880" y="71235"/>
                    <a:pt x="49969" y="71235"/>
                  </a:cubicBezTo>
                  <a:cubicBezTo>
                    <a:pt x="52127" y="71235"/>
                    <a:pt x="54392" y="70942"/>
                    <a:pt x="56791" y="70330"/>
                  </a:cubicBezTo>
                  <a:cubicBezTo>
                    <a:pt x="59189" y="69718"/>
                    <a:pt x="61561" y="68760"/>
                    <a:pt x="63986" y="67456"/>
                  </a:cubicBezTo>
                  <a:cubicBezTo>
                    <a:pt x="66385" y="66258"/>
                    <a:pt x="68490" y="65966"/>
                    <a:pt x="70356" y="66551"/>
                  </a:cubicBezTo>
                  <a:cubicBezTo>
                    <a:pt x="72195" y="67163"/>
                    <a:pt x="73767" y="68254"/>
                    <a:pt x="75019"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5" name="Freeform 34">
              <a:extLst>
                <a:ext uri="{FF2B5EF4-FFF2-40B4-BE49-F238E27FC236}">
                  <a16:creationId xmlns:a16="http://schemas.microsoft.com/office/drawing/2014/main" id="{2B5BE62E-21E0-68CD-A89E-15EF0C0DC8A4}"/>
                </a:ext>
              </a:extLst>
            </p:cNvPr>
            <p:cNvSpPr/>
            <p:nvPr/>
          </p:nvSpPr>
          <p:spPr>
            <a:xfrm>
              <a:off x="2832126" y="615115"/>
              <a:ext cx="87065" cy="91617"/>
            </a:xfrm>
            <a:custGeom>
              <a:avLst/>
              <a:gdLst>
                <a:gd name="connsiteX0" fmla="*/ 50102 w 87065"/>
                <a:gd name="connsiteY0" fmla="*/ 91618 h 91617"/>
                <a:gd name="connsiteX1" fmla="*/ 23265 w 87065"/>
                <a:gd name="connsiteY1" fmla="*/ 86056 h 91617"/>
                <a:gd name="connsiteX2" fmla="*/ 6023 w 87065"/>
                <a:gd name="connsiteY2" fmla="*/ 70197 h 91617"/>
                <a:gd name="connsiteX3" fmla="*/ 0 w 87065"/>
                <a:gd name="connsiteY3" fmla="*/ 45716 h 91617"/>
                <a:gd name="connsiteX4" fmla="*/ 5836 w 87065"/>
                <a:gd name="connsiteY4" fmla="*/ 21953 h 91617"/>
                <a:gd name="connsiteX5" fmla="*/ 21906 w 87065"/>
                <a:gd name="connsiteY5" fmla="*/ 5907 h 91617"/>
                <a:gd name="connsiteX6" fmla="*/ 45065 w 87065"/>
                <a:gd name="connsiteY6" fmla="*/ 0 h 91617"/>
                <a:gd name="connsiteX7" fmla="*/ 62574 w 87065"/>
                <a:gd name="connsiteY7" fmla="*/ 3140 h 91617"/>
                <a:gd name="connsiteX8" fmla="*/ 75766 w 87065"/>
                <a:gd name="connsiteY8" fmla="*/ 12107 h 91617"/>
                <a:gd name="connsiteX9" fmla="*/ 84214 w 87065"/>
                <a:gd name="connsiteY9" fmla="*/ 26264 h 91617"/>
                <a:gd name="connsiteX10" fmla="*/ 87065 w 87065"/>
                <a:gd name="connsiteY10" fmla="*/ 44811 h 91617"/>
                <a:gd name="connsiteX11" fmla="*/ 84907 w 87065"/>
                <a:gd name="connsiteY11" fmla="*/ 49920 h 91617"/>
                <a:gd name="connsiteX12" fmla="*/ 78617 w 87065"/>
                <a:gd name="connsiteY12" fmla="*/ 51623 h 91617"/>
                <a:gd name="connsiteX13" fmla="*/ 22386 w 87065"/>
                <a:gd name="connsiteY13" fmla="*/ 51623 h 91617"/>
                <a:gd name="connsiteX14" fmla="*/ 22386 w 87065"/>
                <a:gd name="connsiteY14" fmla="*/ 37626 h 91617"/>
                <a:gd name="connsiteX15" fmla="*/ 67478 w 87065"/>
                <a:gd name="connsiteY15" fmla="*/ 37626 h 91617"/>
                <a:gd name="connsiteX16" fmla="*/ 64599 w 87065"/>
                <a:gd name="connsiteY16" fmla="*/ 40154 h 91617"/>
                <a:gd name="connsiteX17" fmla="*/ 62441 w 87065"/>
                <a:gd name="connsiteY17" fmla="*/ 27860 h 91617"/>
                <a:gd name="connsiteX18" fmla="*/ 56231 w 87065"/>
                <a:gd name="connsiteY18" fmla="*/ 20330 h 91617"/>
                <a:gd name="connsiteX19" fmla="*/ 46264 w 87065"/>
                <a:gd name="connsiteY19" fmla="*/ 17722 h 91617"/>
                <a:gd name="connsiteX20" fmla="*/ 34965 w 87065"/>
                <a:gd name="connsiteY20" fmla="*/ 20756 h 91617"/>
                <a:gd name="connsiteX21" fmla="*/ 27769 w 87065"/>
                <a:gd name="connsiteY21" fmla="*/ 29643 h 91617"/>
                <a:gd name="connsiteX22" fmla="*/ 25264 w 87065"/>
                <a:gd name="connsiteY22" fmla="*/ 43534 h 91617"/>
                <a:gd name="connsiteX23" fmla="*/ 25264 w 87065"/>
                <a:gd name="connsiteY23" fmla="*/ 44971 h 91617"/>
                <a:gd name="connsiteX24" fmla="*/ 31553 w 87065"/>
                <a:gd name="connsiteY24" fmla="*/ 65061 h 91617"/>
                <a:gd name="connsiteX25" fmla="*/ 50608 w 87065"/>
                <a:gd name="connsiteY25" fmla="*/ 71527 h 91617"/>
                <a:gd name="connsiteX26" fmla="*/ 60389 w 87065"/>
                <a:gd name="connsiteY26" fmla="*/ 70463 h 91617"/>
                <a:gd name="connsiteX27" fmla="*/ 70889 w 87065"/>
                <a:gd name="connsiteY27" fmla="*/ 67057 h 91617"/>
                <a:gd name="connsiteX28" fmla="*/ 78244 w 87065"/>
                <a:gd name="connsiteY28" fmla="*/ 65806 h 91617"/>
                <a:gd name="connsiteX29" fmla="*/ 83174 w 87065"/>
                <a:gd name="connsiteY29" fmla="*/ 68760 h 91617"/>
                <a:gd name="connsiteX30" fmla="*/ 85226 w 87065"/>
                <a:gd name="connsiteY30" fmla="*/ 74055 h 91617"/>
                <a:gd name="connsiteX31" fmla="*/ 83867 w 87065"/>
                <a:gd name="connsiteY31" fmla="*/ 80069 h 91617"/>
                <a:gd name="connsiteX32" fmla="*/ 78751 w 87065"/>
                <a:gd name="connsiteY32" fmla="*/ 84992 h 91617"/>
                <a:gd name="connsiteX33" fmla="*/ 64733 w 87065"/>
                <a:gd name="connsiteY33" fmla="*/ 90101 h 91617"/>
                <a:gd name="connsiteX34" fmla="*/ 49995 w 87065"/>
                <a:gd name="connsiteY34" fmla="*/ 91618 h 91617"/>
                <a:gd name="connsiteX35" fmla="*/ 49995 w 87065"/>
                <a:gd name="connsiteY35" fmla="*/ 91618 h 9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7065" h="91617">
                  <a:moveTo>
                    <a:pt x="50102" y="91618"/>
                  </a:moveTo>
                  <a:cubicBezTo>
                    <a:pt x="39682" y="91618"/>
                    <a:pt x="30727" y="89755"/>
                    <a:pt x="23265" y="86056"/>
                  </a:cubicBezTo>
                  <a:cubicBezTo>
                    <a:pt x="15777" y="82357"/>
                    <a:pt x="10047" y="77062"/>
                    <a:pt x="6023" y="70197"/>
                  </a:cubicBezTo>
                  <a:cubicBezTo>
                    <a:pt x="1999" y="63331"/>
                    <a:pt x="0" y="55162"/>
                    <a:pt x="0" y="45716"/>
                  </a:cubicBezTo>
                  <a:cubicBezTo>
                    <a:pt x="0" y="36269"/>
                    <a:pt x="1945" y="28712"/>
                    <a:pt x="5836" y="21953"/>
                  </a:cubicBezTo>
                  <a:cubicBezTo>
                    <a:pt x="9727" y="15194"/>
                    <a:pt x="15084" y="9846"/>
                    <a:pt x="21906" y="5907"/>
                  </a:cubicBezTo>
                  <a:cubicBezTo>
                    <a:pt x="28729" y="1969"/>
                    <a:pt x="36457" y="0"/>
                    <a:pt x="45065" y="0"/>
                  </a:cubicBezTo>
                  <a:cubicBezTo>
                    <a:pt x="51648" y="0"/>
                    <a:pt x="57484" y="1038"/>
                    <a:pt x="62574" y="3140"/>
                  </a:cubicBezTo>
                  <a:cubicBezTo>
                    <a:pt x="67664" y="5216"/>
                    <a:pt x="72061" y="8222"/>
                    <a:pt x="75766" y="12107"/>
                  </a:cubicBezTo>
                  <a:cubicBezTo>
                    <a:pt x="79470" y="15993"/>
                    <a:pt x="82295" y="20702"/>
                    <a:pt x="84214" y="26264"/>
                  </a:cubicBezTo>
                  <a:cubicBezTo>
                    <a:pt x="86106" y="31825"/>
                    <a:pt x="87065" y="38025"/>
                    <a:pt x="87065" y="44811"/>
                  </a:cubicBezTo>
                  <a:cubicBezTo>
                    <a:pt x="87065" y="47073"/>
                    <a:pt x="86346" y="48776"/>
                    <a:pt x="84907" y="49920"/>
                  </a:cubicBezTo>
                  <a:cubicBezTo>
                    <a:pt x="83468" y="51064"/>
                    <a:pt x="81362" y="51623"/>
                    <a:pt x="78617" y="51623"/>
                  </a:cubicBezTo>
                  <a:lnTo>
                    <a:pt x="22386" y="51623"/>
                  </a:lnTo>
                  <a:lnTo>
                    <a:pt x="22386" y="37626"/>
                  </a:lnTo>
                  <a:lnTo>
                    <a:pt x="67478" y="37626"/>
                  </a:lnTo>
                  <a:lnTo>
                    <a:pt x="64599" y="40154"/>
                  </a:lnTo>
                  <a:cubicBezTo>
                    <a:pt x="64599" y="35258"/>
                    <a:pt x="63880" y="31160"/>
                    <a:pt x="62441" y="27860"/>
                  </a:cubicBezTo>
                  <a:cubicBezTo>
                    <a:pt x="61002" y="24561"/>
                    <a:pt x="58923" y="22060"/>
                    <a:pt x="56231" y="20330"/>
                  </a:cubicBezTo>
                  <a:cubicBezTo>
                    <a:pt x="53540" y="18600"/>
                    <a:pt x="50208" y="17722"/>
                    <a:pt x="46264" y="17722"/>
                  </a:cubicBezTo>
                  <a:cubicBezTo>
                    <a:pt x="41840" y="17722"/>
                    <a:pt x="38056" y="18733"/>
                    <a:pt x="34965" y="20756"/>
                  </a:cubicBezTo>
                  <a:cubicBezTo>
                    <a:pt x="31873" y="22778"/>
                    <a:pt x="29448" y="25758"/>
                    <a:pt x="27769" y="29643"/>
                  </a:cubicBezTo>
                  <a:cubicBezTo>
                    <a:pt x="26090" y="33528"/>
                    <a:pt x="25264" y="38158"/>
                    <a:pt x="25264" y="43534"/>
                  </a:cubicBezTo>
                  <a:lnTo>
                    <a:pt x="25264" y="44971"/>
                  </a:lnTo>
                  <a:cubicBezTo>
                    <a:pt x="25264" y="54071"/>
                    <a:pt x="27343" y="60750"/>
                    <a:pt x="31553" y="65061"/>
                  </a:cubicBezTo>
                  <a:cubicBezTo>
                    <a:pt x="35764" y="69372"/>
                    <a:pt x="42080" y="71527"/>
                    <a:pt x="50608" y="71527"/>
                  </a:cubicBezTo>
                  <a:cubicBezTo>
                    <a:pt x="53486" y="71527"/>
                    <a:pt x="56738" y="71181"/>
                    <a:pt x="60389" y="70463"/>
                  </a:cubicBezTo>
                  <a:cubicBezTo>
                    <a:pt x="64040" y="69744"/>
                    <a:pt x="67558" y="68600"/>
                    <a:pt x="70889" y="67057"/>
                  </a:cubicBezTo>
                  <a:cubicBezTo>
                    <a:pt x="73767" y="65753"/>
                    <a:pt x="76219" y="65327"/>
                    <a:pt x="78244" y="65806"/>
                  </a:cubicBezTo>
                  <a:cubicBezTo>
                    <a:pt x="80270" y="66285"/>
                    <a:pt x="81922" y="67270"/>
                    <a:pt x="83174" y="68760"/>
                  </a:cubicBezTo>
                  <a:cubicBezTo>
                    <a:pt x="84427" y="70250"/>
                    <a:pt x="85120" y="72033"/>
                    <a:pt x="85226" y="74055"/>
                  </a:cubicBezTo>
                  <a:cubicBezTo>
                    <a:pt x="85333" y="76077"/>
                    <a:pt x="84907" y="78100"/>
                    <a:pt x="83867" y="80069"/>
                  </a:cubicBezTo>
                  <a:cubicBezTo>
                    <a:pt x="82828" y="82038"/>
                    <a:pt x="81149" y="83688"/>
                    <a:pt x="78751" y="84992"/>
                  </a:cubicBezTo>
                  <a:cubicBezTo>
                    <a:pt x="74566" y="87387"/>
                    <a:pt x="69876" y="89090"/>
                    <a:pt x="64733" y="90101"/>
                  </a:cubicBezTo>
                  <a:cubicBezTo>
                    <a:pt x="59589" y="91112"/>
                    <a:pt x="54659" y="91618"/>
                    <a:pt x="49995" y="91618"/>
                  </a:cubicBezTo>
                  <a:lnTo>
                    <a:pt x="49995" y="91618"/>
                  </a:lnTo>
                  <a:close/>
                </a:path>
              </a:pathLst>
            </a:custGeom>
            <a:grpFill/>
            <a:ln w="2665" cap="flat">
              <a:noFill/>
              <a:prstDash val="solid"/>
              <a:miter/>
            </a:ln>
          </p:spPr>
          <p:txBody>
            <a:bodyPr rtlCol="0" anchor="ctr"/>
            <a:lstStyle/>
            <a:p>
              <a:endParaRPr lang="en-HU"/>
            </a:p>
          </p:txBody>
        </p:sp>
        <p:sp>
          <p:nvSpPr>
            <p:cNvPr id="36" name="Freeform 35">
              <a:extLst>
                <a:ext uri="{FF2B5EF4-FFF2-40B4-BE49-F238E27FC236}">
                  <a16:creationId xmlns:a16="http://schemas.microsoft.com/office/drawing/2014/main" id="{AFFBEC54-C556-CE8E-290B-EE686A300945}"/>
                </a:ext>
              </a:extLst>
            </p:cNvPr>
            <p:cNvSpPr/>
            <p:nvPr/>
          </p:nvSpPr>
          <p:spPr>
            <a:xfrm>
              <a:off x="1755949" y="767829"/>
              <a:ext cx="87091" cy="127940"/>
            </a:xfrm>
            <a:custGeom>
              <a:avLst/>
              <a:gdLst>
                <a:gd name="connsiteX0" fmla="*/ 14178 w 87091"/>
                <a:gd name="connsiteY0" fmla="*/ 127887 h 127940"/>
                <a:gd name="connsiteX1" fmla="*/ 3678 w 87091"/>
                <a:gd name="connsiteY1" fmla="*/ 124135 h 127940"/>
                <a:gd name="connsiteX2" fmla="*/ 0 w 87091"/>
                <a:gd name="connsiteY2" fmla="*/ 113358 h 127940"/>
                <a:gd name="connsiteX3" fmla="*/ 0 w 87091"/>
                <a:gd name="connsiteY3" fmla="*/ 14689 h 127940"/>
                <a:gd name="connsiteX4" fmla="*/ 3758 w 87091"/>
                <a:gd name="connsiteY4" fmla="*/ 3752 h 127940"/>
                <a:gd name="connsiteX5" fmla="*/ 14524 w 87091"/>
                <a:gd name="connsiteY5" fmla="*/ 0 h 127940"/>
                <a:gd name="connsiteX6" fmla="*/ 75792 w 87091"/>
                <a:gd name="connsiteY6" fmla="*/ 0 h 127940"/>
                <a:gd name="connsiteX7" fmla="*/ 84214 w 87091"/>
                <a:gd name="connsiteY7" fmla="*/ 2767 h 127940"/>
                <a:gd name="connsiteX8" fmla="*/ 87092 w 87091"/>
                <a:gd name="connsiteY8" fmla="*/ 10750 h 127940"/>
                <a:gd name="connsiteX9" fmla="*/ 84214 w 87091"/>
                <a:gd name="connsiteY9" fmla="*/ 18920 h 127940"/>
                <a:gd name="connsiteX10" fmla="*/ 75792 w 87091"/>
                <a:gd name="connsiteY10" fmla="*/ 21714 h 127940"/>
                <a:gd name="connsiteX11" fmla="*/ 27823 w 87091"/>
                <a:gd name="connsiteY11" fmla="*/ 21714 h 127940"/>
                <a:gd name="connsiteX12" fmla="*/ 27823 w 87091"/>
                <a:gd name="connsiteY12" fmla="*/ 52395 h 127940"/>
                <a:gd name="connsiteX13" fmla="*/ 72008 w 87091"/>
                <a:gd name="connsiteY13" fmla="*/ 52395 h 127940"/>
                <a:gd name="connsiteX14" fmla="*/ 80270 w 87091"/>
                <a:gd name="connsiteY14" fmla="*/ 55162 h 127940"/>
                <a:gd name="connsiteX15" fmla="*/ 83148 w 87091"/>
                <a:gd name="connsiteY15" fmla="*/ 63331 h 127940"/>
                <a:gd name="connsiteX16" fmla="*/ 80270 w 87091"/>
                <a:gd name="connsiteY16" fmla="*/ 71421 h 127940"/>
                <a:gd name="connsiteX17" fmla="*/ 72008 w 87091"/>
                <a:gd name="connsiteY17" fmla="*/ 74295 h 127940"/>
                <a:gd name="connsiteX18" fmla="*/ 27823 w 87091"/>
                <a:gd name="connsiteY18" fmla="*/ 74295 h 127940"/>
                <a:gd name="connsiteX19" fmla="*/ 27823 w 87091"/>
                <a:gd name="connsiteY19" fmla="*/ 113411 h 127940"/>
                <a:gd name="connsiteX20" fmla="*/ 14178 w 87091"/>
                <a:gd name="connsiteY20" fmla="*/ 127940 h 127940"/>
                <a:gd name="connsiteX21" fmla="*/ 14178 w 87091"/>
                <a:gd name="connsiteY21" fmla="*/ 127940 h 1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091" h="127940">
                  <a:moveTo>
                    <a:pt x="14178" y="127887"/>
                  </a:moveTo>
                  <a:cubicBezTo>
                    <a:pt x="9621" y="127887"/>
                    <a:pt x="6103" y="126636"/>
                    <a:pt x="3678" y="124135"/>
                  </a:cubicBezTo>
                  <a:cubicBezTo>
                    <a:pt x="1226" y="121607"/>
                    <a:pt x="0" y="118041"/>
                    <a:pt x="0" y="113358"/>
                  </a:cubicBezTo>
                  <a:lnTo>
                    <a:pt x="0" y="14689"/>
                  </a:lnTo>
                  <a:cubicBezTo>
                    <a:pt x="0" y="9925"/>
                    <a:pt x="1253" y="6280"/>
                    <a:pt x="3758" y="3752"/>
                  </a:cubicBezTo>
                  <a:cubicBezTo>
                    <a:pt x="6263" y="1224"/>
                    <a:pt x="9861" y="0"/>
                    <a:pt x="14524" y="0"/>
                  </a:cubicBezTo>
                  <a:lnTo>
                    <a:pt x="75792" y="0"/>
                  </a:lnTo>
                  <a:cubicBezTo>
                    <a:pt x="79497" y="0"/>
                    <a:pt x="82322" y="931"/>
                    <a:pt x="84214" y="2767"/>
                  </a:cubicBezTo>
                  <a:cubicBezTo>
                    <a:pt x="86133" y="4630"/>
                    <a:pt x="87092" y="7291"/>
                    <a:pt x="87092" y="10750"/>
                  </a:cubicBezTo>
                  <a:cubicBezTo>
                    <a:pt x="87092" y="14210"/>
                    <a:pt x="86133" y="17057"/>
                    <a:pt x="84214" y="18920"/>
                  </a:cubicBezTo>
                  <a:cubicBezTo>
                    <a:pt x="82322" y="20782"/>
                    <a:pt x="79497" y="21714"/>
                    <a:pt x="75792" y="21714"/>
                  </a:cubicBezTo>
                  <a:lnTo>
                    <a:pt x="27823" y="21714"/>
                  </a:lnTo>
                  <a:lnTo>
                    <a:pt x="27823" y="52395"/>
                  </a:lnTo>
                  <a:lnTo>
                    <a:pt x="72008" y="52395"/>
                  </a:lnTo>
                  <a:cubicBezTo>
                    <a:pt x="75606" y="52395"/>
                    <a:pt x="78377" y="53326"/>
                    <a:pt x="80270" y="55162"/>
                  </a:cubicBezTo>
                  <a:cubicBezTo>
                    <a:pt x="82188" y="57025"/>
                    <a:pt x="83148" y="59739"/>
                    <a:pt x="83148" y="63331"/>
                  </a:cubicBezTo>
                  <a:cubicBezTo>
                    <a:pt x="83148" y="66924"/>
                    <a:pt x="82188" y="69505"/>
                    <a:pt x="80270" y="71421"/>
                  </a:cubicBezTo>
                  <a:cubicBezTo>
                    <a:pt x="78377" y="73337"/>
                    <a:pt x="75606" y="74295"/>
                    <a:pt x="72008" y="74295"/>
                  </a:cubicBezTo>
                  <a:lnTo>
                    <a:pt x="27823" y="74295"/>
                  </a:lnTo>
                  <a:lnTo>
                    <a:pt x="27823" y="113411"/>
                  </a:lnTo>
                  <a:cubicBezTo>
                    <a:pt x="27823" y="123097"/>
                    <a:pt x="23265" y="127940"/>
                    <a:pt x="14178" y="127940"/>
                  </a:cubicBezTo>
                  <a:lnTo>
                    <a:pt x="14178" y="127940"/>
                  </a:lnTo>
                  <a:close/>
                </a:path>
              </a:pathLst>
            </a:custGeom>
            <a:grpFill/>
            <a:ln w="2665" cap="flat">
              <a:noFill/>
              <a:prstDash val="solid"/>
              <a:miter/>
            </a:ln>
          </p:spPr>
          <p:txBody>
            <a:bodyPr rtlCol="0" anchor="ctr"/>
            <a:lstStyle/>
            <a:p>
              <a:endParaRPr lang="en-HU"/>
            </a:p>
          </p:txBody>
        </p:sp>
        <p:sp>
          <p:nvSpPr>
            <p:cNvPr id="37" name="Freeform 36">
              <a:extLst>
                <a:ext uri="{FF2B5EF4-FFF2-40B4-BE49-F238E27FC236}">
                  <a16:creationId xmlns:a16="http://schemas.microsoft.com/office/drawing/2014/main" id="{CD39E768-8537-1261-2891-91C327867522}"/>
                </a:ext>
              </a:extLst>
            </p:cNvPr>
            <p:cNvSpPr/>
            <p:nvPr/>
          </p:nvSpPr>
          <p:spPr>
            <a:xfrm>
              <a:off x="1852235" y="804364"/>
              <a:ext cx="83467" cy="91724"/>
            </a:xfrm>
            <a:custGeom>
              <a:avLst/>
              <a:gdLst>
                <a:gd name="connsiteX0" fmla="*/ 33765 w 83467"/>
                <a:gd name="connsiteY0" fmla="*/ 91724 h 91724"/>
                <a:gd name="connsiteX1" fmla="*/ 16150 w 83467"/>
                <a:gd name="connsiteY1" fmla="*/ 88052 h 91724"/>
                <a:gd name="connsiteX2" fmla="*/ 4317 w 83467"/>
                <a:gd name="connsiteY2" fmla="*/ 77993 h 91724"/>
                <a:gd name="connsiteX3" fmla="*/ 0 w 83467"/>
                <a:gd name="connsiteY3" fmla="*/ 63385 h 91724"/>
                <a:gd name="connsiteX4" fmla="*/ 5037 w 83467"/>
                <a:gd name="connsiteY4" fmla="*/ 48137 h 91724"/>
                <a:gd name="connsiteX5" fmla="*/ 21293 w 83467"/>
                <a:gd name="connsiteY5" fmla="*/ 40074 h 91724"/>
                <a:gd name="connsiteX6" fmla="*/ 51195 w 83467"/>
                <a:gd name="connsiteY6" fmla="*/ 37546 h 91724"/>
                <a:gd name="connsiteX7" fmla="*/ 60709 w 83467"/>
                <a:gd name="connsiteY7" fmla="*/ 37546 h 91724"/>
                <a:gd name="connsiteX8" fmla="*/ 60709 w 83467"/>
                <a:gd name="connsiteY8" fmla="*/ 51543 h 91724"/>
                <a:gd name="connsiteX9" fmla="*/ 51354 w 83467"/>
                <a:gd name="connsiteY9" fmla="*/ 51543 h 91724"/>
                <a:gd name="connsiteX10" fmla="*/ 36537 w 83467"/>
                <a:gd name="connsiteY10" fmla="*/ 52528 h 91724"/>
                <a:gd name="connsiteX11" fmla="*/ 28542 w 83467"/>
                <a:gd name="connsiteY11" fmla="*/ 55934 h 91724"/>
                <a:gd name="connsiteX12" fmla="*/ 26037 w 83467"/>
                <a:gd name="connsiteY12" fmla="*/ 62294 h 91724"/>
                <a:gd name="connsiteX13" fmla="*/ 29555 w 83467"/>
                <a:gd name="connsiteY13" fmla="*/ 70383 h 91724"/>
                <a:gd name="connsiteX14" fmla="*/ 39522 w 83467"/>
                <a:gd name="connsiteY14" fmla="*/ 73603 h 91724"/>
                <a:gd name="connsiteX15" fmla="*/ 48849 w 83467"/>
                <a:gd name="connsiteY15" fmla="*/ 71261 h 91724"/>
                <a:gd name="connsiteX16" fmla="*/ 55325 w 83467"/>
                <a:gd name="connsiteY16" fmla="*/ 64795 h 91724"/>
                <a:gd name="connsiteX17" fmla="*/ 57670 w 83467"/>
                <a:gd name="connsiteY17" fmla="*/ 54923 h 91724"/>
                <a:gd name="connsiteX18" fmla="*/ 57670 w 83467"/>
                <a:gd name="connsiteY18" fmla="*/ 34486 h 91724"/>
                <a:gd name="connsiteX19" fmla="*/ 54073 w 83467"/>
                <a:gd name="connsiteY19" fmla="*/ 23284 h 91724"/>
                <a:gd name="connsiteX20" fmla="*/ 41680 w 83467"/>
                <a:gd name="connsiteY20" fmla="*/ 19957 h 91724"/>
                <a:gd name="connsiteX21" fmla="*/ 31340 w 83467"/>
                <a:gd name="connsiteY21" fmla="*/ 21022 h 91724"/>
                <a:gd name="connsiteX22" fmla="*/ 18842 w 83467"/>
                <a:gd name="connsiteY22" fmla="*/ 24960 h 91724"/>
                <a:gd name="connsiteX23" fmla="*/ 11726 w 83467"/>
                <a:gd name="connsiteY23" fmla="*/ 25678 h 91724"/>
                <a:gd name="connsiteX24" fmla="*/ 7142 w 83467"/>
                <a:gd name="connsiteY24" fmla="*/ 22166 h 91724"/>
                <a:gd name="connsiteX25" fmla="*/ 5517 w 83467"/>
                <a:gd name="connsiteY25" fmla="*/ 16338 h 91724"/>
                <a:gd name="connsiteX26" fmla="*/ 7329 w 83467"/>
                <a:gd name="connsiteY26" fmla="*/ 10245 h 91724"/>
                <a:gd name="connsiteX27" fmla="*/ 13432 w 83467"/>
                <a:gd name="connsiteY27" fmla="*/ 5934 h 91724"/>
                <a:gd name="connsiteX28" fmla="*/ 29128 w 83467"/>
                <a:gd name="connsiteY28" fmla="*/ 1357 h 91724"/>
                <a:gd name="connsiteX29" fmla="*/ 42693 w 83467"/>
                <a:gd name="connsiteY29" fmla="*/ 0 h 91724"/>
                <a:gd name="connsiteX30" fmla="*/ 65585 w 83467"/>
                <a:gd name="connsiteY30" fmla="*/ 4045 h 91724"/>
                <a:gd name="connsiteX31" fmla="*/ 79070 w 83467"/>
                <a:gd name="connsiteY31" fmla="*/ 16525 h 91724"/>
                <a:gd name="connsiteX32" fmla="*/ 83468 w 83467"/>
                <a:gd name="connsiteY32" fmla="*/ 37866 h 91724"/>
                <a:gd name="connsiteX33" fmla="*/ 83468 w 83467"/>
                <a:gd name="connsiteY33" fmla="*/ 77674 h 91724"/>
                <a:gd name="connsiteX34" fmla="*/ 80136 w 83467"/>
                <a:gd name="connsiteY34" fmla="*/ 87812 h 91724"/>
                <a:gd name="connsiteX35" fmla="*/ 70889 w 83467"/>
                <a:gd name="connsiteY35" fmla="*/ 91325 h 91724"/>
                <a:gd name="connsiteX36" fmla="*/ 61455 w 83467"/>
                <a:gd name="connsiteY36" fmla="*/ 87812 h 91724"/>
                <a:gd name="connsiteX37" fmla="*/ 58123 w 83467"/>
                <a:gd name="connsiteY37" fmla="*/ 77674 h 91724"/>
                <a:gd name="connsiteX38" fmla="*/ 58123 w 83467"/>
                <a:gd name="connsiteY38" fmla="*/ 71048 h 91724"/>
                <a:gd name="connsiteX39" fmla="*/ 59376 w 83467"/>
                <a:gd name="connsiteY39" fmla="*/ 72299 h 91724"/>
                <a:gd name="connsiteX40" fmla="*/ 54792 w 83467"/>
                <a:gd name="connsiteY40" fmla="*/ 82517 h 91724"/>
                <a:gd name="connsiteX41" fmla="*/ 45998 w 83467"/>
                <a:gd name="connsiteY41" fmla="*/ 89249 h 91724"/>
                <a:gd name="connsiteX42" fmla="*/ 33685 w 83467"/>
                <a:gd name="connsiteY42" fmla="*/ 91671 h 91724"/>
                <a:gd name="connsiteX43" fmla="*/ 33739 w 83467"/>
                <a:gd name="connsiteY43" fmla="*/ 91671 h 9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3467" h="91724">
                  <a:moveTo>
                    <a:pt x="33765" y="91724"/>
                  </a:moveTo>
                  <a:cubicBezTo>
                    <a:pt x="27076" y="91724"/>
                    <a:pt x="21187" y="90500"/>
                    <a:pt x="16150" y="88052"/>
                  </a:cubicBezTo>
                  <a:cubicBezTo>
                    <a:pt x="11113" y="85604"/>
                    <a:pt x="7169" y="82251"/>
                    <a:pt x="4317" y="77993"/>
                  </a:cubicBezTo>
                  <a:cubicBezTo>
                    <a:pt x="1439" y="73736"/>
                    <a:pt x="0" y="68866"/>
                    <a:pt x="0" y="63385"/>
                  </a:cubicBezTo>
                  <a:cubicBezTo>
                    <a:pt x="0" y="56918"/>
                    <a:pt x="1679" y="51836"/>
                    <a:pt x="5037" y="48137"/>
                  </a:cubicBezTo>
                  <a:cubicBezTo>
                    <a:pt x="8395" y="44438"/>
                    <a:pt x="13805" y="41751"/>
                    <a:pt x="21293" y="40074"/>
                  </a:cubicBezTo>
                  <a:cubicBezTo>
                    <a:pt x="28782" y="38398"/>
                    <a:pt x="38722" y="37546"/>
                    <a:pt x="51195" y="37546"/>
                  </a:cubicBezTo>
                  <a:lnTo>
                    <a:pt x="60709" y="37546"/>
                  </a:lnTo>
                  <a:lnTo>
                    <a:pt x="60709" y="51543"/>
                  </a:lnTo>
                  <a:lnTo>
                    <a:pt x="51354" y="51543"/>
                  </a:lnTo>
                  <a:cubicBezTo>
                    <a:pt x="45118" y="51543"/>
                    <a:pt x="40188" y="51863"/>
                    <a:pt x="36537" y="52528"/>
                  </a:cubicBezTo>
                  <a:cubicBezTo>
                    <a:pt x="32886" y="53193"/>
                    <a:pt x="30221" y="54337"/>
                    <a:pt x="28542" y="55934"/>
                  </a:cubicBezTo>
                  <a:cubicBezTo>
                    <a:pt x="26863" y="57557"/>
                    <a:pt x="26037" y="59686"/>
                    <a:pt x="26037" y="62294"/>
                  </a:cubicBezTo>
                  <a:cubicBezTo>
                    <a:pt x="26037" y="65513"/>
                    <a:pt x="27210" y="68201"/>
                    <a:pt x="29555" y="70383"/>
                  </a:cubicBezTo>
                  <a:cubicBezTo>
                    <a:pt x="31900" y="72538"/>
                    <a:pt x="35205" y="73603"/>
                    <a:pt x="39522" y="73603"/>
                  </a:cubicBezTo>
                  <a:cubicBezTo>
                    <a:pt x="42986" y="73603"/>
                    <a:pt x="46104" y="72831"/>
                    <a:pt x="48849" y="71261"/>
                  </a:cubicBezTo>
                  <a:cubicBezTo>
                    <a:pt x="51621" y="69691"/>
                    <a:pt x="53753" y="67562"/>
                    <a:pt x="55325" y="64795"/>
                  </a:cubicBezTo>
                  <a:cubicBezTo>
                    <a:pt x="56898" y="62054"/>
                    <a:pt x="57670" y="58754"/>
                    <a:pt x="57670" y="54923"/>
                  </a:cubicBezTo>
                  <a:lnTo>
                    <a:pt x="57670" y="34486"/>
                  </a:lnTo>
                  <a:cubicBezTo>
                    <a:pt x="57670" y="29218"/>
                    <a:pt x="56471" y="25492"/>
                    <a:pt x="54073" y="23284"/>
                  </a:cubicBezTo>
                  <a:cubicBezTo>
                    <a:pt x="51674" y="21075"/>
                    <a:pt x="47543" y="19957"/>
                    <a:pt x="41680" y="19957"/>
                  </a:cubicBezTo>
                  <a:cubicBezTo>
                    <a:pt x="38562" y="19957"/>
                    <a:pt x="35125" y="20303"/>
                    <a:pt x="31340" y="21022"/>
                  </a:cubicBezTo>
                  <a:cubicBezTo>
                    <a:pt x="27556" y="21740"/>
                    <a:pt x="23399" y="23044"/>
                    <a:pt x="18842" y="24960"/>
                  </a:cubicBezTo>
                  <a:cubicBezTo>
                    <a:pt x="16070" y="26024"/>
                    <a:pt x="13725" y="26264"/>
                    <a:pt x="11726" y="25678"/>
                  </a:cubicBezTo>
                  <a:cubicBezTo>
                    <a:pt x="9754" y="25066"/>
                    <a:pt x="8208" y="23922"/>
                    <a:pt x="7142" y="22166"/>
                  </a:cubicBezTo>
                  <a:cubicBezTo>
                    <a:pt x="6076" y="20436"/>
                    <a:pt x="5517" y="18494"/>
                    <a:pt x="5517" y="16338"/>
                  </a:cubicBezTo>
                  <a:cubicBezTo>
                    <a:pt x="5517" y="14183"/>
                    <a:pt x="6129" y="12161"/>
                    <a:pt x="7329" y="10245"/>
                  </a:cubicBezTo>
                  <a:cubicBezTo>
                    <a:pt x="8528" y="8329"/>
                    <a:pt x="10553" y="6892"/>
                    <a:pt x="13432" y="5934"/>
                  </a:cubicBezTo>
                  <a:cubicBezTo>
                    <a:pt x="18921" y="3779"/>
                    <a:pt x="24198" y="2262"/>
                    <a:pt x="29128" y="1357"/>
                  </a:cubicBezTo>
                  <a:cubicBezTo>
                    <a:pt x="34085" y="452"/>
                    <a:pt x="38616" y="0"/>
                    <a:pt x="42693" y="0"/>
                  </a:cubicBezTo>
                  <a:cubicBezTo>
                    <a:pt x="51914" y="0"/>
                    <a:pt x="59536" y="1357"/>
                    <a:pt x="65585" y="4045"/>
                  </a:cubicBezTo>
                  <a:cubicBezTo>
                    <a:pt x="71635" y="6732"/>
                    <a:pt x="76112" y="10883"/>
                    <a:pt x="79070" y="16525"/>
                  </a:cubicBezTo>
                  <a:cubicBezTo>
                    <a:pt x="82028" y="22166"/>
                    <a:pt x="83468" y="29271"/>
                    <a:pt x="83468" y="37866"/>
                  </a:cubicBezTo>
                  <a:lnTo>
                    <a:pt x="83468" y="77674"/>
                  </a:lnTo>
                  <a:cubicBezTo>
                    <a:pt x="83468" y="82091"/>
                    <a:pt x="82375" y="85471"/>
                    <a:pt x="80136" y="87812"/>
                  </a:cubicBezTo>
                  <a:cubicBezTo>
                    <a:pt x="77924" y="90154"/>
                    <a:pt x="74833" y="91325"/>
                    <a:pt x="70889" y="91325"/>
                  </a:cubicBezTo>
                  <a:cubicBezTo>
                    <a:pt x="66945" y="91325"/>
                    <a:pt x="63667" y="90154"/>
                    <a:pt x="61455" y="87812"/>
                  </a:cubicBezTo>
                  <a:cubicBezTo>
                    <a:pt x="59243" y="85471"/>
                    <a:pt x="58123" y="82118"/>
                    <a:pt x="58123" y="77674"/>
                  </a:cubicBezTo>
                  <a:lnTo>
                    <a:pt x="58123" y="71048"/>
                  </a:lnTo>
                  <a:lnTo>
                    <a:pt x="59376" y="72299"/>
                  </a:lnTo>
                  <a:cubicBezTo>
                    <a:pt x="58656" y="76237"/>
                    <a:pt x="57137" y="79643"/>
                    <a:pt x="54792" y="82517"/>
                  </a:cubicBezTo>
                  <a:cubicBezTo>
                    <a:pt x="52447" y="85391"/>
                    <a:pt x="49516" y="87626"/>
                    <a:pt x="45998" y="89249"/>
                  </a:cubicBezTo>
                  <a:cubicBezTo>
                    <a:pt x="42453" y="90873"/>
                    <a:pt x="38376" y="91671"/>
                    <a:pt x="33685" y="91671"/>
                  </a:cubicBezTo>
                  <a:lnTo>
                    <a:pt x="33739" y="91671"/>
                  </a:lnTo>
                  <a:close/>
                </a:path>
              </a:pathLst>
            </a:custGeom>
            <a:grpFill/>
            <a:ln w="2665" cap="flat">
              <a:noFill/>
              <a:prstDash val="solid"/>
              <a:miter/>
            </a:ln>
          </p:spPr>
          <p:txBody>
            <a:bodyPr rtlCol="0" anchor="ctr"/>
            <a:lstStyle/>
            <a:p>
              <a:endParaRPr lang="en-HU"/>
            </a:p>
          </p:txBody>
        </p:sp>
        <p:sp>
          <p:nvSpPr>
            <p:cNvPr id="38" name="Freeform 37">
              <a:extLst>
                <a:ext uri="{FF2B5EF4-FFF2-40B4-BE49-F238E27FC236}">
                  <a16:creationId xmlns:a16="http://schemas.microsoft.com/office/drawing/2014/main" id="{93F3284C-614B-ACE9-184D-8948DD52929F}"/>
                </a:ext>
              </a:extLst>
            </p:cNvPr>
            <p:cNvSpPr/>
            <p:nvPr/>
          </p:nvSpPr>
          <p:spPr>
            <a:xfrm>
              <a:off x="1951719" y="804444"/>
              <a:ext cx="77548" cy="91697"/>
            </a:xfrm>
            <a:custGeom>
              <a:avLst/>
              <a:gdLst>
                <a:gd name="connsiteX0" fmla="*/ 47250 w 77548"/>
                <a:gd name="connsiteY0" fmla="*/ 91644 h 91697"/>
                <a:gd name="connsiteX1" fmla="*/ 22279 w 77548"/>
                <a:gd name="connsiteY1" fmla="*/ 86083 h 91697"/>
                <a:gd name="connsiteX2" fmla="*/ 5836 w 77548"/>
                <a:gd name="connsiteY2" fmla="*/ 70117 h 91697"/>
                <a:gd name="connsiteX3" fmla="*/ 0 w 77548"/>
                <a:gd name="connsiteY3" fmla="*/ 45556 h 91697"/>
                <a:gd name="connsiteX4" fmla="*/ 3225 w 77548"/>
                <a:gd name="connsiteY4" fmla="*/ 26530 h 91697"/>
                <a:gd name="connsiteX5" fmla="*/ 12659 w 77548"/>
                <a:gd name="connsiteY5" fmla="*/ 12187 h 91697"/>
                <a:gd name="connsiteX6" fmla="*/ 27663 w 77548"/>
                <a:gd name="connsiteY6" fmla="*/ 3140 h 91697"/>
                <a:gd name="connsiteX7" fmla="*/ 47250 w 77548"/>
                <a:gd name="connsiteY7" fmla="*/ 0 h 91697"/>
                <a:gd name="connsiteX8" fmla="*/ 59216 w 77548"/>
                <a:gd name="connsiteY8" fmla="*/ 1357 h 91697"/>
                <a:gd name="connsiteX9" fmla="*/ 71715 w 77548"/>
                <a:gd name="connsiteY9" fmla="*/ 5748 h 91697"/>
                <a:gd name="connsiteX10" fmla="*/ 76485 w 77548"/>
                <a:gd name="connsiteY10" fmla="*/ 10591 h 91697"/>
                <a:gd name="connsiteX11" fmla="*/ 77471 w 77548"/>
                <a:gd name="connsiteY11" fmla="*/ 16605 h 91697"/>
                <a:gd name="connsiteX12" fmla="*/ 75233 w 77548"/>
                <a:gd name="connsiteY12" fmla="*/ 22166 h 91697"/>
                <a:gd name="connsiteX13" fmla="*/ 70462 w 77548"/>
                <a:gd name="connsiteY13" fmla="*/ 25386 h 91697"/>
                <a:gd name="connsiteX14" fmla="*/ 64013 w 77548"/>
                <a:gd name="connsiteY14" fmla="*/ 24401 h 91697"/>
                <a:gd name="connsiteX15" fmla="*/ 56898 w 77548"/>
                <a:gd name="connsiteY15" fmla="*/ 21634 h 91697"/>
                <a:gd name="connsiteX16" fmla="*/ 49969 w 77548"/>
                <a:gd name="connsiteY16" fmla="*/ 20649 h 91697"/>
                <a:gd name="connsiteX17" fmla="*/ 40455 w 77548"/>
                <a:gd name="connsiteY17" fmla="*/ 22352 h 91697"/>
                <a:gd name="connsiteX18" fmla="*/ 33526 w 77548"/>
                <a:gd name="connsiteY18" fmla="*/ 27195 h 91697"/>
                <a:gd name="connsiteX19" fmla="*/ 29208 w 77548"/>
                <a:gd name="connsiteY19" fmla="*/ 34992 h 91697"/>
                <a:gd name="connsiteX20" fmla="*/ 27689 w 77548"/>
                <a:gd name="connsiteY20" fmla="*/ 45583 h 91697"/>
                <a:gd name="connsiteX21" fmla="*/ 33526 w 77548"/>
                <a:gd name="connsiteY21" fmla="*/ 64316 h 91697"/>
                <a:gd name="connsiteX22" fmla="*/ 49969 w 77548"/>
                <a:gd name="connsiteY22" fmla="*/ 71235 h 91697"/>
                <a:gd name="connsiteX23" fmla="*/ 56791 w 77548"/>
                <a:gd name="connsiteY23" fmla="*/ 70330 h 91697"/>
                <a:gd name="connsiteX24" fmla="*/ 63987 w 77548"/>
                <a:gd name="connsiteY24" fmla="*/ 67456 h 91697"/>
                <a:gd name="connsiteX25" fmla="*/ 70356 w 77548"/>
                <a:gd name="connsiteY25" fmla="*/ 66551 h 91697"/>
                <a:gd name="connsiteX26" fmla="*/ 75020 w 77548"/>
                <a:gd name="connsiteY26" fmla="*/ 69877 h 91697"/>
                <a:gd name="connsiteX27" fmla="*/ 77072 w 77548"/>
                <a:gd name="connsiteY27" fmla="*/ 75439 h 91697"/>
                <a:gd name="connsiteX28" fmla="*/ 75899 w 77548"/>
                <a:gd name="connsiteY28" fmla="*/ 81453 h 91697"/>
                <a:gd name="connsiteX29" fmla="*/ 71129 w 77548"/>
                <a:gd name="connsiteY29" fmla="*/ 85950 h 91697"/>
                <a:gd name="connsiteX30" fmla="*/ 59003 w 77548"/>
                <a:gd name="connsiteY30" fmla="*/ 90447 h 91697"/>
                <a:gd name="connsiteX31" fmla="*/ 47224 w 77548"/>
                <a:gd name="connsiteY31" fmla="*/ 91697 h 91697"/>
                <a:gd name="connsiteX32" fmla="*/ 47250 w 77548"/>
                <a:gd name="connsiteY32" fmla="*/ 91697 h 9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548" h="91697">
                  <a:moveTo>
                    <a:pt x="47250" y="91644"/>
                  </a:moveTo>
                  <a:cubicBezTo>
                    <a:pt x="37683" y="91644"/>
                    <a:pt x="29342" y="89782"/>
                    <a:pt x="22279" y="86083"/>
                  </a:cubicBezTo>
                  <a:cubicBezTo>
                    <a:pt x="15217" y="82384"/>
                    <a:pt x="9727" y="77062"/>
                    <a:pt x="5836" y="70117"/>
                  </a:cubicBezTo>
                  <a:cubicBezTo>
                    <a:pt x="1945" y="63172"/>
                    <a:pt x="0" y="55003"/>
                    <a:pt x="0" y="45556"/>
                  </a:cubicBezTo>
                  <a:cubicBezTo>
                    <a:pt x="0" y="38504"/>
                    <a:pt x="1093" y="32171"/>
                    <a:pt x="3225" y="26530"/>
                  </a:cubicBezTo>
                  <a:cubicBezTo>
                    <a:pt x="5383" y="20915"/>
                    <a:pt x="8528" y="16126"/>
                    <a:pt x="12659" y="12187"/>
                  </a:cubicBezTo>
                  <a:cubicBezTo>
                    <a:pt x="16790" y="8249"/>
                    <a:pt x="21773" y="5216"/>
                    <a:pt x="27663" y="3140"/>
                  </a:cubicBezTo>
                  <a:cubicBezTo>
                    <a:pt x="33552" y="1064"/>
                    <a:pt x="40055" y="0"/>
                    <a:pt x="47250" y="0"/>
                  </a:cubicBezTo>
                  <a:cubicBezTo>
                    <a:pt x="50955" y="0"/>
                    <a:pt x="54952" y="452"/>
                    <a:pt x="59216" y="1357"/>
                  </a:cubicBezTo>
                  <a:cubicBezTo>
                    <a:pt x="63453" y="2262"/>
                    <a:pt x="67611" y="3725"/>
                    <a:pt x="71715" y="5748"/>
                  </a:cubicBezTo>
                  <a:cubicBezTo>
                    <a:pt x="73980" y="7052"/>
                    <a:pt x="75579" y="8675"/>
                    <a:pt x="76485" y="10591"/>
                  </a:cubicBezTo>
                  <a:cubicBezTo>
                    <a:pt x="77391" y="12507"/>
                    <a:pt x="77711" y="14502"/>
                    <a:pt x="77471" y="16605"/>
                  </a:cubicBezTo>
                  <a:cubicBezTo>
                    <a:pt x="77232" y="18680"/>
                    <a:pt x="76485" y="20543"/>
                    <a:pt x="75233" y="22166"/>
                  </a:cubicBezTo>
                  <a:cubicBezTo>
                    <a:pt x="73980" y="23789"/>
                    <a:pt x="72381" y="24854"/>
                    <a:pt x="70462" y="25386"/>
                  </a:cubicBezTo>
                  <a:cubicBezTo>
                    <a:pt x="68544" y="25918"/>
                    <a:pt x="66385" y="25599"/>
                    <a:pt x="64013" y="24401"/>
                  </a:cubicBezTo>
                  <a:cubicBezTo>
                    <a:pt x="61748" y="23204"/>
                    <a:pt x="59376" y="22272"/>
                    <a:pt x="56898" y="21634"/>
                  </a:cubicBezTo>
                  <a:cubicBezTo>
                    <a:pt x="54446" y="20969"/>
                    <a:pt x="52127" y="20649"/>
                    <a:pt x="49969" y="20649"/>
                  </a:cubicBezTo>
                  <a:cubicBezTo>
                    <a:pt x="46371" y="20649"/>
                    <a:pt x="43200" y="21208"/>
                    <a:pt x="40455" y="22352"/>
                  </a:cubicBezTo>
                  <a:cubicBezTo>
                    <a:pt x="37683" y="23496"/>
                    <a:pt x="35391" y="25120"/>
                    <a:pt x="33526" y="27195"/>
                  </a:cubicBezTo>
                  <a:cubicBezTo>
                    <a:pt x="31687" y="29271"/>
                    <a:pt x="30221" y="31879"/>
                    <a:pt x="29208" y="34992"/>
                  </a:cubicBezTo>
                  <a:cubicBezTo>
                    <a:pt x="28196" y="38105"/>
                    <a:pt x="27689" y="41618"/>
                    <a:pt x="27689" y="45583"/>
                  </a:cubicBezTo>
                  <a:cubicBezTo>
                    <a:pt x="27689" y="53486"/>
                    <a:pt x="29635" y="59712"/>
                    <a:pt x="33526" y="64316"/>
                  </a:cubicBezTo>
                  <a:cubicBezTo>
                    <a:pt x="37417" y="68919"/>
                    <a:pt x="42880" y="71235"/>
                    <a:pt x="49969" y="71235"/>
                  </a:cubicBezTo>
                  <a:cubicBezTo>
                    <a:pt x="52127" y="71235"/>
                    <a:pt x="54393" y="70942"/>
                    <a:pt x="56791" y="70330"/>
                  </a:cubicBezTo>
                  <a:cubicBezTo>
                    <a:pt x="59189" y="69718"/>
                    <a:pt x="61561" y="68760"/>
                    <a:pt x="63987" y="67456"/>
                  </a:cubicBezTo>
                  <a:cubicBezTo>
                    <a:pt x="66385" y="66258"/>
                    <a:pt x="68490" y="65966"/>
                    <a:pt x="70356" y="66551"/>
                  </a:cubicBezTo>
                  <a:cubicBezTo>
                    <a:pt x="72195" y="67163"/>
                    <a:pt x="73767" y="68254"/>
                    <a:pt x="75020" y="69877"/>
                  </a:cubicBezTo>
                  <a:cubicBezTo>
                    <a:pt x="76272" y="71501"/>
                    <a:pt x="76965" y="73337"/>
                    <a:pt x="77072" y="75439"/>
                  </a:cubicBezTo>
                  <a:cubicBezTo>
                    <a:pt x="77178" y="77514"/>
                    <a:pt x="76805" y="79537"/>
                    <a:pt x="75899" y="81453"/>
                  </a:cubicBezTo>
                  <a:cubicBezTo>
                    <a:pt x="74993" y="83369"/>
                    <a:pt x="73421" y="84859"/>
                    <a:pt x="71129" y="85950"/>
                  </a:cubicBezTo>
                  <a:cubicBezTo>
                    <a:pt x="67184" y="88105"/>
                    <a:pt x="63134" y="89595"/>
                    <a:pt x="59003" y="90447"/>
                  </a:cubicBezTo>
                  <a:cubicBezTo>
                    <a:pt x="54872" y="91272"/>
                    <a:pt x="50955" y="91697"/>
                    <a:pt x="47224" y="91697"/>
                  </a:cubicBezTo>
                  <a:lnTo>
                    <a:pt x="47250" y="91697"/>
                  </a:lnTo>
                  <a:close/>
                </a:path>
              </a:pathLst>
            </a:custGeom>
            <a:grpFill/>
            <a:ln w="2665" cap="flat">
              <a:noFill/>
              <a:prstDash val="solid"/>
              <a:miter/>
            </a:ln>
          </p:spPr>
          <p:txBody>
            <a:bodyPr rtlCol="0" anchor="ctr"/>
            <a:lstStyle/>
            <a:p>
              <a:endParaRPr lang="en-HU"/>
            </a:p>
          </p:txBody>
        </p:sp>
        <p:sp>
          <p:nvSpPr>
            <p:cNvPr id="39" name="Freeform 38">
              <a:extLst>
                <a:ext uri="{FF2B5EF4-FFF2-40B4-BE49-F238E27FC236}">
                  <a16:creationId xmlns:a16="http://schemas.microsoft.com/office/drawing/2014/main" id="{8A23B4AB-F6B7-7C80-2252-D19C1D93C30F}"/>
                </a:ext>
              </a:extLst>
            </p:cNvPr>
            <p:cNvSpPr/>
            <p:nvPr/>
          </p:nvSpPr>
          <p:spPr>
            <a:xfrm>
              <a:off x="2040143"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0" name="Freeform 39">
              <a:extLst>
                <a:ext uri="{FF2B5EF4-FFF2-40B4-BE49-F238E27FC236}">
                  <a16:creationId xmlns:a16="http://schemas.microsoft.com/office/drawing/2014/main" id="{11C8AD6F-1299-A1A7-F432-796FEE6B82A9}"/>
                </a:ext>
              </a:extLst>
            </p:cNvPr>
            <p:cNvSpPr/>
            <p:nvPr/>
          </p:nvSpPr>
          <p:spPr>
            <a:xfrm>
              <a:off x="2090032" y="766419"/>
              <a:ext cx="49275" cy="129749"/>
            </a:xfrm>
            <a:custGeom>
              <a:avLst/>
              <a:gdLst>
                <a:gd name="connsiteX0" fmla="*/ 31820 w 49275"/>
                <a:gd name="connsiteY0" fmla="*/ 129670 h 129749"/>
                <a:gd name="connsiteX1" fmla="*/ 7915 w 49275"/>
                <a:gd name="connsiteY1" fmla="*/ 120888 h 129749"/>
                <a:gd name="connsiteX2" fmla="*/ 0 w 49275"/>
                <a:gd name="connsiteY2" fmla="*/ 94518 h 129749"/>
                <a:gd name="connsiteX3" fmla="*/ 0 w 49275"/>
                <a:gd name="connsiteY3" fmla="*/ 13624 h 129749"/>
                <a:gd name="connsiteX4" fmla="*/ 3598 w 49275"/>
                <a:gd name="connsiteY4" fmla="*/ 3406 h 129749"/>
                <a:gd name="connsiteX5" fmla="*/ 13485 w 49275"/>
                <a:gd name="connsiteY5" fmla="*/ 0 h 129749"/>
                <a:gd name="connsiteX6" fmla="*/ 23639 w 49275"/>
                <a:gd name="connsiteY6" fmla="*/ 3406 h 129749"/>
                <a:gd name="connsiteX7" fmla="*/ 27156 w 49275"/>
                <a:gd name="connsiteY7" fmla="*/ 13624 h 129749"/>
                <a:gd name="connsiteX8" fmla="*/ 27156 w 49275"/>
                <a:gd name="connsiteY8" fmla="*/ 93454 h 129749"/>
                <a:gd name="connsiteX9" fmla="*/ 30301 w 49275"/>
                <a:gd name="connsiteY9" fmla="*/ 104311 h 129749"/>
                <a:gd name="connsiteX10" fmla="*/ 38642 w 49275"/>
                <a:gd name="connsiteY10" fmla="*/ 107823 h 129749"/>
                <a:gd name="connsiteX11" fmla="*/ 41441 w 49275"/>
                <a:gd name="connsiteY11" fmla="*/ 107663 h 129749"/>
                <a:gd name="connsiteX12" fmla="*/ 44052 w 49275"/>
                <a:gd name="connsiteY12" fmla="*/ 107317 h 129749"/>
                <a:gd name="connsiteX13" fmla="*/ 48103 w 49275"/>
                <a:gd name="connsiteY13" fmla="*/ 109207 h 129749"/>
                <a:gd name="connsiteX14" fmla="*/ 49276 w 49275"/>
                <a:gd name="connsiteY14" fmla="*/ 117536 h 129749"/>
                <a:gd name="connsiteX15" fmla="*/ 47117 w 49275"/>
                <a:gd name="connsiteY15" fmla="*/ 125625 h 129749"/>
                <a:gd name="connsiteX16" fmla="*/ 40481 w 49275"/>
                <a:gd name="connsiteY16" fmla="*/ 129217 h 129749"/>
                <a:gd name="connsiteX17" fmla="*/ 36537 w 49275"/>
                <a:gd name="connsiteY17" fmla="*/ 129563 h 129749"/>
                <a:gd name="connsiteX18" fmla="*/ 31847 w 49275"/>
                <a:gd name="connsiteY18" fmla="*/ 129750 h 129749"/>
                <a:gd name="connsiteX19" fmla="*/ 31847 w 49275"/>
                <a:gd name="connsiteY19" fmla="*/ 129750 h 12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275" h="129749">
                  <a:moveTo>
                    <a:pt x="31820" y="129670"/>
                  </a:moveTo>
                  <a:cubicBezTo>
                    <a:pt x="21160" y="129670"/>
                    <a:pt x="13192" y="126743"/>
                    <a:pt x="7915" y="120888"/>
                  </a:cubicBezTo>
                  <a:cubicBezTo>
                    <a:pt x="2638" y="115034"/>
                    <a:pt x="0" y="106253"/>
                    <a:pt x="0" y="94518"/>
                  </a:cubicBezTo>
                  <a:lnTo>
                    <a:pt x="0" y="13624"/>
                  </a:lnTo>
                  <a:cubicBezTo>
                    <a:pt x="0" y="9101"/>
                    <a:pt x="1199" y="5668"/>
                    <a:pt x="3598" y="3406"/>
                  </a:cubicBezTo>
                  <a:cubicBezTo>
                    <a:pt x="5996" y="1144"/>
                    <a:pt x="9274" y="0"/>
                    <a:pt x="13485" y="0"/>
                  </a:cubicBezTo>
                  <a:cubicBezTo>
                    <a:pt x="17909" y="0"/>
                    <a:pt x="21293" y="1144"/>
                    <a:pt x="23639" y="3406"/>
                  </a:cubicBezTo>
                  <a:cubicBezTo>
                    <a:pt x="25984" y="5668"/>
                    <a:pt x="27156" y="9074"/>
                    <a:pt x="27156" y="13624"/>
                  </a:cubicBezTo>
                  <a:lnTo>
                    <a:pt x="27156" y="93454"/>
                  </a:lnTo>
                  <a:cubicBezTo>
                    <a:pt x="27156" y="98350"/>
                    <a:pt x="28196" y="101969"/>
                    <a:pt x="30301" y="104311"/>
                  </a:cubicBezTo>
                  <a:cubicBezTo>
                    <a:pt x="32380" y="106652"/>
                    <a:pt x="35178" y="107823"/>
                    <a:pt x="38642" y="107823"/>
                  </a:cubicBezTo>
                  <a:cubicBezTo>
                    <a:pt x="39602" y="107823"/>
                    <a:pt x="40535" y="107770"/>
                    <a:pt x="41441" y="107663"/>
                  </a:cubicBezTo>
                  <a:cubicBezTo>
                    <a:pt x="42347" y="107557"/>
                    <a:pt x="43200" y="107424"/>
                    <a:pt x="44052" y="107317"/>
                  </a:cubicBezTo>
                  <a:cubicBezTo>
                    <a:pt x="45945" y="107211"/>
                    <a:pt x="47304" y="107823"/>
                    <a:pt x="48103" y="109207"/>
                  </a:cubicBezTo>
                  <a:cubicBezTo>
                    <a:pt x="48876" y="110590"/>
                    <a:pt x="49276" y="113358"/>
                    <a:pt x="49276" y="117536"/>
                  </a:cubicBezTo>
                  <a:cubicBezTo>
                    <a:pt x="49276" y="121021"/>
                    <a:pt x="48556" y="123709"/>
                    <a:pt x="47117" y="125625"/>
                  </a:cubicBezTo>
                  <a:cubicBezTo>
                    <a:pt x="45678" y="127541"/>
                    <a:pt x="43466" y="128738"/>
                    <a:pt x="40481" y="129217"/>
                  </a:cubicBezTo>
                  <a:cubicBezTo>
                    <a:pt x="39389" y="129324"/>
                    <a:pt x="38083" y="129457"/>
                    <a:pt x="36537" y="129563"/>
                  </a:cubicBezTo>
                  <a:cubicBezTo>
                    <a:pt x="34965" y="129670"/>
                    <a:pt x="33419" y="129750"/>
                    <a:pt x="31847" y="129750"/>
                  </a:cubicBezTo>
                  <a:lnTo>
                    <a:pt x="31847" y="129750"/>
                  </a:lnTo>
                  <a:close/>
                </a:path>
              </a:pathLst>
            </a:custGeom>
            <a:grpFill/>
            <a:ln w="2665" cap="flat">
              <a:noFill/>
              <a:prstDash val="solid"/>
              <a:miter/>
            </a:ln>
          </p:spPr>
          <p:txBody>
            <a:bodyPr rtlCol="0" anchor="ctr"/>
            <a:lstStyle/>
            <a:p>
              <a:endParaRPr lang="en-HU"/>
            </a:p>
          </p:txBody>
        </p:sp>
        <p:sp>
          <p:nvSpPr>
            <p:cNvPr id="41" name="Freeform 40">
              <a:extLst>
                <a:ext uri="{FF2B5EF4-FFF2-40B4-BE49-F238E27FC236}">
                  <a16:creationId xmlns:a16="http://schemas.microsoft.com/office/drawing/2014/main" id="{E2E5DD73-2CAA-AB19-465C-80FAA850EAF5}"/>
                </a:ext>
              </a:extLst>
            </p:cNvPr>
            <p:cNvSpPr/>
            <p:nvPr/>
          </p:nvSpPr>
          <p:spPr>
            <a:xfrm>
              <a:off x="2148102" y="762986"/>
              <a:ext cx="30887" cy="132729"/>
            </a:xfrm>
            <a:custGeom>
              <a:avLst/>
              <a:gdLst>
                <a:gd name="connsiteX0" fmla="*/ 15244 w 30887"/>
                <a:gd name="connsiteY0" fmla="*/ 27275 h 132729"/>
                <a:gd name="connsiteX1" fmla="*/ 3944 w 30887"/>
                <a:gd name="connsiteY1" fmla="*/ 23683 h 132729"/>
                <a:gd name="connsiteX2" fmla="*/ 0 w 30887"/>
                <a:gd name="connsiteY2" fmla="*/ 13465 h 132729"/>
                <a:gd name="connsiteX3" fmla="*/ 3944 w 30887"/>
                <a:gd name="connsiteY3" fmla="*/ 3512 h 132729"/>
                <a:gd name="connsiteX4" fmla="*/ 15244 w 30887"/>
                <a:gd name="connsiteY4" fmla="*/ 0 h 132729"/>
                <a:gd name="connsiteX5" fmla="*/ 26837 w 30887"/>
                <a:gd name="connsiteY5" fmla="*/ 3512 h 132729"/>
                <a:gd name="connsiteX6" fmla="*/ 30887 w 30887"/>
                <a:gd name="connsiteY6" fmla="*/ 13465 h 132729"/>
                <a:gd name="connsiteX7" fmla="*/ 26837 w 30887"/>
                <a:gd name="connsiteY7" fmla="*/ 23683 h 132729"/>
                <a:gd name="connsiteX8" fmla="*/ 15244 w 30887"/>
                <a:gd name="connsiteY8" fmla="*/ 27275 h 132729"/>
                <a:gd name="connsiteX9" fmla="*/ 15244 w 30887"/>
                <a:gd name="connsiteY9" fmla="*/ 132730 h 132729"/>
                <a:gd name="connsiteX10" fmla="*/ 5357 w 30887"/>
                <a:gd name="connsiteY10" fmla="*/ 128871 h 132729"/>
                <a:gd name="connsiteX11" fmla="*/ 1759 w 30887"/>
                <a:gd name="connsiteY11" fmla="*/ 118015 h 132729"/>
                <a:gd name="connsiteX12" fmla="*/ 1759 w 30887"/>
                <a:gd name="connsiteY12" fmla="*/ 56493 h 132729"/>
                <a:gd name="connsiteX13" fmla="*/ 5357 w 30887"/>
                <a:gd name="connsiteY13" fmla="*/ 45636 h 132729"/>
                <a:gd name="connsiteX14" fmla="*/ 15244 w 30887"/>
                <a:gd name="connsiteY14" fmla="*/ 41964 h 132729"/>
                <a:gd name="connsiteX15" fmla="*/ 25397 w 30887"/>
                <a:gd name="connsiteY15" fmla="*/ 45636 h 132729"/>
                <a:gd name="connsiteX16" fmla="*/ 28915 w 30887"/>
                <a:gd name="connsiteY16" fmla="*/ 56493 h 132729"/>
                <a:gd name="connsiteX17" fmla="*/ 28915 w 30887"/>
                <a:gd name="connsiteY17" fmla="*/ 118015 h 132729"/>
                <a:gd name="connsiteX18" fmla="*/ 25504 w 30887"/>
                <a:gd name="connsiteY18" fmla="*/ 128871 h 132729"/>
                <a:gd name="connsiteX19" fmla="*/ 15270 w 30887"/>
                <a:gd name="connsiteY19" fmla="*/ 132730 h 132729"/>
                <a:gd name="connsiteX20" fmla="*/ 15270 w 30887"/>
                <a:gd name="connsiteY20" fmla="*/ 132730 h 13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887" h="132729">
                  <a:moveTo>
                    <a:pt x="15244" y="27275"/>
                  </a:moveTo>
                  <a:cubicBezTo>
                    <a:pt x="10340" y="27275"/>
                    <a:pt x="6556" y="26078"/>
                    <a:pt x="3944" y="23683"/>
                  </a:cubicBezTo>
                  <a:cubicBezTo>
                    <a:pt x="1306" y="21288"/>
                    <a:pt x="0" y="17882"/>
                    <a:pt x="0" y="13465"/>
                  </a:cubicBezTo>
                  <a:cubicBezTo>
                    <a:pt x="0" y="9047"/>
                    <a:pt x="1306" y="5854"/>
                    <a:pt x="3944" y="3512"/>
                  </a:cubicBezTo>
                  <a:cubicBezTo>
                    <a:pt x="6583" y="1171"/>
                    <a:pt x="10340" y="0"/>
                    <a:pt x="15244" y="0"/>
                  </a:cubicBezTo>
                  <a:cubicBezTo>
                    <a:pt x="20147" y="0"/>
                    <a:pt x="24145" y="1171"/>
                    <a:pt x="26837" y="3512"/>
                  </a:cubicBezTo>
                  <a:cubicBezTo>
                    <a:pt x="29528" y="5854"/>
                    <a:pt x="30887" y="9154"/>
                    <a:pt x="30887" y="13465"/>
                  </a:cubicBezTo>
                  <a:cubicBezTo>
                    <a:pt x="30887" y="17775"/>
                    <a:pt x="29528" y="21288"/>
                    <a:pt x="26837" y="23683"/>
                  </a:cubicBezTo>
                  <a:cubicBezTo>
                    <a:pt x="24145" y="26078"/>
                    <a:pt x="20281" y="27275"/>
                    <a:pt x="15244" y="27275"/>
                  </a:cubicBezTo>
                  <a:close/>
                  <a:moveTo>
                    <a:pt x="15244" y="132730"/>
                  </a:moveTo>
                  <a:cubicBezTo>
                    <a:pt x="11060" y="132730"/>
                    <a:pt x="7755" y="131453"/>
                    <a:pt x="5357" y="128871"/>
                  </a:cubicBezTo>
                  <a:cubicBezTo>
                    <a:pt x="2958" y="126290"/>
                    <a:pt x="1759" y="122671"/>
                    <a:pt x="1759" y="118015"/>
                  </a:cubicBezTo>
                  <a:lnTo>
                    <a:pt x="1759" y="56493"/>
                  </a:lnTo>
                  <a:cubicBezTo>
                    <a:pt x="1759" y="51730"/>
                    <a:pt x="2958" y="48111"/>
                    <a:pt x="5357" y="45636"/>
                  </a:cubicBezTo>
                  <a:cubicBezTo>
                    <a:pt x="7755" y="43188"/>
                    <a:pt x="11033" y="41964"/>
                    <a:pt x="15244" y="41964"/>
                  </a:cubicBezTo>
                  <a:cubicBezTo>
                    <a:pt x="19668" y="41964"/>
                    <a:pt x="23052" y="43188"/>
                    <a:pt x="25397" y="45636"/>
                  </a:cubicBezTo>
                  <a:cubicBezTo>
                    <a:pt x="27743" y="48084"/>
                    <a:pt x="28915" y="51703"/>
                    <a:pt x="28915" y="56493"/>
                  </a:cubicBezTo>
                  <a:lnTo>
                    <a:pt x="28915" y="118015"/>
                  </a:lnTo>
                  <a:cubicBezTo>
                    <a:pt x="28915" y="122671"/>
                    <a:pt x="27769" y="126290"/>
                    <a:pt x="25504" y="128871"/>
                  </a:cubicBezTo>
                  <a:cubicBezTo>
                    <a:pt x="23239" y="131453"/>
                    <a:pt x="19828" y="132730"/>
                    <a:pt x="15270" y="132730"/>
                  </a:cubicBezTo>
                  <a:lnTo>
                    <a:pt x="15270" y="132730"/>
                  </a:lnTo>
                  <a:close/>
                </a:path>
              </a:pathLst>
            </a:custGeom>
            <a:grpFill/>
            <a:ln w="2665" cap="flat">
              <a:noFill/>
              <a:prstDash val="solid"/>
              <a:miter/>
            </a:ln>
          </p:spPr>
          <p:txBody>
            <a:bodyPr rtlCol="0" anchor="ctr"/>
            <a:lstStyle/>
            <a:p>
              <a:endParaRPr lang="en-HU"/>
            </a:p>
          </p:txBody>
        </p:sp>
        <p:sp>
          <p:nvSpPr>
            <p:cNvPr id="42" name="Freeform 41">
              <a:extLst>
                <a:ext uri="{FF2B5EF4-FFF2-40B4-BE49-F238E27FC236}">
                  <a16:creationId xmlns:a16="http://schemas.microsoft.com/office/drawing/2014/main" id="{6CFD04E1-8FE4-3405-8B0F-D9EF97AA7582}"/>
                </a:ext>
              </a:extLst>
            </p:cNvPr>
            <p:cNvSpPr/>
            <p:nvPr/>
          </p:nvSpPr>
          <p:spPr>
            <a:xfrm>
              <a:off x="2185998" y="778952"/>
              <a:ext cx="75126" cy="117189"/>
            </a:xfrm>
            <a:custGeom>
              <a:avLst/>
              <a:gdLst>
                <a:gd name="connsiteX0" fmla="*/ 55325 w 75126"/>
                <a:gd name="connsiteY0" fmla="*/ 117136 h 117189"/>
                <a:gd name="connsiteX1" fmla="*/ 34565 w 75126"/>
                <a:gd name="connsiteY1" fmla="*/ 113092 h 117189"/>
                <a:gd name="connsiteX2" fmla="*/ 22253 w 75126"/>
                <a:gd name="connsiteY2" fmla="*/ 101171 h 117189"/>
                <a:gd name="connsiteX3" fmla="*/ 18308 w 75126"/>
                <a:gd name="connsiteY3" fmla="*/ 81266 h 117189"/>
                <a:gd name="connsiteX4" fmla="*/ 18308 w 75126"/>
                <a:gd name="connsiteY4" fmla="*/ 47365 h 117189"/>
                <a:gd name="connsiteX5" fmla="*/ 10393 w 75126"/>
                <a:gd name="connsiteY5" fmla="*/ 47365 h 117189"/>
                <a:gd name="connsiteX6" fmla="*/ 2772 w 75126"/>
                <a:gd name="connsiteY6" fmla="*/ 44758 h 117189"/>
                <a:gd name="connsiteX7" fmla="*/ 0 w 75126"/>
                <a:gd name="connsiteY7" fmla="*/ 37307 h 117189"/>
                <a:gd name="connsiteX8" fmla="*/ 2772 w 75126"/>
                <a:gd name="connsiteY8" fmla="*/ 29963 h 117189"/>
                <a:gd name="connsiteX9" fmla="*/ 10393 w 75126"/>
                <a:gd name="connsiteY9" fmla="*/ 27435 h 117189"/>
                <a:gd name="connsiteX10" fmla="*/ 18308 w 75126"/>
                <a:gd name="connsiteY10" fmla="*/ 27435 h 117189"/>
                <a:gd name="connsiteX11" fmla="*/ 18308 w 75126"/>
                <a:gd name="connsiteY11" fmla="*/ 13624 h 117189"/>
                <a:gd name="connsiteX12" fmla="*/ 21826 w 75126"/>
                <a:gd name="connsiteY12" fmla="*/ 3406 h 117189"/>
                <a:gd name="connsiteX13" fmla="*/ 31793 w 75126"/>
                <a:gd name="connsiteY13" fmla="*/ 0 h 117189"/>
                <a:gd name="connsiteX14" fmla="*/ 41947 w 75126"/>
                <a:gd name="connsiteY14" fmla="*/ 3406 h 117189"/>
                <a:gd name="connsiteX15" fmla="*/ 45465 w 75126"/>
                <a:gd name="connsiteY15" fmla="*/ 13624 h 117189"/>
                <a:gd name="connsiteX16" fmla="*/ 45465 w 75126"/>
                <a:gd name="connsiteY16" fmla="*/ 27435 h 117189"/>
                <a:gd name="connsiteX17" fmla="*/ 62174 w 75126"/>
                <a:gd name="connsiteY17" fmla="*/ 27435 h 117189"/>
                <a:gd name="connsiteX18" fmla="*/ 70089 w 75126"/>
                <a:gd name="connsiteY18" fmla="*/ 29963 h 117189"/>
                <a:gd name="connsiteX19" fmla="*/ 72781 w 75126"/>
                <a:gd name="connsiteY19" fmla="*/ 37307 h 117189"/>
                <a:gd name="connsiteX20" fmla="*/ 70089 w 75126"/>
                <a:gd name="connsiteY20" fmla="*/ 44758 h 117189"/>
                <a:gd name="connsiteX21" fmla="*/ 62174 w 75126"/>
                <a:gd name="connsiteY21" fmla="*/ 47365 h 117189"/>
                <a:gd name="connsiteX22" fmla="*/ 45465 w 75126"/>
                <a:gd name="connsiteY22" fmla="*/ 47365 h 117189"/>
                <a:gd name="connsiteX23" fmla="*/ 45465 w 75126"/>
                <a:gd name="connsiteY23" fmla="*/ 80202 h 117189"/>
                <a:gd name="connsiteX24" fmla="*/ 48876 w 75126"/>
                <a:gd name="connsiteY24" fmla="*/ 91405 h 117189"/>
                <a:gd name="connsiteX25" fmla="*/ 60016 w 75126"/>
                <a:gd name="connsiteY25" fmla="*/ 95077 h 117189"/>
                <a:gd name="connsiteX26" fmla="*/ 65132 w 75126"/>
                <a:gd name="connsiteY26" fmla="*/ 94545 h 117189"/>
                <a:gd name="connsiteX27" fmla="*/ 69183 w 75126"/>
                <a:gd name="connsiteY27" fmla="*/ 94013 h 117189"/>
                <a:gd name="connsiteX28" fmla="*/ 73421 w 75126"/>
                <a:gd name="connsiteY28" fmla="*/ 95529 h 117189"/>
                <a:gd name="connsiteX29" fmla="*/ 75126 w 75126"/>
                <a:gd name="connsiteY29" fmla="*/ 102980 h 117189"/>
                <a:gd name="connsiteX30" fmla="*/ 73767 w 75126"/>
                <a:gd name="connsiteY30" fmla="*/ 110697 h 117189"/>
                <a:gd name="connsiteX31" fmla="*/ 68650 w 75126"/>
                <a:gd name="connsiteY31" fmla="*/ 115194 h 117189"/>
                <a:gd name="connsiteX32" fmla="*/ 62201 w 75126"/>
                <a:gd name="connsiteY32" fmla="*/ 116551 h 117189"/>
                <a:gd name="connsiteX33" fmla="*/ 55379 w 75126"/>
                <a:gd name="connsiteY33" fmla="*/ 117190 h 117189"/>
                <a:gd name="connsiteX34" fmla="*/ 55379 w 75126"/>
                <a:gd name="connsiteY34" fmla="*/ 117190 h 117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5126" h="117189">
                  <a:moveTo>
                    <a:pt x="55325" y="117136"/>
                  </a:moveTo>
                  <a:cubicBezTo>
                    <a:pt x="47064" y="117136"/>
                    <a:pt x="40135" y="115779"/>
                    <a:pt x="34565" y="113092"/>
                  </a:cubicBezTo>
                  <a:cubicBezTo>
                    <a:pt x="28995" y="110404"/>
                    <a:pt x="24891" y="106439"/>
                    <a:pt x="22253" y="101171"/>
                  </a:cubicBezTo>
                  <a:cubicBezTo>
                    <a:pt x="19614" y="95902"/>
                    <a:pt x="18308" y="89276"/>
                    <a:pt x="18308" y="81266"/>
                  </a:cubicBezTo>
                  <a:lnTo>
                    <a:pt x="18308" y="47365"/>
                  </a:lnTo>
                  <a:lnTo>
                    <a:pt x="10393" y="47365"/>
                  </a:lnTo>
                  <a:cubicBezTo>
                    <a:pt x="7169" y="47365"/>
                    <a:pt x="4610" y="46487"/>
                    <a:pt x="2772" y="44758"/>
                  </a:cubicBezTo>
                  <a:cubicBezTo>
                    <a:pt x="933" y="43028"/>
                    <a:pt x="0" y="40527"/>
                    <a:pt x="0" y="37307"/>
                  </a:cubicBezTo>
                  <a:cubicBezTo>
                    <a:pt x="0" y="34087"/>
                    <a:pt x="933" y="31639"/>
                    <a:pt x="2772" y="29963"/>
                  </a:cubicBezTo>
                  <a:cubicBezTo>
                    <a:pt x="4610" y="28286"/>
                    <a:pt x="7169" y="27435"/>
                    <a:pt x="10393" y="27435"/>
                  </a:cubicBezTo>
                  <a:lnTo>
                    <a:pt x="18308" y="27435"/>
                  </a:lnTo>
                  <a:lnTo>
                    <a:pt x="18308" y="13624"/>
                  </a:lnTo>
                  <a:cubicBezTo>
                    <a:pt x="18308" y="9074"/>
                    <a:pt x="19481" y="5668"/>
                    <a:pt x="21826" y="3406"/>
                  </a:cubicBezTo>
                  <a:cubicBezTo>
                    <a:pt x="24172" y="1144"/>
                    <a:pt x="27503" y="0"/>
                    <a:pt x="31793" y="0"/>
                  </a:cubicBezTo>
                  <a:cubicBezTo>
                    <a:pt x="36084" y="0"/>
                    <a:pt x="39602" y="1118"/>
                    <a:pt x="41947" y="3406"/>
                  </a:cubicBezTo>
                  <a:cubicBezTo>
                    <a:pt x="44292" y="5695"/>
                    <a:pt x="45465" y="9074"/>
                    <a:pt x="45465" y="13624"/>
                  </a:cubicBezTo>
                  <a:lnTo>
                    <a:pt x="45465" y="27435"/>
                  </a:lnTo>
                  <a:lnTo>
                    <a:pt x="62174" y="27435"/>
                  </a:lnTo>
                  <a:cubicBezTo>
                    <a:pt x="65639" y="27435"/>
                    <a:pt x="68277" y="28260"/>
                    <a:pt x="70089" y="29963"/>
                  </a:cubicBezTo>
                  <a:cubicBezTo>
                    <a:pt x="71902" y="31639"/>
                    <a:pt x="72781" y="34087"/>
                    <a:pt x="72781" y="37307"/>
                  </a:cubicBezTo>
                  <a:cubicBezTo>
                    <a:pt x="72781" y="40527"/>
                    <a:pt x="71875" y="43028"/>
                    <a:pt x="70089" y="44758"/>
                  </a:cubicBezTo>
                  <a:cubicBezTo>
                    <a:pt x="68304" y="46487"/>
                    <a:pt x="65665" y="47365"/>
                    <a:pt x="62174" y="47365"/>
                  </a:cubicBezTo>
                  <a:lnTo>
                    <a:pt x="45465" y="47365"/>
                  </a:lnTo>
                  <a:lnTo>
                    <a:pt x="45465" y="80202"/>
                  </a:lnTo>
                  <a:cubicBezTo>
                    <a:pt x="45465" y="85231"/>
                    <a:pt x="46584" y="88957"/>
                    <a:pt x="48876" y="91405"/>
                  </a:cubicBezTo>
                  <a:cubicBezTo>
                    <a:pt x="51141" y="93853"/>
                    <a:pt x="54872" y="95077"/>
                    <a:pt x="60016" y="95077"/>
                  </a:cubicBezTo>
                  <a:cubicBezTo>
                    <a:pt x="61801" y="95077"/>
                    <a:pt x="63533" y="94891"/>
                    <a:pt x="65132" y="94545"/>
                  </a:cubicBezTo>
                  <a:cubicBezTo>
                    <a:pt x="66731" y="94199"/>
                    <a:pt x="68091" y="94013"/>
                    <a:pt x="69183" y="94013"/>
                  </a:cubicBezTo>
                  <a:cubicBezTo>
                    <a:pt x="70862" y="93906"/>
                    <a:pt x="72275" y="94412"/>
                    <a:pt x="73421" y="95529"/>
                  </a:cubicBezTo>
                  <a:cubicBezTo>
                    <a:pt x="74567" y="96647"/>
                    <a:pt x="75126" y="99148"/>
                    <a:pt x="75126" y="102980"/>
                  </a:cubicBezTo>
                  <a:cubicBezTo>
                    <a:pt x="75126" y="105960"/>
                    <a:pt x="74673" y="108541"/>
                    <a:pt x="73767" y="110697"/>
                  </a:cubicBezTo>
                  <a:cubicBezTo>
                    <a:pt x="72861" y="112852"/>
                    <a:pt x="71155" y="114342"/>
                    <a:pt x="68650" y="115194"/>
                  </a:cubicBezTo>
                  <a:cubicBezTo>
                    <a:pt x="67078" y="115673"/>
                    <a:pt x="64946" y="116125"/>
                    <a:pt x="62201" y="116551"/>
                  </a:cubicBezTo>
                  <a:cubicBezTo>
                    <a:pt x="59429" y="116977"/>
                    <a:pt x="57164" y="117190"/>
                    <a:pt x="55379" y="117190"/>
                  </a:cubicBezTo>
                  <a:lnTo>
                    <a:pt x="55379" y="117190"/>
                  </a:lnTo>
                  <a:close/>
                </a:path>
              </a:pathLst>
            </a:custGeom>
            <a:grpFill/>
            <a:ln w="2665" cap="flat">
              <a:noFill/>
              <a:prstDash val="solid"/>
              <a:miter/>
            </a:ln>
          </p:spPr>
          <p:txBody>
            <a:bodyPr rtlCol="0" anchor="ctr"/>
            <a:lstStyle/>
            <a:p>
              <a:endParaRPr lang="en-HU"/>
            </a:p>
          </p:txBody>
        </p:sp>
        <p:sp>
          <p:nvSpPr>
            <p:cNvPr id="43" name="Freeform 42">
              <a:extLst>
                <a:ext uri="{FF2B5EF4-FFF2-40B4-BE49-F238E27FC236}">
                  <a16:creationId xmlns:a16="http://schemas.microsoft.com/office/drawing/2014/main" id="{C8D5DAC3-DF5F-69E4-249F-6EA6E7EA4E79}"/>
                </a:ext>
              </a:extLst>
            </p:cNvPr>
            <p:cNvSpPr/>
            <p:nvPr/>
          </p:nvSpPr>
          <p:spPr>
            <a:xfrm>
              <a:off x="2263730" y="804763"/>
              <a:ext cx="89190" cy="123256"/>
            </a:xfrm>
            <a:custGeom>
              <a:avLst/>
              <a:gdLst>
                <a:gd name="connsiteX0" fmla="*/ 30947 w 89190"/>
                <a:gd name="connsiteY0" fmla="*/ 123257 h 123256"/>
                <a:gd name="connsiteX1" fmla="*/ 23219 w 89190"/>
                <a:gd name="connsiteY1" fmla="*/ 120835 h 123256"/>
                <a:gd name="connsiteX2" fmla="*/ 19621 w 89190"/>
                <a:gd name="connsiteY2" fmla="*/ 114369 h 123256"/>
                <a:gd name="connsiteX3" fmla="*/ 21060 w 89190"/>
                <a:gd name="connsiteY3" fmla="*/ 105854 h 123256"/>
                <a:gd name="connsiteX4" fmla="*/ 33079 w 89190"/>
                <a:gd name="connsiteY4" fmla="*/ 79484 h 123256"/>
                <a:gd name="connsiteX5" fmla="*/ 33079 w 89190"/>
                <a:gd name="connsiteY5" fmla="*/ 90420 h 123256"/>
                <a:gd name="connsiteX6" fmla="*/ 1286 w 89190"/>
                <a:gd name="connsiteY6" fmla="*/ 17589 h 123256"/>
                <a:gd name="connsiteX7" fmla="*/ 220 w 89190"/>
                <a:gd name="connsiteY7" fmla="*/ 8888 h 123256"/>
                <a:gd name="connsiteX8" fmla="*/ 4164 w 89190"/>
                <a:gd name="connsiteY8" fmla="*/ 2422 h 123256"/>
                <a:gd name="connsiteX9" fmla="*/ 13332 w 89190"/>
                <a:gd name="connsiteY9" fmla="*/ 0 h 123256"/>
                <a:gd name="connsiteX10" fmla="*/ 21327 w 89190"/>
                <a:gd name="connsiteY10" fmla="*/ 2155 h 123256"/>
                <a:gd name="connsiteX11" fmla="*/ 26443 w 89190"/>
                <a:gd name="connsiteY11" fmla="*/ 10937 h 123256"/>
                <a:gd name="connsiteX12" fmla="*/ 47817 w 89190"/>
                <a:gd name="connsiteY12" fmla="*/ 64396 h 123256"/>
                <a:gd name="connsiteX13" fmla="*/ 42247 w 89190"/>
                <a:gd name="connsiteY13" fmla="*/ 64396 h 123256"/>
                <a:gd name="connsiteX14" fmla="*/ 63993 w 89190"/>
                <a:gd name="connsiteY14" fmla="*/ 10591 h 123256"/>
                <a:gd name="connsiteX15" fmla="*/ 69643 w 89190"/>
                <a:gd name="connsiteY15" fmla="*/ 2262 h 123256"/>
                <a:gd name="connsiteX16" fmla="*/ 78171 w 89190"/>
                <a:gd name="connsiteY16" fmla="*/ 27 h 123256"/>
                <a:gd name="connsiteX17" fmla="*/ 85633 w 89190"/>
                <a:gd name="connsiteY17" fmla="*/ 2448 h 123256"/>
                <a:gd name="connsiteX18" fmla="*/ 89044 w 89190"/>
                <a:gd name="connsiteY18" fmla="*/ 8808 h 123256"/>
                <a:gd name="connsiteX19" fmla="*/ 87525 w 89190"/>
                <a:gd name="connsiteY19" fmla="*/ 17403 h 123256"/>
                <a:gd name="connsiteX20" fmla="*/ 45312 w 89190"/>
                <a:gd name="connsiteY20" fmla="*/ 113012 h 123256"/>
                <a:gd name="connsiteX21" fmla="*/ 39289 w 89190"/>
                <a:gd name="connsiteY21" fmla="*/ 121181 h 123256"/>
                <a:gd name="connsiteX22" fmla="*/ 30921 w 89190"/>
                <a:gd name="connsiteY22" fmla="*/ 123230 h 123256"/>
                <a:gd name="connsiteX23" fmla="*/ 30921 w 89190"/>
                <a:gd name="connsiteY23" fmla="*/ 123230 h 12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9190" h="123256">
                  <a:moveTo>
                    <a:pt x="30947" y="123257"/>
                  </a:moveTo>
                  <a:cubicBezTo>
                    <a:pt x="27723" y="123257"/>
                    <a:pt x="25138" y="122458"/>
                    <a:pt x="23219" y="120835"/>
                  </a:cubicBezTo>
                  <a:cubicBezTo>
                    <a:pt x="21300" y="119212"/>
                    <a:pt x="20101" y="117083"/>
                    <a:pt x="19621" y="114369"/>
                  </a:cubicBezTo>
                  <a:cubicBezTo>
                    <a:pt x="19141" y="111681"/>
                    <a:pt x="19621" y="108834"/>
                    <a:pt x="21060" y="105854"/>
                  </a:cubicBezTo>
                  <a:lnTo>
                    <a:pt x="33079" y="79484"/>
                  </a:lnTo>
                  <a:lnTo>
                    <a:pt x="33079" y="90420"/>
                  </a:lnTo>
                  <a:lnTo>
                    <a:pt x="1286" y="17589"/>
                  </a:lnTo>
                  <a:cubicBezTo>
                    <a:pt x="87" y="14476"/>
                    <a:pt x="-286" y="11575"/>
                    <a:pt x="220" y="8888"/>
                  </a:cubicBezTo>
                  <a:cubicBezTo>
                    <a:pt x="700" y="6200"/>
                    <a:pt x="2006" y="4045"/>
                    <a:pt x="4164" y="2422"/>
                  </a:cubicBezTo>
                  <a:cubicBezTo>
                    <a:pt x="6323" y="798"/>
                    <a:pt x="9388" y="0"/>
                    <a:pt x="13332" y="0"/>
                  </a:cubicBezTo>
                  <a:cubicBezTo>
                    <a:pt x="16690" y="0"/>
                    <a:pt x="19355" y="718"/>
                    <a:pt x="21327" y="2155"/>
                  </a:cubicBezTo>
                  <a:cubicBezTo>
                    <a:pt x="23299" y="3592"/>
                    <a:pt x="25004" y="6519"/>
                    <a:pt x="26443" y="10937"/>
                  </a:cubicBezTo>
                  <a:lnTo>
                    <a:pt x="47817" y="64396"/>
                  </a:lnTo>
                  <a:lnTo>
                    <a:pt x="42247" y="64396"/>
                  </a:lnTo>
                  <a:lnTo>
                    <a:pt x="63993" y="10591"/>
                  </a:lnTo>
                  <a:cubicBezTo>
                    <a:pt x="65672" y="6519"/>
                    <a:pt x="67564" y="3752"/>
                    <a:pt x="69643" y="2262"/>
                  </a:cubicBezTo>
                  <a:cubicBezTo>
                    <a:pt x="71722" y="772"/>
                    <a:pt x="74573" y="27"/>
                    <a:pt x="78171" y="27"/>
                  </a:cubicBezTo>
                  <a:cubicBezTo>
                    <a:pt x="81289" y="27"/>
                    <a:pt x="83767" y="825"/>
                    <a:pt x="85633" y="2448"/>
                  </a:cubicBezTo>
                  <a:cubicBezTo>
                    <a:pt x="87472" y="4071"/>
                    <a:pt x="88618" y="6200"/>
                    <a:pt x="89044" y="8808"/>
                  </a:cubicBezTo>
                  <a:cubicBezTo>
                    <a:pt x="89471" y="11442"/>
                    <a:pt x="88964" y="14316"/>
                    <a:pt x="87525" y="17403"/>
                  </a:cubicBezTo>
                  <a:lnTo>
                    <a:pt x="45312" y="113012"/>
                  </a:lnTo>
                  <a:cubicBezTo>
                    <a:pt x="43526" y="117083"/>
                    <a:pt x="41527" y="119797"/>
                    <a:pt x="39289" y="121181"/>
                  </a:cubicBezTo>
                  <a:cubicBezTo>
                    <a:pt x="37050" y="122565"/>
                    <a:pt x="34279" y="123230"/>
                    <a:pt x="30921" y="123230"/>
                  </a:cubicBezTo>
                  <a:lnTo>
                    <a:pt x="30921" y="123230"/>
                  </a:lnTo>
                  <a:close/>
                </a:path>
              </a:pathLst>
            </a:custGeom>
            <a:grpFill/>
            <a:ln w="2665" cap="flat">
              <a:noFill/>
              <a:prstDash val="solid"/>
              <a:miter/>
            </a:ln>
          </p:spPr>
          <p:txBody>
            <a:bodyPr rtlCol="0" anchor="ctr"/>
            <a:lstStyle/>
            <a:p>
              <a:endParaRPr lang="en-HU"/>
            </a:p>
          </p:txBody>
        </p:sp>
      </p:grpSp>
      <p:sp>
        <p:nvSpPr>
          <p:cNvPr id="44" name="Rounded Rectangle 43">
            <a:extLst>
              <a:ext uri="{FF2B5EF4-FFF2-40B4-BE49-F238E27FC236}">
                <a16:creationId xmlns:a16="http://schemas.microsoft.com/office/drawing/2014/main" id="{5F6B825C-BDF4-B1B5-C727-8FF91FF869F2}"/>
              </a:ext>
            </a:extLst>
          </p:cNvPr>
          <p:cNvSpPr/>
          <p:nvPr userDrawn="1"/>
        </p:nvSpPr>
        <p:spPr>
          <a:xfrm>
            <a:off x="10049991" y="176906"/>
            <a:ext cx="1800731" cy="33353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5" name="Text Placeholder 11">
            <a:extLst>
              <a:ext uri="{FF2B5EF4-FFF2-40B4-BE49-F238E27FC236}">
                <a16:creationId xmlns:a16="http://schemas.microsoft.com/office/drawing/2014/main" id="{093BE2D4-F730-4776-61F8-88D139103C66}"/>
              </a:ext>
            </a:extLst>
          </p:cNvPr>
          <p:cNvSpPr>
            <a:spLocks noGrp="1"/>
          </p:cNvSpPr>
          <p:nvPr>
            <p:ph type="body" sz="quarter" idx="22" hasCustomPrompt="1"/>
          </p:nvPr>
        </p:nvSpPr>
        <p:spPr>
          <a:xfrm>
            <a:off x="10261846" y="224867"/>
            <a:ext cx="1377020" cy="227803"/>
          </a:xfrm>
        </p:spPr>
        <p:txBody>
          <a:bodyPr>
            <a:noAutofit/>
          </a:bodyPr>
          <a:lstStyle>
            <a:lvl1pPr marL="0" indent="0" algn="ctr">
              <a:buNone/>
              <a:defRPr sz="1100">
                <a:solidFill>
                  <a:schemeClr val="bg2"/>
                </a:solidFill>
              </a:defRPr>
            </a:lvl1pPr>
          </a:lstStyle>
          <a:p>
            <a:pPr lvl="0"/>
            <a:r>
              <a:rPr lang="en-GB" dirty="0"/>
              <a:t>COLLABORATION</a:t>
            </a:r>
            <a:endParaRPr lang="en-HU" dirty="0"/>
          </a:p>
        </p:txBody>
      </p:sp>
      <p:sp>
        <p:nvSpPr>
          <p:cNvPr id="46" name="Rounded Rectangle 45">
            <a:extLst>
              <a:ext uri="{FF2B5EF4-FFF2-40B4-BE49-F238E27FC236}">
                <a16:creationId xmlns:a16="http://schemas.microsoft.com/office/drawing/2014/main" id="{E4DA8285-4D5B-A376-CE2F-94EFB93EF1B0}"/>
              </a:ext>
            </a:extLst>
          </p:cNvPr>
          <p:cNvSpPr/>
          <p:nvPr userDrawn="1"/>
        </p:nvSpPr>
        <p:spPr>
          <a:xfrm>
            <a:off x="8460975" y="176906"/>
            <a:ext cx="1483088" cy="33353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7" name="Text Placeholder 11">
            <a:extLst>
              <a:ext uri="{FF2B5EF4-FFF2-40B4-BE49-F238E27FC236}">
                <a16:creationId xmlns:a16="http://schemas.microsoft.com/office/drawing/2014/main" id="{4E871409-9FFE-18CB-5083-80FE334B3AB6}"/>
              </a:ext>
            </a:extLst>
          </p:cNvPr>
          <p:cNvSpPr>
            <a:spLocks noGrp="1"/>
          </p:cNvSpPr>
          <p:nvPr>
            <p:ph type="body" sz="quarter" idx="23" hasCustomPrompt="1"/>
          </p:nvPr>
        </p:nvSpPr>
        <p:spPr>
          <a:xfrm>
            <a:off x="8634163" y="224867"/>
            <a:ext cx="1136713" cy="227803"/>
          </a:xfrm>
        </p:spPr>
        <p:txBody>
          <a:bodyPr>
            <a:noAutofit/>
          </a:bodyPr>
          <a:lstStyle>
            <a:lvl1pPr marL="0" indent="0" algn="ctr">
              <a:buNone/>
              <a:defRPr sz="1100">
                <a:solidFill>
                  <a:schemeClr val="bg2"/>
                </a:solidFill>
              </a:defRPr>
            </a:lvl1pPr>
          </a:lstStyle>
          <a:p>
            <a:pPr lvl="0"/>
            <a:r>
              <a:rPr lang="en-GB" dirty="0"/>
              <a:t>INNOVATION</a:t>
            </a:r>
            <a:endParaRPr lang="en-HU" dirty="0"/>
          </a:p>
        </p:txBody>
      </p:sp>
      <p:sp>
        <p:nvSpPr>
          <p:cNvPr id="48" name="Rounded Rectangle 47">
            <a:extLst>
              <a:ext uri="{FF2B5EF4-FFF2-40B4-BE49-F238E27FC236}">
                <a16:creationId xmlns:a16="http://schemas.microsoft.com/office/drawing/2014/main" id="{04F02790-CD8F-D7B5-913A-E7583EB406F9}"/>
              </a:ext>
            </a:extLst>
          </p:cNvPr>
          <p:cNvSpPr/>
          <p:nvPr userDrawn="1"/>
        </p:nvSpPr>
        <p:spPr>
          <a:xfrm>
            <a:off x="6866362" y="176906"/>
            <a:ext cx="1483088" cy="33353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sz="900" dirty="0"/>
          </a:p>
        </p:txBody>
      </p:sp>
      <p:sp>
        <p:nvSpPr>
          <p:cNvPr id="49" name="Text Placeholder 11">
            <a:extLst>
              <a:ext uri="{FF2B5EF4-FFF2-40B4-BE49-F238E27FC236}">
                <a16:creationId xmlns:a16="http://schemas.microsoft.com/office/drawing/2014/main" id="{B357E975-3F8B-52EE-F2D9-5EE029B022C7}"/>
              </a:ext>
            </a:extLst>
          </p:cNvPr>
          <p:cNvSpPr>
            <a:spLocks noGrp="1"/>
          </p:cNvSpPr>
          <p:nvPr>
            <p:ph type="body" sz="quarter" idx="24" hasCustomPrompt="1"/>
          </p:nvPr>
        </p:nvSpPr>
        <p:spPr>
          <a:xfrm>
            <a:off x="7075055" y="226883"/>
            <a:ext cx="1065701" cy="227803"/>
          </a:xfrm>
        </p:spPr>
        <p:txBody>
          <a:bodyPr>
            <a:noAutofit/>
          </a:bodyPr>
          <a:lstStyle>
            <a:lvl1pPr marL="0" indent="0" algn="ctr">
              <a:buNone/>
              <a:defRPr sz="1100">
                <a:solidFill>
                  <a:schemeClr val="bg2"/>
                </a:solidFill>
              </a:defRPr>
            </a:lvl1pPr>
          </a:lstStyle>
          <a:p>
            <a:pPr lvl="0"/>
            <a:r>
              <a:rPr lang="en-GB" dirty="0"/>
              <a:t>RESEARCH</a:t>
            </a:r>
            <a:endParaRPr lang="en-HU" dirty="0"/>
          </a:p>
        </p:txBody>
      </p:sp>
      <p:pic>
        <p:nvPicPr>
          <p:cNvPr id="54" name="Picture 53" descr="A black background with blue text&#10;&#10;AI-generated content may be incorrect.">
            <a:extLst>
              <a:ext uri="{FF2B5EF4-FFF2-40B4-BE49-F238E27FC236}">
                <a16:creationId xmlns:a16="http://schemas.microsoft.com/office/drawing/2014/main" id="{6E030185-13B3-D3A8-76CC-709923B24CD6}"/>
              </a:ext>
            </a:extLst>
          </p:cNvPr>
          <p:cNvPicPr>
            <a:picLocks noChangeAspect="1"/>
          </p:cNvPicPr>
          <p:nvPr userDrawn="1"/>
        </p:nvPicPr>
        <p:blipFill>
          <a:blip r:embed="rId3"/>
          <a:stretch>
            <a:fillRect/>
          </a:stretch>
        </p:blipFill>
        <p:spPr>
          <a:xfrm>
            <a:off x="9776322" y="6071793"/>
            <a:ext cx="2147804" cy="480327"/>
          </a:xfrm>
          <a:prstGeom prst="rect">
            <a:avLst/>
          </a:prstGeom>
        </p:spPr>
      </p:pic>
    </p:spTree>
    <p:extLst>
      <p:ext uri="{BB962C8B-B14F-4D97-AF65-F5344CB8AC3E}">
        <p14:creationId xmlns:p14="http://schemas.microsoft.com/office/powerpoint/2010/main" val="3234729690"/>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02850F-4DF0-3B9F-69ED-F6B0D7215BF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HU"/>
          </a:p>
        </p:txBody>
      </p:sp>
      <p:sp>
        <p:nvSpPr>
          <p:cNvPr id="3" name="Vertical Text Placeholder 2">
            <a:extLst>
              <a:ext uri="{FF2B5EF4-FFF2-40B4-BE49-F238E27FC236}">
                <a16:creationId xmlns:a16="http://schemas.microsoft.com/office/drawing/2014/main" id="{F2A348B0-4F11-4256-4FAC-AC2A86FBED7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U"/>
          </a:p>
        </p:txBody>
      </p:sp>
      <p:sp>
        <p:nvSpPr>
          <p:cNvPr id="4" name="Date Placeholder 3">
            <a:extLst>
              <a:ext uri="{FF2B5EF4-FFF2-40B4-BE49-F238E27FC236}">
                <a16:creationId xmlns:a16="http://schemas.microsoft.com/office/drawing/2014/main" id="{80D5A3B9-D44B-9CE1-F5F1-F60BF38A0512}"/>
              </a:ext>
            </a:extLst>
          </p:cNvPr>
          <p:cNvSpPr>
            <a:spLocks noGrp="1"/>
          </p:cNvSpPr>
          <p:nvPr>
            <p:ph type="dt" sz="half" idx="10"/>
          </p:nvPr>
        </p:nvSpPr>
        <p:spPr>
          <a:xfrm>
            <a:off x="838200" y="6356350"/>
            <a:ext cx="2743200" cy="365125"/>
          </a:xfrm>
          <a:prstGeom prst="rect">
            <a:avLst/>
          </a:prstGeom>
        </p:spPr>
        <p:txBody>
          <a:bodyPr/>
          <a:lstStyle/>
          <a:p>
            <a:fld id="{4F33E25B-0A7C-7F48-AC83-7E10F58A8763}" type="datetimeFigureOut">
              <a:rPr lang="en-HU" smtClean="0"/>
              <a:t>05/26/2025</a:t>
            </a:fld>
            <a:endParaRPr lang="en-HU"/>
          </a:p>
        </p:txBody>
      </p:sp>
      <p:sp>
        <p:nvSpPr>
          <p:cNvPr id="5" name="Footer Placeholder 4">
            <a:extLst>
              <a:ext uri="{FF2B5EF4-FFF2-40B4-BE49-F238E27FC236}">
                <a16:creationId xmlns:a16="http://schemas.microsoft.com/office/drawing/2014/main" id="{64E96D42-9934-6C75-B484-0D5D0D523B3C}"/>
              </a:ext>
            </a:extLst>
          </p:cNvPr>
          <p:cNvSpPr>
            <a:spLocks noGrp="1"/>
          </p:cNvSpPr>
          <p:nvPr>
            <p:ph type="ftr" sz="quarter" idx="11"/>
          </p:nvPr>
        </p:nvSpPr>
        <p:spPr>
          <a:xfrm>
            <a:off x="4038600" y="6356350"/>
            <a:ext cx="4114800" cy="365125"/>
          </a:xfrm>
          <a:prstGeom prst="rect">
            <a:avLst/>
          </a:prstGeom>
        </p:spPr>
        <p:txBody>
          <a:bodyPr/>
          <a:lstStyle/>
          <a:p>
            <a:endParaRPr lang="en-HU"/>
          </a:p>
        </p:txBody>
      </p:sp>
      <p:sp>
        <p:nvSpPr>
          <p:cNvPr id="6" name="Slide Number Placeholder 5">
            <a:extLst>
              <a:ext uri="{FF2B5EF4-FFF2-40B4-BE49-F238E27FC236}">
                <a16:creationId xmlns:a16="http://schemas.microsoft.com/office/drawing/2014/main" id="{603490ED-7AB6-17C7-9F53-5A2301EB30B5}"/>
              </a:ext>
            </a:extLst>
          </p:cNvPr>
          <p:cNvSpPr>
            <a:spLocks noGrp="1"/>
          </p:cNvSpPr>
          <p:nvPr>
            <p:ph type="sldNum" sz="quarter" idx="12"/>
          </p:nvPr>
        </p:nvSpPr>
        <p:spPr>
          <a:xfrm>
            <a:off x="8610600" y="6356350"/>
            <a:ext cx="2743200" cy="365125"/>
          </a:xfrm>
          <a:prstGeom prst="rect">
            <a:avLst/>
          </a:prstGeom>
        </p:spPr>
        <p:txBody>
          <a:bodyPr/>
          <a:lstStyle/>
          <a:p>
            <a:fld id="{26561DBF-865B-6F4C-89EE-D20D26EDE05A}" type="slidenum">
              <a:rPr lang="en-HU" smtClean="0"/>
              <a:t>‹#›</a:t>
            </a:fld>
            <a:endParaRPr lang="en-HU"/>
          </a:p>
        </p:txBody>
      </p:sp>
    </p:spTree>
    <p:extLst>
      <p:ext uri="{BB962C8B-B14F-4D97-AF65-F5344CB8AC3E}">
        <p14:creationId xmlns:p14="http://schemas.microsoft.com/office/powerpoint/2010/main" val="176254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C264F2-E5C7-C8B7-5367-E50485DDD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HU"/>
          </a:p>
        </p:txBody>
      </p:sp>
      <p:sp>
        <p:nvSpPr>
          <p:cNvPr id="3" name="Text Placeholder 2">
            <a:extLst>
              <a:ext uri="{FF2B5EF4-FFF2-40B4-BE49-F238E27FC236}">
                <a16:creationId xmlns:a16="http://schemas.microsoft.com/office/drawing/2014/main" id="{96D813FC-7354-C89B-AF89-828AA8D7F4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U"/>
          </a:p>
        </p:txBody>
      </p:sp>
    </p:spTree>
    <p:extLst>
      <p:ext uri="{BB962C8B-B14F-4D97-AF65-F5344CB8AC3E}">
        <p14:creationId xmlns:p14="http://schemas.microsoft.com/office/powerpoint/2010/main" val="2519707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4" r:id="rId4"/>
    <p:sldLayoutId id="2147483661" r:id="rId5"/>
    <p:sldLayoutId id="2147483662" r:id="rId6"/>
    <p:sldLayoutId id="2147483665" r:id="rId7"/>
    <p:sldLayoutId id="2147483666" r:id="rId8"/>
    <p:sldLayoutId id="2147483652" r:id="rId9"/>
    <p:sldLayoutId id="2147483653" r:id="rId10"/>
    <p:sldLayoutId id="2147483654" r:id="rId11"/>
    <p:sldLayoutId id="2147483655" r:id="rId12"/>
    <p:sldLayoutId id="2147483656" r:id="rId13"/>
    <p:sldLayoutId id="2147483660" r:id="rId14"/>
    <p:sldLayoutId id="2147483667" r:id="rId15"/>
    <p:sldLayoutId id="2147483659" r:id="rId16"/>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C264F2-E5C7-C8B7-5367-E50485DDD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HU"/>
          </a:p>
        </p:txBody>
      </p:sp>
      <p:sp>
        <p:nvSpPr>
          <p:cNvPr id="3" name="Text Placeholder 2">
            <a:extLst>
              <a:ext uri="{FF2B5EF4-FFF2-40B4-BE49-F238E27FC236}">
                <a16:creationId xmlns:a16="http://schemas.microsoft.com/office/drawing/2014/main" id="{96D813FC-7354-C89B-AF89-828AA8D7F4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U"/>
          </a:p>
        </p:txBody>
      </p:sp>
    </p:spTree>
    <p:extLst>
      <p:ext uri="{BB962C8B-B14F-4D97-AF65-F5344CB8AC3E}">
        <p14:creationId xmlns:p14="http://schemas.microsoft.com/office/powerpoint/2010/main" val="342873473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8.svg"/><Relationship Id="rId4" Type="http://schemas.openxmlformats.org/officeDocument/2006/relationships/image" Target="../media/image6.png"/><Relationship Id="rId9" Type="http://schemas.openxmlformats.org/officeDocument/2006/relationships/image" Target="../media/image12.svg"/></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13.png"/><Relationship Id="rId18" Type="http://schemas.openxmlformats.org/officeDocument/2006/relationships/image" Target="../media/image10.svg"/><Relationship Id="rId3" Type="http://schemas.openxmlformats.org/officeDocument/2006/relationships/image" Target="../media/image9.png"/><Relationship Id="rId7" Type="http://schemas.openxmlformats.org/officeDocument/2006/relationships/image" Target="../media/image10.png"/><Relationship Id="rId12" Type="http://schemas.openxmlformats.org/officeDocument/2006/relationships/image" Target="../media/image20.svg"/><Relationship Id="rId17" Type="http://schemas.openxmlformats.org/officeDocument/2006/relationships/image" Target="../media/image7.png"/><Relationship Id="rId2" Type="http://schemas.openxmlformats.org/officeDocument/2006/relationships/notesSlide" Target="../notesSlides/notesSlide3.xml"/><Relationship Id="rId16" Type="http://schemas.openxmlformats.org/officeDocument/2006/relationships/image" Target="../media/image24.svg"/><Relationship Id="rId1" Type="http://schemas.openxmlformats.org/officeDocument/2006/relationships/slideLayout" Target="../slideLayouts/slideLayout10.xml"/><Relationship Id="rId6" Type="http://schemas.openxmlformats.org/officeDocument/2006/relationships/image" Target="../media/image6.sv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4.png"/><Relationship Id="rId10" Type="http://schemas.openxmlformats.org/officeDocument/2006/relationships/image" Target="../media/image18.svg"/><Relationship Id="rId4" Type="http://schemas.openxmlformats.org/officeDocument/2006/relationships/image" Target="../media/image14.svg"/><Relationship Id="rId9" Type="http://schemas.openxmlformats.org/officeDocument/2006/relationships/image" Target="../media/image11.png"/><Relationship Id="rId14" Type="http://schemas.openxmlformats.org/officeDocument/2006/relationships/image" Target="../media/image22.sv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27.svg"/><Relationship Id="rId4" Type="http://schemas.openxmlformats.org/officeDocument/2006/relationships/image" Target="../media/image16.png"/><Relationship Id="rId9" Type="http://schemas.openxmlformats.org/officeDocument/2006/relationships/image" Target="../media/image31.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1.xml"/><Relationship Id="rId6" Type="http://schemas.openxmlformats.org/officeDocument/2006/relationships/image" Target="../media/image22.png"/><Relationship Id="rId5" Type="http://schemas.openxmlformats.org/officeDocument/2006/relationships/hyperlink" Target="mailto:info@widerAdvance.eu" TargetMode="Externa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4033-CCA0-AC16-AD62-9122973106F6}"/>
              </a:ext>
            </a:extLst>
          </p:cNvPr>
          <p:cNvSpPr>
            <a:spLocks noGrp="1"/>
          </p:cNvSpPr>
          <p:nvPr>
            <p:ph type="ctrTitle"/>
          </p:nvPr>
        </p:nvSpPr>
        <p:spPr>
          <a:xfrm>
            <a:off x="488860" y="3141721"/>
            <a:ext cx="9447619" cy="1830826"/>
          </a:xfrm>
        </p:spPr>
        <p:txBody>
          <a:bodyPr/>
          <a:lstStyle/>
          <a:p>
            <a:r>
              <a:rPr lang="it-IT" b="1" dirty="0">
                <a:latin typeface="Nunito" pitchFamily="2" charset="0"/>
              </a:rPr>
              <a:t>widerAdvance Facility</a:t>
            </a:r>
            <a:endParaRPr lang="en-HU" b="1" dirty="0">
              <a:latin typeface="Nunito" pitchFamily="2" charset="0"/>
            </a:endParaRPr>
          </a:p>
        </p:txBody>
      </p:sp>
      <p:sp>
        <p:nvSpPr>
          <p:cNvPr id="5" name="TextBox 4">
            <a:extLst>
              <a:ext uri="{FF2B5EF4-FFF2-40B4-BE49-F238E27FC236}">
                <a16:creationId xmlns:a16="http://schemas.microsoft.com/office/drawing/2014/main" id="{9A36A231-F6F4-4312-1B91-BA67A5391E93}"/>
              </a:ext>
            </a:extLst>
          </p:cNvPr>
          <p:cNvSpPr txBox="1"/>
          <p:nvPr/>
        </p:nvSpPr>
        <p:spPr>
          <a:xfrm>
            <a:off x="7043057" y="228424"/>
            <a:ext cx="1153886" cy="261610"/>
          </a:xfrm>
          <a:prstGeom prst="rect">
            <a:avLst/>
          </a:prstGeom>
          <a:noFill/>
        </p:spPr>
        <p:txBody>
          <a:bodyPr wrap="square" rtlCol="0">
            <a:spAutoFit/>
          </a:bodyPr>
          <a:lstStyle/>
          <a:p>
            <a:pPr algn="ctr"/>
            <a:r>
              <a:rPr lang="en-HU" sz="1100" dirty="0">
                <a:solidFill>
                  <a:schemeClr val="bg2"/>
                </a:solidFill>
              </a:rPr>
              <a:t>RESEARCH</a:t>
            </a:r>
          </a:p>
        </p:txBody>
      </p:sp>
      <p:sp>
        <p:nvSpPr>
          <p:cNvPr id="6" name="TextBox 5">
            <a:extLst>
              <a:ext uri="{FF2B5EF4-FFF2-40B4-BE49-F238E27FC236}">
                <a16:creationId xmlns:a16="http://schemas.microsoft.com/office/drawing/2014/main" id="{2E52171A-467B-8DA6-5FA4-5D4D4C915D18}"/>
              </a:ext>
            </a:extLst>
          </p:cNvPr>
          <p:cNvSpPr txBox="1"/>
          <p:nvPr/>
        </p:nvSpPr>
        <p:spPr>
          <a:xfrm>
            <a:off x="8621486" y="228424"/>
            <a:ext cx="1153886" cy="261610"/>
          </a:xfrm>
          <a:prstGeom prst="rect">
            <a:avLst/>
          </a:prstGeom>
          <a:noFill/>
        </p:spPr>
        <p:txBody>
          <a:bodyPr wrap="square" rtlCol="0">
            <a:spAutoFit/>
          </a:bodyPr>
          <a:lstStyle/>
          <a:p>
            <a:pPr algn="ctr"/>
            <a:r>
              <a:rPr lang="en-HU" sz="1100" dirty="0">
                <a:solidFill>
                  <a:schemeClr val="bg2"/>
                </a:solidFill>
              </a:rPr>
              <a:t>INNOVATION</a:t>
            </a:r>
          </a:p>
        </p:txBody>
      </p:sp>
      <p:sp>
        <p:nvSpPr>
          <p:cNvPr id="7" name="TextBox 6">
            <a:extLst>
              <a:ext uri="{FF2B5EF4-FFF2-40B4-BE49-F238E27FC236}">
                <a16:creationId xmlns:a16="http://schemas.microsoft.com/office/drawing/2014/main" id="{307D8EB9-AD31-A2DD-5E94-06CCABA9C7FB}"/>
              </a:ext>
            </a:extLst>
          </p:cNvPr>
          <p:cNvSpPr txBox="1"/>
          <p:nvPr/>
        </p:nvSpPr>
        <p:spPr>
          <a:xfrm>
            <a:off x="10199915" y="228424"/>
            <a:ext cx="1578428" cy="261610"/>
          </a:xfrm>
          <a:prstGeom prst="rect">
            <a:avLst/>
          </a:prstGeom>
          <a:noFill/>
        </p:spPr>
        <p:txBody>
          <a:bodyPr wrap="square" rtlCol="0">
            <a:spAutoFit/>
          </a:bodyPr>
          <a:lstStyle/>
          <a:p>
            <a:pPr algn="ctr"/>
            <a:r>
              <a:rPr lang="en-HU" sz="1100" dirty="0">
                <a:solidFill>
                  <a:schemeClr val="bg2"/>
                </a:solidFill>
              </a:rPr>
              <a:t>COLLABORATION</a:t>
            </a:r>
          </a:p>
        </p:txBody>
      </p:sp>
      <p:sp>
        <p:nvSpPr>
          <p:cNvPr id="8" name="Sottotitolo 7">
            <a:extLst>
              <a:ext uri="{FF2B5EF4-FFF2-40B4-BE49-F238E27FC236}">
                <a16:creationId xmlns:a16="http://schemas.microsoft.com/office/drawing/2014/main" id="{BED9ECBC-810A-70EA-5212-76362761C204}"/>
              </a:ext>
            </a:extLst>
          </p:cNvPr>
          <p:cNvSpPr>
            <a:spLocks noGrp="1"/>
          </p:cNvSpPr>
          <p:nvPr>
            <p:ph type="subTitle" idx="1"/>
          </p:nvPr>
        </p:nvSpPr>
        <p:spPr/>
        <p:txBody>
          <a:bodyPr/>
          <a:lstStyle/>
          <a:p>
            <a:r>
              <a:rPr lang="pl-PL" dirty="0" err="1" smtClean="0">
                <a:latin typeface="Montserrat" pitchFamily="2" charset="0"/>
              </a:rPr>
              <a:t>Indroduction</a:t>
            </a:r>
            <a:r>
              <a:rPr lang="pl-PL" dirty="0" smtClean="0">
                <a:latin typeface="Montserrat" pitchFamily="2" charset="0"/>
              </a:rPr>
              <a:t> to the </a:t>
            </a:r>
            <a:r>
              <a:rPr lang="pl-PL" dirty="0" err="1" smtClean="0">
                <a:latin typeface="Montserrat" pitchFamily="2" charset="0"/>
              </a:rPr>
              <a:t>call</a:t>
            </a:r>
            <a:endParaRPr lang="en-GB" dirty="0">
              <a:latin typeface="Montserrat" pitchFamily="2" charset="0"/>
            </a:endParaRPr>
          </a:p>
        </p:txBody>
      </p:sp>
    </p:spTree>
    <p:extLst>
      <p:ext uri="{BB962C8B-B14F-4D97-AF65-F5344CB8AC3E}">
        <p14:creationId xmlns:p14="http://schemas.microsoft.com/office/powerpoint/2010/main" val="4096760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AD22-C884-F920-5206-2336B0A2AC1D}"/>
              </a:ext>
            </a:extLst>
          </p:cNvPr>
          <p:cNvSpPr>
            <a:spLocks noGrp="1"/>
          </p:cNvSpPr>
          <p:nvPr>
            <p:ph type="title"/>
          </p:nvPr>
        </p:nvSpPr>
        <p:spPr/>
        <p:txBody>
          <a:bodyPr>
            <a:noAutofit/>
          </a:bodyPr>
          <a:lstStyle/>
          <a:p>
            <a:pPr algn="ctr"/>
            <a:r>
              <a:rPr lang="it-IT" sz="3200" b="1" dirty="0">
                <a:latin typeface="Nunito" pitchFamily="2" charset="0"/>
              </a:rPr>
              <a:t/>
            </a:r>
            <a:br>
              <a:rPr lang="it-IT" sz="3200" b="1" dirty="0">
                <a:latin typeface="Nunito" pitchFamily="2" charset="0"/>
              </a:rPr>
            </a:br>
            <a:r>
              <a:rPr lang="it-IT" sz="3200" b="1" dirty="0">
                <a:latin typeface="Nunito" pitchFamily="2" charset="0"/>
              </a:rPr>
              <a:t>widerAdvance Facility</a:t>
            </a:r>
            <a:br>
              <a:rPr lang="it-IT" sz="3200" b="1" dirty="0">
                <a:latin typeface="Nunito" pitchFamily="2" charset="0"/>
              </a:rPr>
            </a:br>
            <a:r>
              <a:rPr lang="it-IT" sz="3200" b="1" dirty="0">
                <a:latin typeface="Nunito" pitchFamily="2" charset="0"/>
              </a:rPr>
              <a:t/>
            </a:r>
            <a:br>
              <a:rPr lang="it-IT" sz="3200" b="1" dirty="0">
                <a:latin typeface="Nunito" pitchFamily="2" charset="0"/>
              </a:rPr>
            </a:br>
            <a:r>
              <a:rPr lang="it-IT" sz="3200" b="1" dirty="0">
                <a:latin typeface="Nunito" pitchFamily="2" charset="0"/>
              </a:rPr>
              <a:t>Duration of 48 </a:t>
            </a:r>
            <a:r>
              <a:rPr lang="it-IT" sz="3200" b="1" dirty="0" err="1">
                <a:latin typeface="Nunito" pitchFamily="2" charset="0"/>
              </a:rPr>
              <a:t>months</a:t>
            </a:r>
            <a:r>
              <a:rPr lang="it-IT" sz="3200" b="1" dirty="0">
                <a:latin typeface="Nunito" pitchFamily="2" charset="0"/>
              </a:rPr>
              <a:t>: 01.01.2025 – 31.12.2028</a:t>
            </a:r>
            <a:br>
              <a:rPr lang="it-IT" sz="3200" b="1" dirty="0">
                <a:latin typeface="Nunito" pitchFamily="2" charset="0"/>
              </a:rPr>
            </a:br>
            <a:endParaRPr lang="en-HU" sz="3200" b="1" dirty="0">
              <a:latin typeface="Nunito" pitchFamily="2" charset="0"/>
            </a:endParaRPr>
          </a:p>
        </p:txBody>
      </p:sp>
      <p:sp>
        <p:nvSpPr>
          <p:cNvPr id="3" name="Content Placeholder 2">
            <a:extLst>
              <a:ext uri="{FF2B5EF4-FFF2-40B4-BE49-F238E27FC236}">
                <a16:creationId xmlns:a16="http://schemas.microsoft.com/office/drawing/2014/main" id="{B0607B40-F518-B65E-5FCE-96DC53A58EE4}"/>
              </a:ext>
            </a:extLst>
          </p:cNvPr>
          <p:cNvSpPr>
            <a:spLocks noGrp="1"/>
          </p:cNvSpPr>
          <p:nvPr>
            <p:ph sz="half" idx="1"/>
          </p:nvPr>
        </p:nvSpPr>
        <p:spPr>
          <a:xfrm>
            <a:off x="462348" y="3653305"/>
            <a:ext cx="11218375" cy="2717401"/>
          </a:xfrm>
        </p:spPr>
        <p:txBody>
          <a:bodyPr anchor="ctr"/>
          <a:lstStyle/>
          <a:p>
            <a:pPr algn="ctr"/>
            <a:r>
              <a:rPr lang="en-US" sz="2400" b="1" spc="44" dirty="0">
                <a:latin typeface="Montserrat"/>
                <a:ea typeface="Evolventa"/>
                <a:cs typeface="Evolventa"/>
                <a:sym typeface="Evolventa"/>
              </a:rPr>
              <a:t>Main objective</a:t>
            </a:r>
            <a:endParaRPr lang="en-GB" sz="2400" b="1" i="1" dirty="0">
              <a:solidFill>
                <a:srgbClr val="3366FF"/>
              </a:solidFill>
              <a:latin typeface="Montserrat"/>
              <a:ea typeface="Evolventa"/>
            </a:endParaRPr>
          </a:p>
          <a:p>
            <a:pPr algn="ctr"/>
            <a:r>
              <a:rPr lang="en-US" sz="2400" spc="44" dirty="0">
                <a:latin typeface="Montserrat"/>
                <a:ea typeface="Evolventa"/>
                <a:cs typeface="Evolventa"/>
                <a:sym typeface="Evolventa"/>
              </a:rPr>
              <a:t>Empowering Widening countries and Outermost Regions to bridge gaps, sustain progress, and amplify their role in EU innovation through exploitation and dissemination of projects results.</a:t>
            </a:r>
            <a:endParaRPr lang="en-GB" sz="2400" i="1" dirty="0">
              <a:solidFill>
                <a:srgbClr val="3366FF"/>
              </a:solidFill>
              <a:latin typeface="Montserrat"/>
              <a:ea typeface="Evolventa"/>
            </a:endParaRPr>
          </a:p>
          <a:p>
            <a:pPr algn="ctr"/>
            <a:r>
              <a:rPr lang="en-US" sz="2400" spc="44" dirty="0">
                <a:latin typeface="Montserrat"/>
                <a:ea typeface="Evolventa"/>
                <a:cs typeface="Evolventa"/>
                <a:sym typeface="Evolventa"/>
              </a:rPr>
              <a:t> </a:t>
            </a:r>
            <a:r>
              <a:rPr lang="en-US" sz="2400" i="1" spc="44" dirty="0" err="1">
                <a:solidFill>
                  <a:srgbClr val="3366FF"/>
                </a:solidFill>
                <a:latin typeface="Montserrat"/>
                <a:ea typeface="Evolventa"/>
                <a:cs typeface="Evolventa"/>
                <a:sym typeface="Evolventa"/>
              </a:rPr>
              <a:t>Valorisation</a:t>
            </a:r>
            <a:r>
              <a:rPr lang="en-US" sz="2400" i="1" spc="44" dirty="0">
                <a:solidFill>
                  <a:srgbClr val="3366FF"/>
                </a:solidFill>
                <a:latin typeface="Montserrat"/>
                <a:ea typeface="Evolventa"/>
                <a:cs typeface="Evolventa"/>
                <a:sym typeface="Evolventa"/>
              </a:rPr>
              <a:t> of knowledge</a:t>
            </a:r>
            <a:r>
              <a:rPr lang="en-US" sz="2800" i="1" spc="44" dirty="0">
                <a:solidFill>
                  <a:srgbClr val="3366FF"/>
                </a:solidFill>
                <a:latin typeface="Montserrat"/>
                <a:ea typeface="Evolventa"/>
                <a:cs typeface="Evolventa"/>
                <a:sym typeface="Evolventa"/>
              </a:rPr>
              <a:t>.</a:t>
            </a:r>
            <a:endParaRPr lang="en-GB" i="1" dirty="0">
              <a:solidFill>
                <a:srgbClr val="3366FF"/>
              </a:solidFill>
              <a:latin typeface="Montserrat"/>
            </a:endParaRPr>
          </a:p>
        </p:txBody>
      </p:sp>
      <p:pic>
        <p:nvPicPr>
          <p:cNvPr id="10" name="Picture Placeholder 9" descr="A person standing in front of a screen&#10;&#10;AI-generated content may be incorrect.">
            <a:extLst>
              <a:ext uri="{FF2B5EF4-FFF2-40B4-BE49-F238E27FC236}">
                <a16:creationId xmlns:a16="http://schemas.microsoft.com/office/drawing/2014/main" id="{36FB6931-6883-AE2B-C803-4D8286AACFB3}"/>
              </a:ext>
            </a:extLst>
          </p:cNvPr>
          <p:cNvPicPr>
            <a:picLocks noGrp="1" noChangeAspect="1"/>
          </p:cNvPicPr>
          <p:nvPr>
            <p:ph type="pic" sz="quarter" idx="11"/>
          </p:nvPr>
        </p:nvPicPr>
        <p:blipFill>
          <a:blip r:embed="rId3"/>
          <a:srcRect l="2685" r="2685"/>
          <a:stretch>
            <a:fillRect/>
          </a:stretch>
        </p:blipFill>
        <p:spPr>
          <a:xfrm>
            <a:off x="6096000" y="79829"/>
            <a:ext cx="6010275" cy="3467100"/>
          </a:xfrm>
        </p:spPr>
      </p:pic>
      <p:sp>
        <p:nvSpPr>
          <p:cNvPr id="6" name="Text Placeholder 5">
            <a:extLst>
              <a:ext uri="{FF2B5EF4-FFF2-40B4-BE49-F238E27FC236}">
                <a16:creationId xmlns:a16="http://schemas.microsoft.com/office/drawing/2014/main" id="{0D95D168-DA87-5190-9A0E-59C7FE08BF73}"/>
              </a:ext>
            </a:extLst>
          </p:cNvPr>
          <p:cNvSpPr>
            <a:spLocks noGrp="1"/>
          </p:cNvSpPr>
          <p:nvPr>
            <p:ph type="body" sz="quarter" idx="22"/>
          </p:nvPr>
        </p:nvSpPr>
        <p:spPr/>
        <p:txBody>
          <a:bodyPr/>
          <a:lstStyle/>
          <a:p>
            <a:r>
              <a:rPr lang="en-HU" dirty="0"/>
              <a:t>COLLABORATION</a:t>
            </a:r>
          </a:p>
        </p:txBody>
      </p:sp>
      <p:sp>
        <p:nvSpPr>
          <p:cNvPr id="7" name="Text Placeholder 6">
            <a:extLst>
              <a:ext uri="{FF2B5EF4-FFF2-40B4-BE49-F238E27FC236}">
                <a16:creationId xmlns:a16="http://schemas.microsoft.com/office/drawing/2014/main" id="{907427E5-7A15-6487-F555-52A7F9C26ED0}"/>
              </a:ext>
            </a:extLst>
          </p:cNvPr>
          <p:cNvSpPr>
            <a:spLocks noGrp="1"/>
          </p:cNvSpPr>
          <p:nvPr>
            <p:ph type="body" sz="quarter" idx="23"/>
          </p:nvPr>
        </p:nvSpPr>
        <p:spPr/>
        <p:txBody>
          <a:bodyPr/>
          <a:lstStyle/>
          <a:p>
            <a:r>
              <a:rPr lang="en-HU" dirty="0"/>
              <a:t>INNOVATION</a:t>
            </a:r>
          </a:p>
        </p:txBody>
      </p:sp>
      <p:sp>
        <p:nvSpPr>
          <p:cNvPr id="8" name="Text Placeholder 7">
            <a:extLst>
              <a:ext uri="{FF2B5EF4-FFF2-40B4-BE49-F238E27FC236}">
                <a16:creationId xmlns:a16="http://schemas.microsoft.com/office/drawing/2014/main" id="{79B75EA2-E925-E7F5-5B5E-3524658583BC}"/>
              </a:ext>
            </a:extLst>
          </p:cNvPr>
          <p:cNvSpPr>
            <a:spLocks noGrp="1"/>
          </p:cNvSpPr>
          <p:nvPr>
            <p:ph type="body" sz="quarter" idx="24"/>
          </p:nvPr>
        </p:nvSpPr>
        <p:spPr/>
        <p:txBody>
          <a:bodyPr/>
          <a:lstStyle/>
          <a:p>
            <a:r>
              <a:rPr lang="en-HU" dirty="0"/>
              <a:t>RESEARCH</a:t>
            </a:r>
          </a:p>
        </p:txBody>
      </p:sp>
    </p:spTree>
    <p:extLst>
      <p:ext uri="{BB962C8B-B14F-4D97-AF65-F5344CB8AC3E}">
        <p14:creationId xmlns:p14="http://schemas.microsoft.com/office/powerpoint/2010/main" val="447127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43C4CD2-D17E-7F1E-5A1C-0B7F7D9D5BC0}"/>
              </a:ext>
            </a:extLst>
          </p:cNvPr>
          <p:cNvSpPr>
            <a:spLocks noGrp="1"/>
          </p:cNvSpPr>
          <p:nvPr>
            <p:ph type="body" sz="quarter" idx="10"/>
          </p:nvPr>
        </p:nvSpPr>
        <p:spPr>
          <a:xfrm>
            <a:off x="868869" y="357076"/>
            <a:ext cx="10454262" cy="659218"/>
          </a:xfrm>
        </p:spPr>
        <p:txBody>
          <a:bodyPr anchor="ctr">
            <a:noAutofit/>
          </a:bodyPr>
          <a:lstStyle/>
          <a:p>
            <a:pPr algn="ctr"/>
            <a:r>
              <a:rPr lang="it-IT" sz="4400" b="1" dirty="0">
                <a:solidFill>
                  <a:srgbClr val="EFEFF0"/>
                </a:solidFill>
                <a:latin typeface="Nunito" pitchFamily="2" charset="0"/>
              </a:rPr>
              <a:t>Target groups</a:t>
            </a:r>
            <a:endParaRPr lang="en-HU" sz="4400" b="1" dirty="0">
              <a:solidFill>
                <a:srgbClr val="EFEFF0"/>
              </a:solidFill>
              <a:latin typeface="Nunito" pitchFamily="2" charset="0"/>
            </a:endParaRPr>
          </a:p>
        </p:txBody>
      </p:sp>
      <p:sp>
        <p:nvSpPr>
          <p:cNvPr id="6" name="Rettangolo con angoli arrotondati 5">
            <a:extLst>
              <a:ext uri="{FF2B5EF4-FFF2-40B4-BE49-F238E27FC236}">
                <a16:creationId xmlns:a16="http://schemas.microsoft.com/office/drawing/2014/main" id="{B3AF77A1-C22B-DA31-67B2-79417CCE65B3}"/>
              </a:ext>
            </a:extLst>
          </p:cNvPr>
          <p:cNvSpPr/>
          <p:nvPr/>
        </p:nvSpPr>
        <p:spPr>
          <a:xfrm>
            <a:off x="665668" y="3108690"/>
            <a:ext cx="3365557" cy="1920305"/>
          </a:xfrm>
          <a:prstGeom prst="roundRect">
            <a:avLst/>
          </a:prstGeom>
          <a:solidFill>
            <a:srgbClr val="3366FF"/>
          </a:solidFill>
          <a:ln>
            <a:solidFill>
              <a:srgbClr val="3366F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it-IT" dirty="0">
                <a:latin typeface="Nunito" pitchFamily="2" charset="0"/>
              </a:rPr>
              <a:t>Focus on Key </a:t>
            </a:r>
            <a:r>
              <a:rPr lang="it-IT" dirty="0" err="1">
                <a:latin typeface="Nunito" pitchFamily="2" charset="0"/>
              </a:rPr>
              <a:t>Exploitable</a:t>
            </a:r>
            <a:r>
              <a:rPr lang="it-IT" dirty="0">
                <a:latin typeface="Nunito" pitchFamily="2" charset="0"/>
              </a:rPr>
              <a:t> </a:t>
            </a:r>
            <a:r>
              <a:rPr lang="it-IT" dirty="0" err="1">
                <a:latin typeface="Nunito" pitchFamily="2" charset="0"/>
              </a:rPr>
              <a:t>Results</a:t>
            </a:r>
            <a:r>
              <a:rPr lang="it-IT" dirty="0">
                <a:latin typeface="Nunito" pitchFamily="2" charset="0"/>
              </a:rPr>
              <a:t> (</a:t>
            </a:r>
            <a:r>
              <a:rPr lang="it-IT" dirty="0" err="1">
                <a:latin typeface="Nunito" pitchFamily="2" charset="0"/>
              </a:rPr>
              <a:t>KERs</a:t>
            </a:r>
            <a:r>
              <a:rPr lang="it-IT" dirty="0">
                <a:latin typeface="Nunito" pitchFamily="2" charset="0"/>
              </a:rPr>
              <a:t>)​ and </a:t>
            </a:r>
            <a:r>
              <a:rPr lang="it-IT" dirty="0" err="1">
                <a:latin typeface="Nunito" pitchFamily="2" charset="0"/>
              </a:rPr>
              <a:t>related</a:t>
            </a:r>
            <a:r>
              <a:rPr lang="it-IT" dirty="0">
                <a:latin typeface="Nunito" pitchFamily="2" charset="0"/>
              </a:rPr>
              <a:t> </a:t>
            </a:r>
            <a:r>
              <a:rPr lang="it-IT" dirty="0" err="1">
                <a:latin typeface="Nunito" pitchFamily="2" charset="0"/>
              </a:rPr>
              <a:t>Research</a:t>
            </a:r>
            <a:r>
              <a:rPr lang="it-IT" dirty="0">
                <a:latin typeface="Nunito" pitchFamily="2" charset="0"/>
              </a:rPr>
              <a:t> Teams (</a:t>
            </a:r>
            <a:r>
              <a:rPr lang="it-IT" dirty="0" err="1">
                <a:latin typeface="Nunito" pitchFamily="2" charset="0"/>
              </a:rPr>
              <a:t>RTs</a:t>
            </a:r>
            <a:r>
              <a:rPr lang="it-IT" dirty="0">
                <a:latin typeface="Nunito" pitchFamily="2" charset="0"/>
              </a:rPr>
              <a:t>)</a:t>
            </a:r>
            <a:endParaRPr lang="en-GB" sz="2000" dirty="0">
              <a:latin typeface="Nunito" pitchFamily="2" charset="0"/>
            </a:endParaRPr>
          </a:p>
        </p:txBody>
      </p:sp>
      <p:sp>
        <p:nvSpPr>
          <p:cNvPr id="11" name="Rettangolo con angoli arrotondati 10">
            <a:extLst>
              <a:ext uri="{FF2B5EF4-FFF2-40B4-BE49-F238E27FC236}">
                <a16:creationId xmlns:a16="http://schemas.microsoft.com/office/drawing/2014/main" id="{A61851B4-B518-4B12-1BB7-35CC75377EA5}"/>
              </a:ext>
            </a:extLst>
          </p:cNvPr>
          <p:cNvSpPr/>
          <p:nvPr/>
        </p:nvSpPr>
        <p:spPr>
          <a:xfrm>
            <a:off x="4412927" y="3108690"/>
            <a:ext cx="3365557" cy="1920305"/>
          </a:xfrm>
          <a:prstGeom prst="roundRect">
            <a:avLst/>
          </a:prstGeom>
          <a:solidFill>
            <a:srgbClr val="339966"/>
          </a:solidFill>
          <a:ln>
            <a:solidFill>
              <a:srgbClr val="33996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latin typeface="Nunito"/>
              </a:rPr>
              <a:t>Direct or indirect link to Widening actions</a:t>
            </a:r>
          </a:p>
        </p:txBody>
      </p:sp>
      <p:sp>
        <p:nvSpPr>
          <p:cNvPr id="12" name="Rettangolo con angoli arrotondati 11">
            <a:extLst>
              <a:ext uri="{FF2B5EF4-FFF2-40B4-BE49-F238E27FC236}">
                <a16:creationId xmlns:a16="http://schemas.microsoft.com/office/drawing/2014/main" id="{3F131A32-3DD6-747C-68CF-CD2A020F924F}"/>
              </a:ext>
            </a:extLst>
          </p:cNvPr>
          <p:cNvSpPr/>
          <p:nvPr/>
        </p:nvSpPr>
        <p:spPr>
          <a:xfrm>
            <a:off x="8160774" y="3108690"/>
            <a:ext cx="3365557" cy="1920305"/>
          </a:xfrm>
          <a:prstGeom prst="roundRect">
            <a:avLst/>
          </a:prstGeom>
          <a:solidFill>
            <a:srgbClr val="99CCFF"/>
          </a:solidFill>
          <a:ln>
            <a:solidFill>
              <a:srgbClr val="99CCF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latin typeface="Nunito"/>
              </a:rPr>
              <a:t>Staff of Research Management and Administration (RMAs)</a:t>
            </a:r>
          </a:p>
        </p:txBody>
      </p:sp>
      <p:sp>
        <p:nvSpPr>
          <p:cNvPr id="2" name="Rettangolo con angoli arrotondati 11">
            <a:extLst>
              <a:ext uri="{FF2B5EF4-FFF2-40B4-BE49-F238E27FC236}">
                <a16:creationId xmlns:a16="http://schemas.microsoft.com/office/drawing/2014/main" id="{84BD04F0-51E9-0FEB-5CF6-3D24EE737458}"/>
              </a:ext>
            </a:extLst>
          </p:cNvPr>
          <p:cNvSpPr/>
          <p:nvPr/>
        </p:nvSpPr>
        <p:spPr>
          <a:xfrm>
            <a:off x="665081" y="1713720"/>
            <a:ext cx="10861250" cy="1220936"/>
          </a:xfrm>
          <a:prstGeom prst="roundRect">
            <a:avLst/>
          </a:prstGeom>
          <a:solidFill>
            <a:srgbClr val="FFCC33"/>
          </a:solidFill>
          <a:ln>
            <a:solidFill>
              <a:srgbClr val="FFCC3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90000"/>
              </a:lnSpc>
              <a:spcBef>
                <a:spcPts val="1000"/>
              </a:spcBef>
            </a:pPr>
            <a:r>
              <a:rPr lang="en-GB" sz="2600" b="1" dirty="0">
                <a:solidFill>
                  <a:schemeClr val="tx1"/>
                </a:solidFill>
                <a:latin typeface="Nunito"/>
              </a:rPr>
              <a:t>Organisations from Widening Countries and Outermost Regions</a:t>
            </a:r>
          </a:p>
        </p:txBody>
      </p:sp>
    </p:spTree>
    <p:extLst>
      <p:ext uri="{BB962C8B-B14F-4D97-AF65-F5344CB8AC3E}">
        <p14:creationId xmlns:p14="http://schemas.microsoft.com/office/powerpoint/2010/main" val="2930329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E82D2-D88F-67DA-2E37-C4907365D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44A99-2165-D3EC-D20E-5595F5AAD434}"/>
              </a:ext>
            </a:extLst>
          </p:cNvPr>
          <p:cNvSpPr>
            <a:spLocks noGrp="1"/>
          </p:cNvSpPr>
          <p:nvPr>
            <p:ph type="title"/>
          </p:nvPr>
        </p:nvSpPr>
        <p:spPr>
          <a:xfrm>
            <a:off x="509586" y="1517901"/>
            <a:ext cx="3338019" cy="3822198"/>
          </a:xfrm>
        </p:spPr>
        <p:txBody>
          <a:bodyPr/>
          <a:lstStyle/>
          <a:p>
            <a:r>
              <a:rPr lang="it-IT" b="1" dirty="0" err="1">
                <a:latin typeface="Nunito"/>
              </a:rPr>
              <a:t>Expected</a:t>
            </a:r>
            <a:r>
              <a:rPr lang="it-IT" b="1" dirty="0">
                <a:latin typeface="Nunito"/>
              </a:rPr>
              <a:t/>
            </a:r>
            <a:br>
              <a:rPr lang="it-IT" b="1" dirty="0">
                <a:latin typeface="Nunito"/>
              </a:rPr>
            </a:br>
            <a:r>
              <a:rPr lang="it-IT" b="1" dirty="0" err="1">
                <a:latin typeface="Nunito"/>
              </a:rPr>
              <a:t>results</a:t>
            </a:r>
            <a:r>
              <a:rPr lang="it-IT" b="1" dirty="0">
                <a:latin typeface="Nunito"/>
              </a:rPr>
              <a:t> </a:t>
            </a:r>
            <a:br>
              <a:rPr lang="it-IT" b="1" dirty="0">
                <a:latin typeface="Nunito"/>
              </a:rPr>
            </a:br>
            <a:r>
              <a:rPr lang="it-IT" b="1" dirty="0">
                <a:latin typeface="Nunito"/>
              </a:rPr>
              <a:t>of the Facility</a:t>
            </a:r>
            <a:endParaRPr lang="en-US" dirty="0"/>
          </a:p>
        </p:txBody>
      </p:sp>
      <p:sp>
        <p:nvSpPr>
          <p:cNvPr id="3" name="Content Placeholder 2">
            <a:extLst>
              <a:ext uri="{FF2B5EF4-FFF2-40B4-BE49-F238E27FC236}">
                <a16:creationId xmlns:a16="http://schemas.microsoft.com/office/drawing/2014/main" id="{1283B050-39C1-511D-9B0F-2AF1F9CDE712}"/>
              </a:ext>
            </a:extLst>
          </p:cNvPr>
          <p:cNvSpPr>
            <a:spLocks noGrp="1"/>
          </p:cNvSpPr>
          <p:nvPr>
            <p:ph sz="half" idx="1"/>
          </p:nvPr>
        </p:nvSpPr>
        <p:spPr>
          <a:xfrm>
            <a:off x="4352243" y="1697351"/>
            <a:ext cx="3487513" cy="1484558"/>
          </a:xfrm>
        </p:spPr>
        <p:txBody>
          <a:bodyPr vert="horz" lIns="91440" tIns="45720" rIns="91440" bIns="45720" rtlCol="0" anchor="t">
            <a:noAutofit/>
          </a:bodyPr>
          <a:lstStyle/>
          <a:p>
            <a:r>
              <a:rPr lang="en-GB" sz="2000" dirty="0">
                <a:latin typeface="Montserrat"/>
                <a:ea typeface="Times New Roman" panose="02020603050405020304" pitchFamily="18" charset="0"/>
                <a:cs typeface="Arial"/>
              </a:rPr>
              <a:t>S</a:t>
            </a:r>
            <a:r>
              <a:rPr lang="en-GB" sz="2000" dirty="0">
                <a:effectLst/>
                <a:latin typeface="Montserrat"/>
                <a:ea typeface="Times New Roman" panose="02020603050405020304" pitchFamily="18" charset="0"/>
                <a:cs typeface="Arial"/>
              </a:rPr>
              <a:t>trengthened D&amp;E capacities of</a:t>
            </a:r>
            <a:r>
              <a:rPr lang="en-GB" sz="2000" i="1" dirty="0">
                <a:effectLst/>
                <a:latin typeface="Montserrat"/>
                <a:ea typeface="Times New Roman" panose="02020603050405020304" pitchFamily="18" charset="0"/>
                <a:cs typeface="Arial"/>
              </a:rPr>
              <a:t> </a:t>
            </a:r>
            <a:r>
              <a:rPr lang="en-GB" sz="2000" dirty="0">
                <a:effectLst/>
                <a:latin typeface="Montserrat"/>
                <a:ea typeface="Times New Roman" panose="02020603050405020304" pitchFamily="18" charset="0"/>
                <a:cs typeface="Arial"/>
              </a:rPr>
              <a:t>up to </a:t>
            </a:r>
            <a:r>
              <a:rPr lang="en-GB" sz="2000" b="1" dirty="0">
                <a:effectLst/>
                <a:latin typeface="Montserrat"/>
                <a:ea typeface="Times New Roman" panose="02020603050405020304" pitchFamily="18" charset="0"/>
                <a:cs typeface="Arial"/>
              </a:rPr>
              <a:t>1000 </a:t>
            </a:r>
            <a:r>
              <a:rPr lang="en-GB" sz="2000" b="1" dirty="0">
                <a:latin typeface="Montserrat"/>
                <a:ea typeface="Times New Roman" panose="02020603050405020304" pitchFamily="18" charset="0"/>
                <a:cs typeface="Arial"/>
              </a:rPr>
              <a:t>individuals  </a:t>
            </a:r>
            <a:r>
              <a:rPr lang="en-GB" sz="2000" dirty="0">
                <a:latin typeface="Montserrat"/>
                <a:ea typeface="Times New Roman" panose="02020603050405020304" pitchFamily="18" charset="0"/>
                <a:cs typeface="Arial"/>
              </a:rPr>
              <a:t>as part of  RTs and/or RMAs.</a:t>
            </a:r>
            <a:endParaRPr lang="en-HU" sz="1600" dirty="0">
              <a:latin typeface="Montserrat"/>
              <a:cs typeface="Arial"/>
            </a:endParaRPr>
          </a:p>
        </p:txBody>
      </p:sp>
      <p:sp>
        <p:nvSpPr>
          <p:cNvPr id="4" name="Content Placeholder 3">
            <a:extLst>
              <a:ext uri="{FF2B5EF4-FFF2-40B4-BE49-F238E27FC236}">
                <a16:creationId xmlns:a16="http://schemas.microsoft.com/office/drawing/2014/main" id="{CEF5CC87-D7DB-7847-F6EA-721302555688}"/>
              </a:ext>
            </a:extLst>
          </p:cNvPr>
          <p:cNvSpPr>
            <a:spLocks noGrp="1"/>
          </p:cNvSpPr>
          <p:nvPr>
            <p:ph sz="half" idx="13"/>
          </p:nvPr>
        </p:nvSpPr>
        <p:spPr>
          <a:xfrm>
            <a:off x="8223476" y="1656530"/>
            <a:ext cx="3307465" cy="1398833"/>
          </a:xfrm>
        </p:spPr>
        <p:txBody>
          <a:bodyPr vert="horz" lIns="91440" tIns="45720" rIns="91440" bIns="45720" rtlCol="0" anchor="t">
            <a:noAutofit/>
          </a:bodyPr>
          <a:lstStyle/>
          <a:p>
            <a:r>
              <a:rPr lang="en-US" sz="2000" b="1" dirty="0">
                <a:effectLst/>
                <a:latin typeface="Montserrat"/>
                <a:ea typeface="Times New Roman" panose="02020603050405020304" pitchFamily="18" charset="0"/>
                <a:cs typeface="Arial"/>
              </a:rPr>
              <a:t>100+ </a:t>
            </a:r>
            <a:r>
              <a:rPr lang="en-US" sz="2000" b="1" dirty="0">
                <a:latin typeface="Montserrat"/>
                <a:ea typeface="Times New Roman" panose="02020603050405020304" pitchFamily="18" charset="0"/>
                <a:cs typeface="Arial"/>
              </a:rPr>
              <a:t>organisations </a:t>
            </a:r>
            <a:r>
              <a:rPr lang="en-US" sz="2000" dirty="0">
                <a:latin typeface="Montserrat"/>
                <a:cs typeface="Arial"/>
              </a:rPr>
              <a:t>involved from Widening Countries.</a:t>
            </a:r>
            <a:endParaRPr lang="en-US" sz="2000" b="1" dirty="0">
              <a:latin typeface="Montserrat"/>
              <a:cs typeface="Arial"/>
            </a:endParaRPr>
          </a:p>
        </p:txBody>
      </p:sp>
      <p:sp>
        <p:nvSpPr>
          <p:cNvPr id="5" name="Content Placeholder 4">
            <a:extLst>
              <a:ext uri="{FF2B5EF4-FFF2-40B4-BE49-F238E27FC236}">
                <a16:creationId xmlns:a16="http://schemas.microsoft.com/office/drawing/2014/main" id="{4B566F4F-2CEB-DC42-DD37-C5A07A45A95B}"/>
              </a:ext>
            </a:extLst>
          </p:cNvPr>
          <p:cNvSpPr>
            <a:spLocks noGrp="1"/>
          </p:cNvSpPr>
          <p:nvPr>
            <p:ph sz="half" idx="14"/>
          </p:nvPr>
        </p:nvSpPr>
        <p:spPr>
          <a:xfrm>
            <a:off x="4352243" y="4075432"/>
            <a:ext cx="3487513" cy="1412403"/>
          </a:xfrm>
        </p:spPr>
        <p:txBody>
          <a:bodyPr vert="horz" lIns="91440" tIns="45720" rIns="91440" bIns="45720" rtlCol="0" anchor="t">
            <a:noAutofit/>
          </a:bodyPr>
          <a:lstStyle/>
          <a:p>
            <a:r>
              <a:rPr lang="en-GB" sz="2000" dirty="0">
                <a:effectLst/>
                <a:latin typeface="Montserrat"/>
                <a:ea typeface="Times New Roman" panose="02020603050405020304" pitchFamily="18" charset="0"/>
                <a:cs typeface="Arial"/>
              </a:rPr>
              <a:t>Increased maturity level of </a:t>
            </a:r>
            <a:r>
              <a:rPr lang="en-GB" sz="2000" b="1" dirty="0">
                <a:effectLst/>
                <a:latin typeface="Montserrat"/>
                <a:ea typeface="Times New Roman" panose="02020603050405020304" pitchFamily="18" charset="0"/>
                <a:cs typeface="Arial"/>
              </a:rPr>
              <a:t>750 KERs </a:t>
            </a:r>
            <a:r>
              <a:rPr lang="en-GB" sz="2000" b="1" dirty="0">
                <a:latin typeface="Montserrat"/>
                <a:ea typeface="Times New Roman" panose="02020603050405020304" pitchFamily="18" charset="0"/>
                <a:cs typeface="Arial"/>
              </a:rPr>
              <a:t>linked to</a:t>
            </a:r>
            <a:r>
              <a:rPr lang="en-GB" sz="2000" dirty="0">
                <a:effectLst/>
                <a:latin typeface="Montserrat"/>
                <a:ea typeface="Times New Roman" panose="02020603050405020304" pitchFamily="18" charset="0"/>
                <a:cs typeface="Arial"/>
              </a:rPr>
              <a:t> </a:t>
            </a:r>
            <a:r>
              <a:rPr lang="en-GB" sz="2000" dirty="0">
                <a:latin typeface="Montserrat"/>
                <a:ea typeface="Times New Roman" panose="02020603050405020304" pitchFamily="18" charset="0"/>
                <a:cs typeface="Arial"/>
              </a:rPr>
              <a:t>Widening</a:t>
            </a:r>
            <a:r>
              <a:rPr lang="en-GB" sz="2000" dirty="0">
                <a:effectLst/>
                <a:latin typeface="Montserrat"/>
                <a:ea typeface="Times New Roman" panose="02020603050405020304" pitchFamily="18" charset="0"/>
                <a:cs typeface="Arial"/>
              </a:rPr>
              <a:t> </a:t>
            </a:r>
            <a:r>
              <a:rPr lang="en-GB" sz="2000" dirty="0">
                <a:latin typeface="Montserrat"/>
                <a:ea typeface="Times New Roman" panose="02020603050405020304" pitchFamily="18" charset="0"/>
                <a:cs typeface="Arial"/>
              </a:rPr>
              <a:t>actions (directly or indirectly).</a:t>
            </a:r>
            <a:endParaRPr lang="en-HU" sz="1600" dirty="0">
              <a:latin typeface="Montserrat"/>
              <a:cs typeface="Arial"/>
            </a:endParaRPr>
          </a:p>
        </p:txBody>
      </p:sp>
      <p:sp>
        <p:nvSpPr>
          <p:cNvPr id="6" name="Content Placeholder 5">
            <a:extLst>
              <a:ext uri="{FF2B5EF4-FFF2-40B4-BE49-F238E27FC236}">
                <a16:creationId xmlns:a16="http://schemas.microsoft.com/office/drawing/2014/main" id="{2ED0DB5A-1BFB-4703-FF6A-088B4AA1BB8A}"/>
              </a:ext>
            </a:extLst>
          </p:cNvPr>
          <p:cNvSpPr>
            <a:spLocks noGrp="1"/>
          </p:cNvSpPr>
          <p:nvPr>
            <p:ph sz="half" idx="15"/>
          </p:nvPr>
        </p:nvSpPr>
        <p:spPr>
          <a:xfrm>
            <a:off x="8226215" y="4072711"/>
            <a:ext cx="3456198" cy="1396094"/>
          </a:xfrm>
        </p:spPr>
        <p:txBody>
          <a:bodyPr/>
          <a:lstStyle/>
          <a:p>
            <a:r>
              <a:rPr lang="en-US" sz="2000" b="1" dirty="0">
                <a:latin typeface="Montserrat" pitchFamily="2" charset="0"/>
              </a:rPr>
              <a:t>Increased recognition </a:t>
            </a:r>
            <a:r>
              <a:rPr lang="en-US" sz="2000" dirty="0">
                <a:latin typeface="Montserrat" pitchFamily="2" charset="0"/>
              </a:rPr>
              <a:t>of widening beneficiaries in relevant Countries at national, regional level. </a:t>
            </a:r>
            <a:endParaRPr lang="en-HU" sz="2000" dirty="0">
              <a:latin typeface="Montserrat" pitchFamily="2" charset="0"/>
            </a:endParaRPr>
          </a:p>
        </p:txBody>
      </p:sp>
      <p:pic>
        <p:nvPicPr>
          <p:cNvPr id="17" name="Content Placeholder 16">
            <a:extLst>
              <a:ext uri="{FF2B5EF4-FFF2-40B4-BE49-F238E27FC236}">
                <a16:creationId xmlns:a16="http://schemas.microsoft.com/office/drawing/2014/main" id="{63983064-7918-D5D1-7FFC-22A2DB189805}"/>
              </a:ext>
            </a:extLst>
          </p:cNvPr>
          <p:cNvPicPr>
            <a:picLocks noGrp="1" noChangeAspect="1"/>
          </p:cNvPicPr>
          <p:nvPr>
            <p:ph sz="quarter" idx="16"/>
          </p:nvPr>
        </p:nvPicPr>
        <p:blipFill>
          <a:blip r:embed="rId2">
            <a:extLst>
              <a:ext uri="{96DAC541-7B7A-43D3-8B79-37D633B846F1}">
                <asvg:svgBlip xmlns="" xmlns:asvg="http://schemas.microsoft.com/office/drawing/2016/SVG/main" r:embed="rId3"/>
              </a:ext>
            </a:extLst>
          </a:blip>
          <a:stretch>
            <a:fillRect/>
          </a:stretch>
        </p:blipFill>
        <p:spPr>
          <a:xfrm>
            <a:off x="4434809" y="1003087"/>
            <a:ext cx="613442" cy="631484"/>
          </a:xfrm>
        </p:spPr>
      </p:pic>
      <p:pic>
        <p:nvPicPr>
          <p:cNvPr id="19" name="Content Placeholder 18">
            <a:extLst>
              <a:ext uri="{FF2B5EF4-FFF2-40B4-BE49-F238E27FC236}">
                <a16:creationId xmlns:a16="http://schemas.microsoft.com/office/drawing/2014/main" id="{3ACF5556-21F2-3BA0-802B-7371BCFE25CD}"/>
              </a:ext>
            </a:extLst>
          </p:cNvPr>
          <p:cNvPicPr>
            <a:picLocks noGrp="1" noChangeAspect="1"/>
          </p:cNvPicPr>
          <p:nvPr>
            <p:ph sz="quarter" idx="18"/>
          </p:nvPr>
        </p:nvPicPr>
        <p:blipFill>
          <a:blip r:embed="rId4">
            <a:extLst>
              <a:ext uri="{96DAC541-7B7A-43D3-8B79-37D633B846F1}">
                <asvg:svgBlip xmlns="" xmlns:asvg="http://schemas.microsoft.com/office/drawing/2016/SVG/main" r:embed="rId5"/>
              </a:ext>
            </a:extLst>
          </a:blip>
          <a:stretch>
            <a:fillRect/>
          </a:stretch>
        </p:blipFill>
        <p:spPr>
          <a:xfrm>
            <a:off x="8290002" y="1003087"/>
            <a:ext cx="596402" cy="631484"/>
          </a:xfrm>
        </p:spPr>
      </p:pic>
      <p:pic>
        <p:nvPicPr>
          <p:cNvPr id="7" name="Content Placeholder 20">
            <a:extLst>
              <a:ext uri="{FF2B5EF4-FFF2-40B4-BE49-F238E27FC236}">
                <a16:creationId xmlns:a16="http://schemas.microsoft.com/office/drawing/2014/main" id="{6B5F631F-A7F8-3A12-3C56-E3DFCD2327D5}"/>
              </a:ext>
            </a:extLst>
          </p:cNvPr>
          <p:cNvPicPr>
            <a:picLocks noChangeAspect="1"/>
          </p:cNvPicPr>
          <p:nvPr/>
        </p:nvPicPr>
        <p:blipFill>
          <a:blip r:embed="rId6">
            <a:extLst>
              <a:ext uri="{96DAC541-7B7A-43D3-8B79-37D633B846F1}">
                <asvg:svgBlip xmlns="" xmlns:asvg="http://schemas.microsoft.com/office/drawing/2016/SVG/main" r:embed="rId7"/>
              </a:ext>
            </a:extLst>
          </a:blip>
          <a:srcRect/>
          <a:stretch/>
        </p:blipFill>
        <p:spPr>
          <a:xfrm>
            <a:off x="8227443" y="3436050"/>
            <a:ext cx="625588" cy="594273"/>
          </a:xfrm>
          <a:prstGeom prst="rect">
            <a:avLst/>
          </a:prstGeom>
        </p:spPr>
      </p:pic>
      <p:pic>
        <p:nvPicPr>
          <p:cNvPr id="15" name="Graphic 21">
            <a:extLst>
              <a:ext uri="{FF2B5EF4-FFF2-40B4-BE49-F238E27FC236}">
                <a16:creationId xmlns:a16="http://schemas.microsoft.com/office/drawing/2014/main" id="{72924D86-89BC-6C19-8AF9-132F6BF0CDEF}"/>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4434809" y="3414279"/>
            <a:ext cx="658432" cy="627117"/>
          </a:xfrm>
          <a:prstGeom prst="rect">
            <a:avLst/>
          </a:prstGeom>
        </p:spPr>
      </p:pic>
    </p:spTree>
    <p:extLst>
      <p:ext uri="{BB962C8B-B14F-4D97-AF65-F5344CB8AC3E}">
        <p14:creationId xmlns:p14="http://schemas.microsoft.com/office/powerpoint/2010/main" val="1502222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21F76-0EF0-5E4F-E813-BE58EAE995E7}"/>
            </a:ext>
          </a:extLst>
        </p:cNvPr>
        <p:cNvGrpSpPr/>
        <p:nvPr/>
      </p:nvGrpSpPr>
      <p:grpSpPr>
        <a:xfrm>
          <a:off x="0" y="0"/>
          <a:ext cx="0" cy="0"/>
          <a:chOff x="0" y="0"/>
          <a:chExt cx="0" cy="0"/>
        </a:xfrm>
      </p:grpSpPr>
      <p:pic>
        <p:nvPicPr>
          <p:cNvPr id="49" name="Graphic 39">
            <a:extLst>
              <a:ext uri="{FF2B5EF4-FFF2-40B4-BE49-F238E27FC236}">
                <a16:creationId xmlns:a16="http://schemas.microsoft.com/office/drawing/2014/main" id="{26B0DE93-DFA5-2B33-DAB3-FEB31CD2E299}"/>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7147027" y="3896037"/>
            <a:ext cx="594202" cy="720244"/>
          </a:xfrm>
          <a:prstGeom prst="rect">
            <a:avLst/>
          </a:prstGeom>
        </p:spPr>
      </p:pic>
      <p:sp>
        <p:nvSpPr>
          <p:cNvPr id="21" name="Text Placeholder 2">
            <a:extLst>
              <a:ext uri="{FF2B5EF4-FFF2-40B4-BE49-F238E27FC236}">
                <a16:creationId xmlns:a16="http://schemas.microsoft.com/office/drawing/2014/main" id="{C2103469-49D4-8F2A-686D-ED9F36A1A226}"/>
              </a:ext>
            </a:extLst>
          </p:cNvPr>
          <p:cNvSpPr txBox="1">
            <a:spLocks/>
          </p:cNvSpPr>
          <p:nvPr/>
        </p:nvSpPr>
        <p:spPr>
          <a:xfrm>
            <a:off x="868869" y="357076"/>
            <a:ext cx="10454262" cy="659218"/>
          </a:xfrm>
          <a:prstGeom prst="rect">
            <a:avLst/>
          </a:prstGeom>
        </p:spPr>
        <p:txBody>
          <a:bodyPr lIns="91440" tIns="45720" rIns="91440" bIns="4572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sz="4400" b="1" dirty="0">
                <a:solidFill>
                  <a:srgbClr val="3366FF"/>
                </a:solidFill>
                <a:latin typeface="Nunito"/>
              </a:rPr>
              <a:t>Services of the Facility</a:t>
            </a:r>
            <a:endParaRPr lang="en-HU" sz="4400" b="1" dirty="0">
              <a:solidFill>
                <a:srgbClr val="3366FF"/>
              </a:solidFill>
              <a:latin typeface="Nunito" pitchFamily="2" charset="0"/>
            </a:endParaRPr>
          </a:p>
        </p:txBody>
      </p:sp>
      <p:sp>
        <p:nvSpPr>
          <p:cNvPr id="24" name="Content Placeholder 2">
            <a:extLst>
              <a:ext uri="{FF2B5EF4-FFF2-40B4-BE49-F238E27FC236}">
                <a16:creationId xmlns:a16="http://schemas.microsoft.com/office/drawing/2014/main" id="{5FF19C4D-908B-B02F-CD59-2E96B9AB0A96}"/>
              </a:ext>
            </a:extLst>
          </p:cNvPr>
          <p:cNvSpPr>
            <a:spLocks noGrp="1"/>
          </p:cNvSpPr>
          <p:nvPr>
            <p:ph sz="half" idx="1"/>
          </p:nvPr>
        </p:nvSpPr>
        <p:spPr>
          <a:xfrm>
            <a:off x="437416" y="2023681"/>
            <a:ext cx="2664593" cy="1617566"/>
          </a:xfrm>
        </p:spPr>
        <p:txBody>
          <a:bodyPr vert="horz" lIns="91440" tIns="45720" rIns="91440" bIns="45720" rtlCol="0" anchor="t">
            <a:noAutofit/>
          </a:bodyPr>
          <a:lstStyle/>
          <a:p>
            <a:pPr algn="ctr"/>
            <a:r>
              <a:rPr lang="en-GB" sz="1800" b="1" dirty="0">
                <a:latin typeface="Montserrat"/>
                <a:ea typeface="Times New Roman" panose="02020603050405020304" pitchFamily="18" charset="0"/>
                <a:cs typeface="Arial"/>
              </a:rPr>
              <a:t>D&amp;E Academy </a:t>
            </a:r>
            <a:r>
              <a:rPr lang="en-GB" sz="1800" dirty="0">
                <a:latin typeface="Montserrat"/>
                <a:ea typeface="Times New Roman" panose="02020603050405020304" pitchFamily="18" charset="0"/>
                <a:cs typeface="Arial"/>
              </a:rPr>
              <a:t>to improve maturity of selected KERs. </a:t>
            </a:r>
            <a:r>
              <a:rPr lang="en-GB" sz="1800" dirty="0">
                <a:latin typeface="Montserrat" pitchFamily="2" charset="0"/>
                <a:ea typeface="Times New Roman" panose="02020603050405020304" pitchFamily="18" charset="0"/>
              </a:rPr>
              <a:t/>
            </a:r>
            <a:br>
              <a:rPr lang="en-GB" sz="1800" dirty="0">
                <a:latin typeface="Montserrat" pitchFamily="2" charset="0"/>
                <a:ea typeface="Times New Roman" panose="02020603050405020304" pitchFamily="18" charset="0"/>
              </a:rPr>
            </a:br>
            <a:r>
              <a:rPr lang="en-GB" sz="1800" dirty="0">
                <a:solidFill>
                  <a:srgbClr val="3366FF"/>
                </a:solidFill>
                <a:latin typeface="Montserrat"/>
                <a:ea typeface="Times New Roman" panose="02020603050405020304" pitchFamily="18" charset="0"/>
                <a:cs typeface="Arial"/>
              </a:rPr>
              <a:t>50 editions targeting up to 15 KERs each.</a:t>
            </a:r>
            <a:endParaRPr lang="en-HU" sz="1800" dirty="0">
              <a:latin typeface="Montserrat"/>
              <a:cs typeface="Arial"/>
            </a:endParaRPr>
          </a:p>
        </p:txBody>
      </p:sp>
      <p:pic>
        <p:nvPicPr>
          <p:cNvPr id="26" name="Content Placeholder 16">
            <a:extLst>
              <a:ext uri="{FF2B5EF4-FFF2-40B4-BE49-F238E27FC236}">
                <a16:creationId xmlns:a16="http://schemas.microsoft.com/office/drawing/2014/main" id="{B98D9470-FB32-FE2B-1674-9493F05ACEDD}"/>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462992" y="1386080"/>
            <a:ext cx="613442" cy="631484"/>
          </a:xfrm>
          <a:prstGeom prst="rect">
            <a:avLst/>
          </a:prstGeom>
        </p:spPr>
      </p:pic>
      <p:pic>
        <p:nvPicPr>
          <p:cNvPr id="27" name="Graphic 25">
            <a:extLst>
              <a:ext uri="{FF2B5EF4-FFF2-40B4-BE49-F238E27FC236}">
                <a16:creationId xmlns:a16="http://schemas.microsoft.com/office/drawing/2014/main" id="{920BA1F9-AACF-842A-8B66-B9E25BFB43EA}"/>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4309820" y="1270294"/>
            <a:ext cx="594202" cy="774264"/>
          </a:xfrm>
          <a:prstGeom prst="rect">
            <a:avLst/>
          </a:prstGeom>
        </p:spPr>
      </p:pic>
      <p:pic>
        <p:nvPicPr>
          <p:cNvPr id="30" name="Graphic 13">
            <a:extLst>
              <a:ext uri="{FF2B5EF4-FFF2-40B4-BE49-F238E27FC236}">
                <a16:creationId xmlns:a16="http://schemas.microsoft.com/office/drawing/2014/main" id="{8EDE80D8-92B8-327F-8DB7-E2E64923E47C}"/>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7120018" y="1297320"/>
            <a:ext cx="648220" cy="720244"/>
          </a:xfrm>
          <a:prstGeom prst="rect">
            <a:avLst/>
          </a:prstGeom>
        </p:spPr>
      </p:pic>
      <p:pic>
        <p:nvPicPr>
          <p:cNvPr id="31" name="Graphic 45">
            <a:extLst>
              <a:ext uri="{FF2B5EF4-FFF2-40B4-BE49-F238E27FC236}">
                <a16:creationId xmlns:a16="http://schemas.microsoft.com/office/drawing/2014/main" id="{8BD488B3-C09C-909C-2B53-3EED900A0DDF}"/>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9894203" y="1356502"/>
            <a:ext cx="774262" cy="648220"/>
          </a:xfrm>
          <a:prstGeom prst="rect">
            <a:avLst/>
          </a:prstGeom>
        </p:spPr>
      </p:pic>
      <p:sp>
        <p:nvSpPr>
          <p:cNvPr id="32" name="Content Placeholder 2">
            <a:extLst>
              <a:ext uri="{FF2B5EF4-FFF2-40B4-BE49-F238E27FC236}">
                <a16:creationId xmlns:a16="http://schemas.microsoft.com/office/drawing/2014/main" id="{3F91F89C-E706-DE43-1CBB-F91D0F777289}"/>
              </a:ext>
            </a:extLst>
          </p:cNvPr>
          <p:cNvSpPr txBox="1">
            <a:spLocks/>
          </p:cNvSpPr>
          <p:nvPr/>
        </p:nvSpPr>
        <p:spPr>
          <a:xfrm>
            <a:off x="3274625" y="2023681"/>
            <a:ext cx="2664593" cy="1617566"/>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effectLst/>
                <a:latin typeface="Montserrat"/>
                <a:ea typeface="Times New Roman" panose="02020603050405020304" pitchFamily="18" charset="0"/>
                <a:cs typeface="Arial"/>
              </a:rPr>
              <a:t>Support with intangible assets </a:t>
            </a:r>
            <a:r>
              <a:rPr lang="en-US" sz="1800" dirty="0">
                <a:latin typeface="Montserrat"/>
                <a:ea typeface="Times New Roman" panose="02020603050405020304" pitchFamily="18" charset="0"/>
                <a:cs typeface="Arial"/>
              </a:rPr>
              <a:t>via </a:t>
            </a:r>
            <a:r>
              <a:rPr lang="en-US" sz="1800" dirty="0" err="1">
                <a:latin typeface="Montserrat"/>
                <a:ea typeface="Times New Roman" panose="02020603050405020304" pitchFamily="18" charset="0"/>
                <a:cs typeface="Arial"/>
              </a:rPr>
              <a:t>specialised</a:t>
            </a:r>
            <a:r>
              <a:rPr lang="en-US" sz="1800" dirty="0">
                <a:latin typeface="Montserrat"/>
                <a:ea typeface="Times New Roman" panose="02020603050405020304" pitchFamily="18" charset="0"/>
                <a:cs typeface="Arial"/>
              </a:rPr>
              <a:t> coaching. </a:t>
            </a:r>
            <a:r>
              <a:rPr lang="en-US" sz="1800" dirty="0">
                <a:solidFill>
                  <a:srgbClr val="3366FF"/>
                </a:solidFill>
                <a:latin typeface="Montserrat"/>
                <a:ea typeface="Times New Roman" panose="02020603050405020304" pitchFamily="18" charset="0"/>
                <a:cs typeface="Arial"/>
              </a:rPr>
              <a:t>35 services to up to 3 KERs each.</a:t>
            </a:r>
            <a:endParaRPr lang="en-HU" dirty="0">
              <a:solidFill>
                <a:srgbClr val="3366FF"/>
              </a:solidFill>
              <a:latin typeface="Montserrat"/>
              <a:cs typeface="Arial"/>
            </a:endParaRPr>
          </a:p>
        </p:txBody>
      </p:sp>
      <p:sp>
        <p:nvSpPr>
          <p:cNvPr id="33" name="Content Placeholder 2">
            <a:extLst>
              <a:ext uri="{FF2B5EF4-FFF2-40B4-BE49-F238E27FC236}">
                <a16:creationId xmlns:a16="http://schemas.microsoft.com/office/drawing/2014/main" id="{232BF1F0-3320-CC4D-69C9-8D6DA24D612F}"/>
              </a:ext>
            </a:extLst>
          </p:cNvPr>
          <p:cNvSpPr txBox="1">
            <a:spLocks/>
          </p:cNvSpPr>
          <p:nvPr/>
        </p:nvSpPr>
        <p:spPr>
          <a:xfrm>
            <a:off x="6184900" y="2000828"/>
            <a:ext cx="2664593" cy="1638442"/>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dirty="0">
                <a:effectLst/>
                <a:latin typeface="Montserrat"/>
                <a:ea typeface="Times New Roman" panose="02020603050405020304" pitchFamily="18" charset="0"/>
                <a:cs typeface="Arial"/>
              </a:rPr>
              <a:t>Support with standardisation </a:t>
            </a:r>
            <a:r>
              <a:rPr lang="en-GB" sz="1800" b="1" dirty="0">
                <a:effectLst/>
                <a:latin typeface="Montserrat" pitchFamily="2" charset="0"/>
                <a:ea typeface="Times New Roman" panose="02020603050405020304" pitchFamily="18" charset="0"/>
              </a:rPr>
              <a:t/>
            </a:r>
            <a:br>
              <a:rPr lang="en-GB" sz="1800" b="1" dirty="0">
                <a:effectLst/>
                <a:latin typeface="Montserrat" pitchFamily="2" charset="0"/>
                <a:ea typeface="Times New Roman" panose="02020603050405020304" pitchFamily="18" charset="0"/>
              </a:rPr>
            </a:br>
            <a:r>
              <a:rPr lang="en-GB" sz="1800" dirty="0">
                <a:effectLst/>
                <a:latin typeface="Montserrat"/>
                <a:ea typeface="Times New Roman" panose="02020603050405020304" pitchFamily="18" charset="0"/>
                <a:cs typeface="Arial"/>
              </a:rPr>
              <a:t>via specialised coaching. </a:t>
            </a:r>
            <a:r>
              <a:rPr lang="en-GB" sz="1800" dirty="0">
                <a:effectLst/>
                <a:latin typeface="Montserrat" pitchFamily="2" charset="0"/>
                <a:ea typeface="Times New Roman" panose="02020603050405020304" pitchFamily="18" charset="0"/>
              </a:rPr>
              <a:t/>
            </a:r>
            <a:br>
              <a:rPr lang="en-GB" sz="1800" dirty="0">
                <a:effectLst/>
                <a:latin typeface="Montserrat" pitchFamily="2" charset="0"/>
                <a:ea typeface="Times New Roman" panose="02020603050405020304" pitchFamily="18" charset="0"/>
              </a:rPr>
            </a:br>
            <a:r>
              <a:rPr lang="en-GB" sz="1800" dirty="0">
                <a:solidFill>
                  <a:srgbClr val="3366FF"/>
                </a:solidFill>
                <a:latin typeface="Montserrat"/>
                <a:ea typeface="Times New Roman" panose="02020603050405020304" pitchFamily="18" charset="0"/>
                <a:cs typeface="Arial"/>
              </a:rPr>
              <a:t>Up to 15</a:t>
            </a:r>
            <a:r>
              <a:rPr lang="en-GB" sz="1800" dirty="0">
                <a:solidFill>
                  <a:srgbClr val="3366FF"/>
                </a:solidFill>
                <a:effectLst/>
                <a:latin typeface="Montserrat"/>
                <a:ea typeface="Times New Roman" panose="02020603050405020304" pitchFamily="18" charset="0"/>
                <a:cs typeface="Arial"/>
              </a:rPr>
              <a:t> </a:t>
            </a:r>
            <a:r>
              <a:rPr lang="en-GB" sz="1800" dirty="0">
                <a:solidFill>
                  <a:srgbClr val="3366FF"/>
                </a:solidFill>
                <a:latin typeface="Montserrat"/>
                <a:ea typeface="Times New Roman" panose="02020603050405020304" pitchFamily="18" charset="0"/>
                <a:cs typeface="Arial"/>
              </a:rPr>
              <a:t>KERs supported</a:t>
            </a:r>
            <a:r>
              <a:rPr lang="en-GB" sz="1800" dirty="0">
                <a:solidFill>
                  <a:srgbClr val="3366FF"/>
                </a:solidFill>
                <a:effectLst/>
                <a:latin typeface="Montserrat"/>
                <a:ea typeface="Times New Roman" panose="02020603050405020304" pitchFamily="18" charset="0"/>
                <a:cs typeface="Arial"/>
              </a:rPr>
              <a:t>.</a:t>
            </a:r>
            <a:endParaRPr lang="en-HU" dirty="0">
              <a:solidFill>
                <a:srgbClr val="3366FF"/>
              </a:solidFill>
              <a:latin typeface="Montserrat"/>
              <a:cs typeface="Arial"/>
            </a:endParaRPr>
          </a:p>
        </p:txBody>
      </p:sp>
      <p:sp>
        <p:nvSpPr>
          <p:cNvPr id="34" name="Content Placeholder 2">
            <a:extLst>
              <a:ext uri="{FF2B5EF4-FFF2-40B4-BE49-F238E27FC236}">
                <a16:creationId xmlns:a16="http://schemas.microsoft.com/office/drawing/2014/main" id="{43E85E4E-6C8F-776B-E173-6F09224D360D}"/>
              </a:ext>
            </a:extLst>
          </p:cNvPr>
          <p:cNvSpPr txBox="1">
            <a:spLocks/>
          </p:cNvSpPr>
          <p:nvPr/>
        </p:nvSpPr>
        <p:spPr>
          <a:xfrm>
            <a:off x="9022106" y="2000828"/>
            <a:ext cx="2518457" cy="1638442"/>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latin typeface="Montserrat"/>
                <a:cs typeface="Arial"/>
              </a:rPr>
              <a:t>Preparation to match with third parties. </a:t>
            </a:r>
            <a:r>
              <a:rPr lang="en-US" sz="1800" b="1" dirty="0">
                <a:latin typeface="Montserrat" pitchFamily="2" charset="0"/>
              </a:rPr>
              <a:t/>
            </a:r>
            <a:br>
              <a:rPr lang="en-US" sz="1800" b="1" dirty="0">
                <a:latin typeface="Montserrat" pitchFamily="2" charset="0"/>
              </a:rPr>
            </a:br>
            <a:r>
              <a:rPr lang="en-US" sz="1800" dirty="0">
                <a:solidFill>
                  <a:srgbClr val="3366FF"/>
                </a:solidFill>
                <a:latin typeface="Montserrat"/>
                <a:cs typeface="Arial"/>
              </a:rPr>
              <a:t>30+ editions targeting up to 10 KERs each.</a:t>
            </a:r>
            <a:endParaRPr lang="en-HU" sz="1800" dirty="0">
              <a:solidFill>
                <a:srgbClr val="3366FF"/>
              </a:solidFill>
              <a:latin typeface="Montserrat"/>
              <a:cs typeface="Arial"/>
            </a:endParaRPr>
          </a:p>
        </p:txBody>
      </p:sp>
      <p:sp>
        <p:nvSpPr>
          <p:cNvPr id="39" name="Content Placeholder 2">
            <a:extLst>
              <a:ext uri="{FF2B5EF4-FFF2-40B4-BE49-F238E27FC236}">
                <a16:creationId xmlns:a16="http://schemas.microsoft.com/office/drawing/2014/main" id="{A1D48D70-DE18-8C12-C379-EA6511ED3295}"/>
              </a:ext>
            </a:extLst>
          </p:cNvPr>
          <p:cNvSpPr txBox="1">
            <a:spLocks/>
          </p:cNvSpPr>
          <p:nvPr/>
        </p:nvSpPr>
        <p:spPr>
          <a:xfrm>
            <a:off x="124267" y="4693173"/>
            <a:ext cx="2977743" cy="1784578"/>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dirty="0">
                <a:latin typeface="Montserrat"/>
                <a:ea typeface="Times New Roman" panose="02020603050405020304" pitchFamily="18" charset="0"/>
                <a:cs typeface="Arial"/>
              </a:rPr>
              <a:t>Awareness and training webinars </a:t>
            </a:r>
            <a:r>
              <a:rPr lang="en-GB" sz="1800" dirty="0">
                <a:latin typeface="Montserrat"/>
                <a:ea typeface="Times New Roman" panose="02020603050405020304" pitchFamily="18" charset="0"/>
                <a:cs typeface="Arial"/>
              </a:rPr>
              <a:t>increasing D&amp;E capacities. </a:t>
            </a:r>
            <a:r>
              <a:rPr lang="en-GB" sz="1800" dirty="0">
                <a:latin typeface="Montserrat" pitchFamily="2" charset="0"/>
                <a:ea typeface="Times New Roman" panose="02020603050405020304" pitchFamily="18" charset="0"/>
              </a:rPr>
              <a:t/>
            </a:r>
            <a:br>
              <a:rPr lang="en-GB" sz="1800" dirty="0">
                <a:latin typeface="Montserrat" pitchFamily="2" charset="0"/>
                <a:ea typeface="Times New Roman" panose="02020603050405020304" pitchFamily="18" charset="0"/>
              </a:rPr>
            </a:br>
            <a:r>
              <a:rPr lang="en-GB" sz="1800" dirty="0">
                <a:solidFill>
                  <a:srgbClr val="3366FF"/>
                </a:solidFill>
                <a:latin typeface="Montserrat"/>
                <a:ea typeface="Times New Roman" panose="02020603050405020304" pitchFamily="18" charset="0"/>
                <a:cs typeface="Arial"/>
              </a:rPr>
              <a:t>1000 RTs and RMAs involved.</a:t>
            </a:r>
            <a:endParaRPr lang="en-HU" sz="1800" dirty="0">
              <a:solidFill>
                <a:srgbClr val="3366FF"/>
              </a:solidFill>
              <a:latin typeface="Montserrat"/>
              <a:cs typeface="Arial"/>
            </a:endParaRPr>
          </a:p>
        </p:txBody>
      </p:sp>
      <p:sp>
        <p:nvSpPr>
          <p:cNvPr id="44" name="Content Placeholder 2">
            <a:extLst>
              <a:ext uri="{FF2B5EF4-FFF2-40B4-BE49-F238E27FC236}">
                <a16:creationId xmlns:a16="http://schemas.microsoft.com/office/drawing/2014/main" id="{CAD7421C-2BF9-EABF-FC59-3D07BD1892C2}"/>
              </a:ext>
            </a:extLst>
          </p:cNvPr>
          <p:cNvSpPr txBox="1">
            <a:spLocks/>
          </p:cNvSpPr>
          <p:nvPr/>
        </p:nvSpPr>
        <p:spPr>
          <a:xfrm>
            <a:off x="3232871" y="4693173"/>
            <a:ext cx="2748100" cy="1638442"/>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effectLst/>
                <a:latin typeface="Montserrat"/>
                <a:ea typeface="Times New Roman" panose="02020603050405020304" pitchFamily="18" charset="0"/>
                <a:cs typeface="Arial"/>
              </a:rPr>
              <a:t>Matchmaking events </a:t>
            </a:r>
            <a:r>
              <a:rPr lang="en-US" sz="1800" dirty="0">
                <a:latin typeface="Montserrat"/>
                <a:cs typeface="Arial"/>
              </a:rPr>
              <a:t>between</a:t>
            </a:r>
            <a:r>
              <a:rPr lang="en-GB" sz="1800" dirty="0">
                <a:latin typeface="Montserrat"/>
                <a:ea typeface="Times New Roman" panose="02020603050405020304" pitchFamily="18" charset="0"/>
                <a:cs typeface="Arial"/>
              </a:rPr>
              <a:t> RTs and relevant innovation stakeholders</a:t>
            </a:r>
            <a:r>
              <a:rPr lang="en-GB" sz="1800" dirty="0">
                <a:solidFill>
                  <a:srgbClr val="3366FF"/>
                </a:solidFill>
                <a:latin typeface="Montserrat"/>
                <a:ea typeface="Times New Roman" panose="02020603050405020304" pitchFamily="18" charset="0"/>
                <a:cs typeface="Arial"/>
              </a:rPr>
              <a:t>. </a:t>
            </a:r>
            <a:r>
              <a:rPr lang="en-GB" sz="1800" dirty="0">
                <a:latin typeface="Montserrat" pitchFamily="2" charset="0"/>
                <a:ea typeface="Times New Roman" panose="02020603050405020304" pitchFamily="18" charset="0"/>
              </a:rPr>
              <a:t/>
            </a:r>
            <a:br>
              <a:rPr lang="en-GB" sz="1800" dirty="0">
                <a:latin typeface="Montserrat" pitchFamily="2" charset="0"/>
                <a:ea typeface="Times New Roman" panose="02020603050405020304" pitchFamily="18" charset="0"/>
              </a:rPr>
            </a:br>
            <a:r>
              <a:rPr lang="en-GB" sz="1800" dirty="0">
                <a:solidFill>
                  <a:srgbClr val="3366FF"/>
                </a:solidFill>
                <a:latin typeface="Montserrat"/>
                <a:ea typeface="Times New Roman" panose="02020603050405020304" pitchFamily="18" charset="0"/>
                <a:cs typeface="Arial"/>
              </a:rPr>
              <a:t>20+ events with 60+ participants each.</a:t>
            </a:r>
          </a:p>
          <a:p>
            <a:pPr algn="ctr"/>
            <a:endParaRPr lang="en-HU" dirty="0">
              <a:solidFill>
                <a:srgbClr val="3366FF"/>
              </a:solidFill>
              <a:latin typeface="Montserrat" pitchFamily="2" charset="0"/>
            </a:endParaRPr>
          </a:p>
        </p:txBody>
      </p:sp>
      <p:sp>
        <p:nvSpPr>
          <p:cNvPr id="45" name="Content Placeholder 2">
            <a:extLst>
              <a:ext uri="{FF2B5EF4-FFF2-40B4-BE49-F238E27FC236}">
                <a16:creationId xmlns:a16="http://schemas.microsoft.com/office/drawing/2014/main" id="{42D0AADE-B77A-EF3B-06B7-713299BD0CFE}"/>
              </a:ext>
            </a:extLst>
          </p:cNvPr>
          <p:cNvSpPr txBox="1">
            <a:spLocks/>
          </p:cNvSpPr>
          <p:nvPr/>
        </p:nvSpPr>
        <p:spPr>
          <a:xfrm>
            <a:off x="6184900" y="4689349"/>
            <a:ext cx="2518457" cy="1638442"/>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dirty="0">
                <a:effectLst/>
                <a:latin typeface="Montserrat"/>
                <a:ea typeface="Times New Roman" panose="02020603050405020304" pitchFamily="18" charset="0"/>
                <a:cs typeface="Arial"/>
              </a:rPr>
              <a:t>Study visits </a:t>
            </a:r>
            <a:r>
              <a:rPr lang="en-GB" sz="1800" b="1" dirty="0">
                <a:effectLst/>
                <a:latin typeface="Montserrat" pitchFamily="2" charset="0"/>
                <a:ea typeface="Times New Roman" panose="02020603050405020304" pitchFamily="18" charset="0"/>
              </a:rPr>
              <a:t/>
            </a:r>
            <a:br>
              <a:rPr lang="en-GB" sz="1800" b="1" dirty="0">
                <a:effectLst/>
                <a:latin typeface="Montserrat" pitchFamily="2" charset="0"/>
                <a:ea typeface="Times New Roman" panose="02020603050405020304" pitchFamily="18" charset="0"/>
              </a:rPr>
            </a:br>
            <a:r>
              <a:rPr lang="en-GB" sz="1800" dirty="0">
                <a:effectLst/>
                <a:latin typeface="Montserrat"/>
                <a:ea typeface="Times New Roman" panose="02020603050405020304" pitchFamily="18" charset="0"/>
                <a:cs typeface="Arial"/>
              </a:rPr>
              <a:t>to access best practices. </a:t>
            </a:r>
            <a:r>
              <a:rPr lang="en-GB" sz="1800" dirty="0">
                <a:solidFill>
                  <a:srgbClr val="3366FF"/>
                </a:solidFill>
                <a:effectLst/>
                <a:latin typeface="Montserrat"/>
                <a:ea typeface="Times New Roman" panose="02020603050405020304" pitchFamily="18" charset="0"/>
                <a:cs typeface="Arial"/>
              </a:rPr>
              <a:t>4 visits for 80+</a:t>
            </a:r>
            <a:r>
              <a:rPr lang="en-GB" sz="1800" dirty="0">
                <a:solidFill>
                  <a:srgbClr val="3366FF"/>
                </a:solidFill>
                <a:latin typeface="Montserrat"/>
                <a:ea typeface="Times New Roman" panose="02020603050405020304" pitchFamily="18" charset="0"/>
                <a:cs typeface="Arial"/>
              </a:rPr>
              <a:t> </a:t>
            </a:r>
            <a:r>
              <a:rPr lang="en-GB" sz="1800" dirty="0">
                <a:solidFill>
                  <a:srgbClr val="3366FF"/>
                </a:solidFill>
                <a:effectLst/>
                <a:latin typeface="Montserrat"/>
                <a:ea typeface="Times New Roman" panose="02020603050405020304" pitchFamily="18" charset="0"/>
                <a:cs typeface="Arial"/>
              </a:rPr>
              <a:t>RTs/RMAs.</a:t>
            </a:r>
            <a:endParaRPr lang="en-HU" dirty="0">
              <a:solidFill>
                <a:srgbClr val="3366FF"/>
              </a:solidFill>
              <a:latin typeface="Montserrat"/>
              <a:cs typeface="Arial"/>
            </a:endParaRPr>
          </a:p>
        </p:txBody>
      </p:sp>
      <p:sp>
        <p:nvSpPr>
          <p:cNvPr id="46" name="Content Placeholder 2">
            <a:extLst>
              <a:ext uri="{FF2B5EF4-FFF2-40B4-BE49-F238E27FC236}">
                <a16:creationId xmlns:a16="http://schemas.microsoft.com/office/drawing/2014/main" id="{9861EB78-8C39-4C66-40E1-4EACF3E0D8E0}"/>
              </a:ext>
            </a:extLst>
          </p:cNvPr>
          <p:cNvSpPr txBox="1">
            <a:spLocks/>
          </p:cNvSpPr>
          <p:nvPr/>
        </p:nvSpPr>
        <p:spPr>
          <a:xfrm>
            <a:off x="9022106" y="4689349"/>
            <a:ext cx="2659409" cy="1638442"/>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dirty="0">
                <a:latin typeface="Montserrat"/>
                <a:cs typeface="Arial"/>
              </a:rPr>
              <a:t>Training, coaching, and mutual learning on synergies </a:t>
            </a:r>
            <a:r>
              <a:rPr lang="en-GB" sz="1800" dirty="0">
                <a:latin typeface="Montserrat"/>
                <a:cs typeface="Arial"/>
              </a:rPr>
              <a:t>with other EU instruments.</a:t>
            </a:r>
            <a:endParaRPr lang="en-GB" sz="1800" dirty="0">
              <a:solidFill>
                <a:srgbClr val="3366FF"/>
              </a:solidFill>
              <a:latin typeface="Montserrat"/>
              <a:cs typeface="Arial"/>
            </a:endParaRPr>
          </a:p>
        </p:txBody>
      </p:sp>
      <p:pic>
        <p:nvPicPr>
          <p:cNvPr id="47" name="Graphic 53">
            <a:extLst>
              <a:ext uri="{FF2B5EF4-FFF2-40B4-BE49-F238E27FC236}">
                <a16:creationId xmlns:a16="http://schemas.microsoft.com/office/drawing/2014/main" id="{F2DB48B6-DEB3-5F8D-CC6B-F2DC9320C257}"/>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1346569" y="4061915"/>
            <a:ext cx="846288" cy="558190"/>
          </a:xfrm>
          <a:prstGeom prst="rect">
            <a:avLst/>
          </a:prstGeom>
        </p:spPr>
      </p:pic>
      <p:pic>
        <p:nvPicPr>
          <p:cNvPr id="48" name="Graphic 27">
            <a:extLst>
              <a:ext uri="{FF2B5EF4-FFF2-40B4-BE49-F238E27FC236}">
                <a16:creationId xmlns:a16="http://schemas.microsoft.com/office/drawing/2014/main" id="{F91CC82A-BD78-149E-01D8-170578D4CA36}"/>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4273808" y="3896037"/>
            <a:ext cx="666226" cy="720244"/>
          </a:xfrm>
          <a:prstGeom prst="rect">
            <a:avLst/>
          </a:prstGeom>
        </p:spPr>
      </p:pic>
      <p:pic>
        <p:nvPicPr>
          <p:cNvPr id="50" name="Content Placeholder 20">
            <a:extLst>
              <a:ext uri="{FF2B5EF4-FFF2-40B4-BE49-F238E27FC236}">
                <a16:creationId xmlns:a16="http://schemas.microsoft.com/office/drawing/2014/main" id="{4EFCA271-6369-3671-9855-05543500D052}"/>
              </a:ext>
            </a:extLst>
          </p:cNvPr>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9968540" y="4063761"/>
            <a:ext cx="625588" cy="625588"/>
          </a:xfrm>
          <a:prstGeom prst="rect">
            <a:avLst/>
          </a:prstGeom>
        </p:spPr>
      </p:pic>
    </p:spTree>
    <p:extLst>
      <p:ext uri="{BB962C8B-B14F-4D97-AF65-F5344CB8AC3E}">
        <p14:creationId xmlns:p14="http://schemas.microsoft.com/office/powerpoint/2010/main" val="1951200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6AC1C-ED96-832D-CA2E-78561E695A5D}"/>
              </a:ext>
            </a:extLst>
          </p:cNvPr>
          <p:cNvSpPr>
            <a:spLocks noGrp="1"/>
          </p:cNvSpPr>
          <p:nvPr>
            <p:ph type="title"/>
          </p:nvPr>
        </p:nvSpPr>
        <p:spPr>
          <a:xfrm>
            <a:off x="361899" y="1134174"/>
            <a:ext cx="4152458" cy="2556965"/>
          </a:xfrm>
        </p:spPr>
        <p:txBody>
          <a:bodyPr anchor="ctr">
            <a:normAutofit/>
          </a:bodyPr>
          <a:lstStyle/>
          <a:p>
            <a:r>
              <a:rPr lang="it-IT" sz="4400" b="1" dirty="0">
                <a:latin typeface="Nunito"/>
              </a:rPr>
              <a:t>How to participate?</a:t>
            </a:r>
            <a:endParaRPr lang="en-HU" sz="4400" b="1" dirty="0">
              <a:latin typeface="Nunito"/>
            </a:endParaRPr>
          </a:p>
        </p:txBody>
      </p:sp>
      <p:sp>
        <p:nvSpPr>
          <p:cNvPr id="5" name="Text Placeholder 4">
            <a:extLst>
              <a:ext uri="{FF2B5EF4-FFF2-40B4-BE49-F238E27FC236}">
                <a16:creationId xmlns:a16="http://schemas.microsoft.com/office/drawing/2014/main" id="{FE598D33-9F96-5BDC-2810-8D8EA4AE24E7}"/>
              </a:ext>
            </a:extLst>
          </p:cNvPr>
          <p:cNvSpPr>
            <a:spLocks noGrp="1"/>
          </p:cNvSpPr>
          <p:nvPr>
            <p:ph type="body" sz="quarter" idx="22"/>
          </p:nvPr>
        </p:nvSpPr>
        <p:spPr/>
        <p:txBody>
          <a:bodyPr/>
          <a:lstStyle/>
          <a:p>
            <a:r>
              <a:rPr lang="en-HU" dirty="0"/>
              <a:t>COLLABORATION</a:t>
            </a:r>
          </a:p>
        </p:txBody>
      </p:sp>
      <p:sp>
        <p:nvSpPr>
          <p:cNvPr id="6" name="Text Placeholder 5">
            <a:extLst>
              <a:ext uri="{FF2B5EF4-FFF2-40B4-BE49-F238E27FC236}">
                <a16:creationId xmlns:a16="http://schemas.microsoft.com/office/drawing/2014/main" id="{B58D2210-0638-6A46-5672-24F21F986956}"/>
              </a:ext>
            </a:extLst>
          </p:cNvPr>
          <p:cNvSpPr>
            <a:spLocks noGrp="1"/>
          </p:cNvSpPr>
          <p:nvPr>
            <p:ph type="body" sz="quarter" idx="23"/>
          </p:nvPr>
        </p:nvSpPr>
        <p:spPr/>
        <p:txBody>
          <a:bodyPr/>
          <a:lstStyle/>
          <a:p>
            <a:r>
              <a:rPr lang="en-HU" dirty="0"/>
              <a:t>INNOVATION</a:t>
            </a:r>
          </a:p>
        </p:txBody>
      </p:sp>
      <p:sp>
        <p:nvSpPr>
          <p:cNvPr id="7" name="Text Placeholder 6">
            <a:extLst>
              <a:ext uri="{FF2B5EF4-FFF2-40B4-BE49-F238E27FC236}">
                <a16:creationId xmlns:a16="http://schemas.microsoft.com/office/drawing/2014/main" id="{F05F57FE-015A-B801-B07C-6EACF0FE0027}"/>
              </a:ext>
            </a:extLst>
          </p:cNvPr>
          <p:cNvSpPr>
            <a:spLocks noGrp="1"/>
          </p:cNvSpPr>
          <p:nvPr>
            <p:ph type="body" sz="quarter" idx="24"/>
          </p:nvPr>
        </p:nvSpPr>
        <p:spPr/>
        <p:txBody>
          <a:bodyPr/>
          <a:lstStyle/>
          <a:p>
            <a:r>
              <a:rPr lang="en-HU" dirty="0"/>
              <a:t>RESEARCH</a:t>
            </a:r>
          </a:p>
        </p:txBody>
      </p:sp>
      <p:grpSp>
        <p:nvGrpSpPr>
          <p:cNvPr id="20" name="Gruppo 19">
            <a:extLst>
              <a:ext uri="{FF2B5EF4-FFF2-40B4-BE49-F238E27FC236}">
                <a16:creationId xmlns:a16="http://schemas.microsoft.com/office/drawing/2014/main" id="{105A3851-08DD-666E-5C13-F0F5D5DF2966}"/>
              </a:ext>
            </a:extLst>
          </p:cNvPr>
          <p:cNvGrpSpPr/>
          <p:nvPr/>
        </p:nvGrpSpPr>
        <p:grpSpPr>
          <a:xfrm>
            <a:off x="361899" y="3795028"/>
            <a:ext cx="4281534" cy="2595635"/>
            <a:chOff x="414562" y="3944809"/>
            <a:chExt cx="4281534" cy="2595635"/>
          </a:xfrm>
        </p:grpSpPr>
        <p:grpSp>
          <p:nvGrpSpPr>
            <p:cNvPr id="16" name="Gruppo 15">
              <a:extLst>
                <a:ext uri="{FF2B5EF4-FFF2-40B4-BE49-F238E27FC236}">
                  <a16:creationId xmlns:a16="http://schemas.microsoft.com/office/drawing/2014/main" id="{455A6E13-4015-5250-4A4D-60D94DAEB765}"/>
                </a:ext>
              </a:extLst>
            </p:cNvPr>
            <p:cNvGrpSpPr/>
            <p:nvPr/>
          </p:nvGrpSpPr>
          <p:grpSpPr>
            <a:xfrm>
              <a:off x="553465" y="3944809"/>
              <a:ext cx="3848100" cy="2085975"/>
              <a:chOff x="553465" y="3944809"/>
              <a:chExt cx="3848100" cy="2085975"/>
            </a:xfrm>
          </p:grpSpPr>
          <p:pic>
            <p:nvPicPr>
              <p:cNvPr id="1026" name="Picture 2">
                <a:extLst>
                  <a:ext uri="{FF2B5EF4-FFF2-40B4-BE49-F238E27FC236}">
                    <a16:creationId xmlns:a16="http://schemas.microsoft.com/office/drawing/2014/main" id="{49B4A921-7C68-4F29-1C5C-1608B6ED3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465" y="3944809"/>
                <a:ext cx="3848100" cy="2085975"/>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9">
                <a:extLst>
                  <a:ext uri="{FF2B5EF4-FFF2-40B4-BE49-F238E27FC236}">
                    <a16:creationId xmlns:a16="http://schemas.microsoft.com/office/drawing/2014/main" id="{C9A92DFB-097A-2889-C4C0-80497B6EFF2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flipH="1">
                <a:off x="789887" y="4622771"/>
                <a:ext cx="385601" cy="396312"/>
              </a:xfrm>
              <a:prstGeom prst="rect">
                <a:avLst/>
              </a:prstGeom>
            </p:spPr>
          </p:pic>
          <p:pic>
            <p:nvPicPr>
              <p:cNvPr id="14" name="Graphic 7">
                <a:extLst>
                  <a:ext uri="{FF2B5EF4-FFF2-40B4-BE49-F238E27FC236}">
                    <a16:creationId xmlns:a16="http://schemas.microsoft.com/office/drawing/2014/main" id="{ED95F041-15F0-7EE0-51F8-DF4FD2E651ED}"/>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351013" y="5087986"/>
                <a:ext cx="620912" cy="707149"/>
              </a:xfrm>
              <a:prstGeom prst="rect">
                <a:avLst/>
              </a:prstGeom>
            </p:spPr>
          </p:pic>
          <p:pic>
            <p:nvPicPr>
              <p:cNvPr id="15" name="Graphic 67">
                <a:extLst>
                  <a:ext uri="{FF2B5EF4-FFF2-40B4-BE49-F238E27FC236}">
                    <a16:creationId xmlns:a16="http://schemas.microsoft.com/office/drawing/2014/main" id="{BC2521D3-160B-3691-7D02-CB1AA8A19A51}"/>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2191375" y="4600546"/>
                <a:ext cx="810276" cy="720246"/>
              </a:xfrm>
              <a:prstGeom prst="rect">
                <a:avLst/>
              </a:prstGeom>
            </p:spPr>
          </p:pic>
        </p:grpSp>
        <p:sp>
          <p:nvSpPr>
            <p:cNvPr id="18" name="CasellaDiTesto 17">
              <a:extLst>
                <a:ext uri="{FF2B5EF4-FFF2-40B4-BE49-F238E27FC236}">
                  <a16:creationId xmlns:a16="http://schemas.microsoft.com/office/drawing/2014/main" id="{94DD1882-A695-4062-32AB-D7D4134509C5}"/>
                </a:ext>
              </a:extLst>
            </p:cNvPr>
            <p:cNvSpPr txBox="1"/>
            <p:nvPr/>
          </p:nvSpPr>
          <p:spPr>
            <a:xfrm>
              <a:off x="414562" y="5502747"/>
              <a:ext cx="1380013" cy="584775"/>
            </a:xfrm>
            <a:prstGeom prst="rect">
              <a:avLst/>
            </a:prstGeom>
            <a:noFill/>
          </p:spPr>
          <p:txBody>
            <a:bodyPr wrap="square">
              <a:spAutoFit/>
            </a:bodyPr>
            <a:lstStyle/>
            <a:p>
              <a:r>
                <a:rPr lang="en-GB" sz="1600" b="1" dirty="0">
                  <a:solidFill>
                    <a:srgbClr val="339966"/>
                  </a:solidFill>
                  <a:latin typeface="+mj-lt"/>
                </a:rPr>
                <a:t>High frequency</a:t>
              </a:r>
              <a:endParaRPr lang="it-IT" sz="1600" dirty="0">
                <a:solidFill>
                  <a:srgbClr val="339966"/>
                </a:solidFill>
                <a:latin typeface="+mj-lt"/>
              </a:endParaRPr>
            </a:p>
          </p:txBody>
        </p:sp>
        <p:sp>
          <p:nvSpPr>
            <p:cNvPr id="19" name="CasellaDiTesto 18">
              <a:extLst>
                <a:ext uri="{FF2B5EF4-FFF2-40B4-BE49-F238E27FC236}">
                  <a16:creationId xmlns:a16="http://schemas.microsoft.com/office/drawing/2014/main" id="{8024C955-F3AA-CF9A-76E4-770D1028905D}"/>
                </a:ext>
              </a:extLst>
            </p:cNvPr>
            <p:cNvSpPr txBox="1"/>
            <p:nvPr/>
          </p:nvSpPr>
          <p:spPr>
            <a:xfrm>
              <a:off x="3316083" y="5955669"/>
              <a:ext cx="1380013" cy="584775"/>
            </a:xfrm>
            <a:prstGeom prst="rect">
              <a:avLst/>
            </a:prstGeom>
            <a:noFill/>
          </p:spPr>
          <p:txBody>
            <a:bodyPr wrap="square">
              <a:spAutoFit/>
            </a:bodyPr>
            <a:lstStyle/>
            <a:p>
              <a:pPr algn="r"/>
              <a:r>
                <a:rPr lang="en-GB" sz="1600" b="1" dirty="0">
                  <a:solidFill>
                    <a:schemeClr val="accent2"/>
                  </a:solidFill>
                  <a:latin typeface="+mj-lt"/>
                </a:rPr>
                <a:t>High flexibility</a:t>
              </a:r>
              <a:endParaRPr lang="it-IT" sz="1600" dirty="0">
                <a:solidFill>
                  <a:schemeClr val="accent2"/>
                </a:solidFill>
                <a:latin typeface="+mj-lt"/>
              </a:endParaRPr>
            </a:p>
          </p:txBody>
        </p:sp>
      </p:grpSp>
      <p:sp>
        <p:nvSpPr>
          <p:cNvPr id="4" name="Content Placeholder 3">
            <a:extLst>
              <a:ext uri="{FF2B5EF4-FFF2-40B4-BE49-F238E27FC236}">
                <a16:creationId xmlns:a16="http://schemas.microsoft.com/office/drawing/2014/main" id="{318CEE60-75B9-BE68-F04B-044150C168EA}"/>
              </a:ext>
            </a:extLst>
          </p:cNvPr>
          <p:cNvSpPr>
            <a:spLocks noGrp="1"/>
          </p:cNvSpPr>
          <p:nvPr>
            <p:ph sz="half" idx="10"/>
          </p:nvPr>
        </p:nvSpPr>
        <p:spPr>
          <a:xfrm>
            <a:off x="5733483" y="890939"/>
            <a:ext cx="5721293" cy="5076122"/>
          </a:xfrm>
        </p:spPr>
        <p:txBody>
          <a:bodyPr anchor="ctr"/>
          <a:lstStyle/>
          <a:p>
            <a:pPr marL="342900" indent="-342900" algn="just">
              <a:spcAft>
                <a:spcPts val="1200"/>
              </a:spcAft>
              <a:buFont typeface="Wingdings" panose="05000000000000000000" pitchFamily="2" charset="2"/>
              <a:buChar char="Ø"/>
            </a:pPr>
            <a:r>
              <a:rPr lang="en-GB" sz="2200" dirty="0">
                <a:solidFill>
                  <a:srgbClr val="192839"/>
                </a:solidFill>
                <a:latin typeface="Montserrat"/>
                <a:cs typeface="Arial"/>
              </a:rPr>
              <a:t>Through a unique </a:t>
            </a:r>
            <a:r>
              <a:rPr lang="en-GB" sz="2200" b="1" dirty="0">
                <a:solidFill>
                  <a:srgbClr val="192839"/>
                </a:solidFill>
                <a:latin typeface="Montserrat"/>
                <a:cs typeface="Arial"/>
              </a:rPr>
              <a:t>Open Call </a:t>
            </a:r>
            <a:r>
              <a:rPr lang="en-GB" sz="2200" dirty="0">
                <a:solidFill>
                  <a:srgbClr val="192839"/>
                </a:solidFill>
                <a:latin typeface="Montserrat"/>
                <a:cs typeface="Arial"/>
              </a:rPr>
              <a:t>officially launched </a:t>
            </a:r>
            <a:r>
              <a:rPr lang="pl-PL" sz="2200" b="1" dirty="0" smtClean="0">
                <a:solidFill>
                  <a:srgbClr val="192839"/>
                </a:solidFill>
                <a:latin typeface="Montserrat"/>
                <a:cs typeface="Arial"/>
              </a:rPr>
              <a:t>on 28 May </a:t>
            </a:r>
            <a:r>
              <a:rPr lang="en-GB" sz="2200" dirty="0" smtClean="0">
                <a:solidFill>
                  <a:srgbClr val="192839"/>
                </a:solidFill>
                <a:latin typeface="Montserrat"/>
                <a:cs typeface="Arial"/>
              </a:rPr>
              <a:t>and </a:t>
            </a:r>
            <a:r>
              <a:rPr lang="en-GB" sz="2200" dirty="0">
                <a:solidFill>
                  <a:srgbClr val="192839"/>
                </a:solidFill>
                <a:latin typeface="Montserrat"/>
                <a:cs typeface="Arial"/>
              </a:rPr>
              <a:t>available until September 2028.</a:t>
            </a:r>
          </a:p>
          <a:p>
            <a:pPr marL="342900" indent="-342900" algn="just">
              <a:buFont typeface="Wingdings,Sans-Serif" panose="05000000000000000000" pitchFamily="2" charset="2"/>
              <a:buChar char="Ø"/>
            </a:pPr>
            <a:r>
              <a:rPr lang="en-GB" sz="2200" dirty="0">
                <a:solidFill>
                  <a:srgbClr val="192839"/>
                </a:solidFill>
                <a:latin typeface="Montserrat"/>
                <a:cs typeface="Arial"/>
              </a:rPr>
              <a:t>Applications submitted at any time through an </a:t>
            </a:r>
            <a:r>
              <a:rPr lang="en-GB" sz="2200" b="1" dirty="0">
                <a:solidFill>
                  <a:srgbClr val="192839"/>
                </a:solidFill>
                <a:latin typeface="Montserrat"/>
                <a:cs typeface="Arial"/>
              </a:rPr>
              <a:t>on-line application</a:t>
            </a:r>
            <a:r>
              <a:rPr lang="en-GB" sz="2200" dirty="0">
                <a:solidFill>
                  <a:srgbClr val="192839"/>
                </a:solidFill>
                <a:latin typeface="Montserrat"/>
                <a:cs typeface="Arial"/>
              </a:rPr>
              <a:t> form in the Facility's website.</a:t>
            </a:r>
            <a:endParaRPr lang="en-US" sz="2200" dirty="0">
              <a:solidFill>
                <a:srgbClr val="000000"/>
              </a:solidFill>
              <a:latin typeface="Montserrat"/>
              <a:cs typeface="Arial"/>
            </a:endParaRPr>
          </a:p>
          <a:p>
            <a:pPr marL="342900" indent="-342900" algn="just">
              <a:spcAft>
                <a:spcPts val="1200"/>
              </a:spcAft>
              <a:buFont typeface="Wingdings" panose="05000000000000000000" pitchFamily="2" charset="2"/>
              <a:buChar char="Ø"/>
            </a:pPr>
            <a:r>
              <a:rPr lang="en-GB" sz="2200" dirty="0">
                <a:solidFill>
                  <a:srgbClr val="192839"/>
                </a:solidFill>
                <a:latin typeface="Montserrat"/>
                <a:cs typeface="Arial"/>
              </a:rPr>
              <a:t>Applications collected and assessed at pre-defined </a:t>
            </a:r>
            <a:r>
              <a:rPr lang="en-GB" sz="2200" b="1" dirty="0">
                <a:solidFill>
                  <a:srgbClr val="192839"/>
                </a:solidFill>
                <a:latin typeface="Montserrat"/>
                <a:cs typeface="Arial"/>
              </a:rPr>
              <a:t>cut-off dates </a:t>
            </a:r>
            <a:r>
              <a:rPr lang="en-GB" sz="2200" dirty="0">
                <a:solidFill>
                  <a:srgbClr val="192839"/>
                </a:solidFill>
                <a:latin typeface="Montserrat"/>
                <a:cs typeface="Arial"/>
              </a:rPr>
              <a:t>(every 3 months) to allocate the different services to the eligible organisations.</a:t>
            </a:r>
          </a:p>
          <a:p>
            <a:pPr marL="342900" indent="-342900" algn="just">
              <a:spcAft>
                <a:spcPts val="1200"/>
              </a:spcAft>
              <a:buFont typeface="Wingdings" panose="05000000000000000000" pitchFamily="2" charset="2"/>
              <a:buChar char="Ø"/>
            </a:pPr>
            <a:r>
              <a:rPr lang="en-GB" sz="2200" dirty="0">
                <a:solidFill>
                  <a:srgbClr val="192839"/>
                </a:solidFill>
                <a:latin typeface="Montserrat"/>
                <a:cs typeface="Arial"/>
              </a:rPr>
              <a:t>Each organisation can present </a:t>
            </a:r>
            <a:r>
              <a:rPr lang="en-GB" sz="2200" b="1" dirty="0">
                <a:solidFill>
                  <a:srgbClr val="192839"/>
                </a:solidFill>
                <a:latin typeface="Montserrat"/>
                <a:cs typeface="Arial"/>
              </a:rPr>
              <a:t>multiple KERs</a:t>
            </a:r>
            <a:r>
              <a:rPr lang="en-GB" sz="2200" dirty="0">
                <a:solidFill>
                  <a:srgbClr val="192839"/>
                </a:solidFill>
                <a:latin typeface="Montserrat"/>
                <a:cs typeface="Arial"/>
              </a:rPr>
              <a:t>, RTs and RMAs.</a:t>
            </a:r>
          </a:p>
        </p:txBody>
      </p:sp>
    </p:spTree>
    <p:extLst>
      <p:ext uri="{BB962C8B-B14F-4D97-AF65-F5344CB8AC3E}">
        <p14:creationId xmlns:p14="http://schemas.microsoft.com/office/powerpoint/2010/main" val="1899754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C96512-4F7A-07A3-41BE-C9CE14AB0C28}"/>
              </a:ext>
            </a:extLst>
          </p:cNvPr>
          <p:cNvSpPr>
            <a:spLocks noGrp="1"/>
          </p:cNvSpPr>
          <p:nvPr>
            <p:ph type="body" sz="quarter" idx="22"/>
          </p:nvPr>
        </p:nvSpPr>
        <p:spPr/>
        <p:txBody>
          <a:bodyPr/>
          <a:lstStyle/>
          <a:p>
            <a:r>
              <a:rPr lang="en-HU" dirty="0"/>
              <a:t>COLLABORATION</a:t>
            </a:r>
          </a:p>
        </p:txBody>
      </p:sp>
      <p:sp>
        <p:nvSpPr>
          <p:cNvPr id="5" name="Text Placeholder 4">
            <a:extLst>
              <a:ext uri="{FF2B5EF4-FFF2-40B4-BE49-F238E27FC236}">
                <a16:creationId xmlns:a16="http://schemas.microsoft.com/office/drawing/2014/main" id="{FAF72626-0977-83A0-141D-C431E3E20E57}"/>
              </a:ext>
            </a:extLst>
          </p:cNvPr>
          <p:cNvSpPr>
            <a:spLocks noGrp="1"/>
          </p:cNvSpPr>
          <p:nvPr>
            <p:ph type="body" sz="quarter" idx="23"/>
          </p:nvPr>
        </p:nvSpPr>
        <p:spPr/>
        <p:txBody>
          <a:bodyPr/>
          <a:lstStyle/>
          <a:p>
            <a:r>
              <a:rPr lang="en-HU" dirty="0"/>
              <a:t>INNOVATION</a:t>
            </a:r>
          </a:p>
        </p:txBody>
      </p:sp>
      <p:sp>
        <p:nvSpPr>
          <p:cNvPr id="6" name="Text Placeholder 5">
            <a:extLst>
              <a:ext uri="{FF2B5EF4-FFF2-40B4-BE49-F238E27FC236}">
                <a16:creationId xmlns:a16="http://schemas.microsoft.com/office/drawing/2014/main" id="{B556430D-8C95-37C9-8EF2-18D1B3920E86}"/>
              </a:ext>
            </a:extLst>
          </p:cNvPr>
          <p:cNvSpPr>
            <a:spLocks noGrp="1"/>
          </p:cNvSpPr>
          <p:nvPr>
            <p:ph type="body" sz="quarter" idx="24"/>
          </p:nvPr>
        </p:nvSpPr>
        <p:spPr/>
        <p:txBody>
          <a:bodyPr/>
          <a:lstStyle/>
          <a:p>
            <a:r>
              <a:rPr lang="en-HU" dirty="0"/>
              <a:t>RESEARCH</a:t>
            </a:r>
          </a:p>
        </p:txBody>
      </p:sp>
      <p:sp>
        <p:nvSpPr>
          <p:cNvPr id="8" name="TextBox 7">
            <a:extLst>
              <a:ext uri="{FF2B5EF4-FFF2-40B4-BE49-F238E27FC236}">
                <a16:creationId xmlns:a16="http://schemas.microsoft.com/office/drawing/2014/main" id="{1449D926-BB97-C919-6BA3-0D4FEE307ABC}"/>
              </a:ext>
            </a:extLst>
          </p:cNvPr>
          <p:cNvSpPr txBox="1"/>
          <p:nvPr/>
        </p:nvSpPr>
        <p:spPr>
          <a:xfrm>
            <a:off x="9697724" y="5217328"/>
            <a:ext cx="2761488" cy="854465"/>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192839"/>
                </a:solidFill>
                <a:effectLst/>
                <a:uLnTx/>
                <a:uFillTx/>
                <a:latin typeface="Arial" panose="020B0604020202020204" pitchFamily="34" charset="0"/>
                <a:ea typeface="Times New Roman" panose="02020603050405020304" pitchFamily="18" charset="0"/>
                <a:cs typeface="Open Sans" panose="020B0606030504020204" pitchFamily="34" charset="0"/>
              </a:rPr>
              <a:t>This project has received funding from the European Union’s Horizon Europe Programme under Grant Agreement No. </a:t>
            </a:r>
            <a:r>
              <a:rPr kumimoji="0" lang="pt-BR" sz="1100" b="0" i="0" u="none" strike="noStrike" kern="1200" cap="none" spc="0" normalizeH="0" baseline="0" noProof="0" dirty="0">
                <a:ln>
                  <a:noFill/>
                </a:ln>
                <a:solidFill>
                  <a:srgbClr val="192839"/>
                </a:solidFill>
                <a:effectLst/>
                <a:uLnTx/>
                <a:uFillTx/>
                <a:latin typeface="Arial" panose="020B0604020202020204" pitchFamily="34" charset="0"/>
                <a:ea typeface="Times New Roman" panose="02020603050405020304" pitchFamily="18" charset="0"/>
                <a:cs typeface="Open Sans" panose="020B0606030504020204" pitchFamily="34" charset="0"/>
              </a:rPr>
              <a:t>101159516.</a:t>
            </a:r>
            <a:endParaRPr kumimoji="0" lang="en-GB" sz="1100" b="0" i="0" u="none" strike="noStrike" kern="1200" cap="none" spc="0" normalizeH="0" baseline="0" noProof="0" dirty="0">
              <a:ln>
                <a:noFill/>
              </a:ln>
              <a:solidFill>
                <a:srgbClr val="192839"/>
              </a:solidFill>
              <a:effectLst/>
              <a:uLnTx/>
              <a:uFillTx/>
              <a:latin typeface="Arial" panose="020B0604020202020204" pitchFamily="34" charset="0"/>
              <a:ea typeface="Times New Roman" panose="02020603050405020304" pitchFamily="18" charset="0"/>
              <a:cs typeface="Open Sans" panose="020B0606030504020204" pitchFamily="34" charset="0"/>
            </a:endParaRPr>
          </a:p>
        </p:txBody>
      </p:sp>
      <p:pic>
        <p:nvPicPr>
          <p:cNvPr id="9" name="Obraz 8"/>
          <p:cNvPicPr>
            <a:picLocks noChangeAspect="1"/>
          </p:cNvPicPr>
          <p:nvPr/>
        </p:nvPicPr>
        <p:blipFill>
          <a:blip r:embed="rId2"/>
          <a:stretch>
            <a:fillRect/>
          </a:stretch>
        </p:blipFill>
        <p:spPr>
          <a:xfrm>
            <a:off x="436121" y="3807101"/>
            <a:ext cx="2024102" cy="2053807"/>
          </a:xfrm>
          <a:prstGeom prst="rect">
            <a:avLst/>
          </a:prstGeom>
        </p:spPr>
      </p:pic>
      <p:pic>
        <p:nvPicPr>
          <p:cNvPr id="10" name="Obraz 9"/>
          <p:cNvPicPr>
            <a:picLocks noChangeAspect="1"/>
          </p:cNvPicPr>
          <p:nvPr/>
        </p:nvPicPr>
        <p:blipFill>
          <a:blip r:embed="rId3"/>
          <a:stretch>
            <a:fillRect/>
          </a:stretch>
        </p:blipFill>
        <p:spPr>
          <a:xfrm>
            <a:off x="2833884" y="3807101"/>
            <a:ext cx="2020547" cy="2053807"/>
          </a:xfrm>
          <a:prstGeom prst="rect">
            <a:avLst/>
          </a:prstGeom>
        </p:spPr>
      </p:pic>
      <p:sp>
        <p:nvSpPr>
          <p:cNvPr id="11" name="Prostokąt 10"/>
          <p:cNvSpPr/>
          <p:nvPr/>
        </p:nvSpPr>
        <p:spPr>
          <a:xfrm>
            <a:off x="409998" y="2808091"/>
            <a:ext cx="7206932"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4400" b="0" i="0" u="none" strike="noStrike" kern="1200" cap="none" spc="0" normalizeH="0" baseline="0" noProof="0" dirty="0" err="1" smtClean="0">
                <a:ln>
                  <a:noFill/>
                </a:ln>
                <a:solidFill>
                  <a:srgbClr val="3366FF"/>
                </a:solidFill>
                <a:effectLst/>
                <a:uLnTx/>
                <a:uFillTx/>
                <a:latin typeface="Arial Black" panose="020B0A04020102020204"/>
                <a:ea typeface="+mn-ea"/>
                <a:cs typeface="+mn-cs"/>
              </a:rPr>
              <a:t>Contact</a:t>
            </a:r>
            <a:r>
              <a:rPr kumimoji="0" lang="pl-PL" sz="4400" b="0" i="0" u="none" strike="noStrike" kern="1200" cap="none" spc="0" normalizeH="0" baseline="0" noProof="0" dirty="0" smtClean="0">
                <a:ln>
                  <a:noFill/>
                </a:ln>
                <a:solidFill>
                  <a:srgbClr val="3366FF"/>
                </a:solidFill>
                <a:effectLst/>
                <a:uLnTx/>
                <a:uFillTx/>
                <a:latin typeface="Arial Black" panose="020B0A04020102020204"/>
                <a:ea typeface="+mn-ea"/>
                <a:cs typeface="+mn-cs"/>
              </a:rPr>
              <a:t> </a:t>
            </a:r>
            <a:r>
              <a:rPr kumimoji="0" lang="pl-PL" sz="4400" b="0" i="0" u="none" strike="noStrike" kern="1200" cap="none" spc="0" normalizeH="0" baseline="0" noProof="0" dirty="0" err="1" smtClean="0">
                <a:ln>
                  <a:noFill/>
                </a:ln>
                <a:solidFill>
                  <a:srgbClr val="3366FF"/>
                </a:solidFill>
                <a:effectLst/>
                <a:uLnTx/>
                <a:uFillTx/>
                <a:latin typeface="Arial Black" panose="020B0A04020102020204"/>
                <a:ea typeface="+mn-ea"/>
                <a:cs typeface="+mn-cs"/>
              </a:rPr>
              <a:t>us</a:t>
            </a:r>
            <a:endParaRPr kumimoji="0" lang="pl-PL"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2" name="Obraz 1"/>
          <p:cNvPicPr>
            <a:picLocks noChangeAspect="1"/>
          </p:cNvPicPr>
          <p:nvPr/>
        </p:nvPicPr>
        <p:blipFill rotWithShape="1">
          <a:blip r:embed="rId4">
            <a:extLst>
              <a:ext uri="{28A0092B-C50C-407E-A947-70E740481C1C}">
                <a14:useLocalDpi xmlns:a14="http://schemas.microsoft.com/office/drawing/2010/main" val="0"/>
              </a:ext>
            </a:extLst>
          </a:blip>
          <a:srcRect l="5652" t="6574" r="6286" b="4896"/>
          <a:stretch/>
        </p:blipFill>
        <p:spPr>
          <a:xfrm>
            <a:off x="5164060" y="3807101"/>
            <a:ext cx="2042941" cy="2053807"/>
          </a:xfrm>
          <a:prstGeom prst="rect">
            <a:avLst/>
          </a:prstGeom>
        </p:spPr>
      </p:pic>
      <p:sp>
        <p:nvSpPr>
          <p:cNvPr id="12" name="Prostokąt 11"/>
          <p:cNvSpPr/>
          <p:nvPr/>
        </p:nvSpPr>
        <p:spPr>
          <a:xfrm>
            <a:off x="4950946" y="5785884"/>
            <a:ext cx="266598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smtClean="0">
                <a:ln>
                  <a:noFill/>
                </a:ln>
                <a:solidFill>
                  <a:srgbClr val="3366FF"/>
                </a:solidFill>
                <a:effectLst/>
                <a:uLnTx/>
                <a:uFillTx/>
                <a:latin typeface="Arial Black" panose="020B0A04020102020204"/>
                <a:ea typeface="+mn-ea"/>
                <a:cs typeface="+mn-cs"/>
              </a:rPr>
              <a:t>www.widerAdvance.eu</a:t>
            </a:r>
            <a:endParaRPr kumimoji="0" lang="pl-PL"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 name="Prostokąt 12"/>
          <p:cNvSpPr/>
          <p:nvPr/>
        </p:nvSpPr>
        <p:spPr>
          <a:xfrm>
            <a:off x="7301171" y="4680115"/>
            <a:ext cx="318874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smtClean="0">
                <a:solidFill>
                  <a:srgbClr val="3366FF"/>
                </a:solidFill>
                <a:latin typeface="Arial Black" panose="020B0A04020102020204"/>
                <a:hlinkClick r:id="rId5"/>
              </a:rPr>
              <a:t>info@widerAdvance.eu</a:t>
            </a:r>
            <a:r>
              <a:rPr lang="pl-PL" dirty="0" smtClean="0">
                <a:solidFill>
                  <a:srgbClr val="3366FF"/>
                </a:solidFill>
                <a:latin typeface="Arial Black" panose="020B0A04020102020204"/>
              </a:rPr>
              <a:t> </a:t>
            </a:r>
            <a:endParaRPr kumimoji="0" lang="pl-PL" b="0" i="0" u="none" strike="noStrike" kern="1200" cap="none" spc="0" normalizeH="0" baseline="0" noProof="0" dirty="0">
              <a:ln>
                <a:noFill/>
              </a:ln>
              <a:solidFill>
                <a:srgbClr val="000000"/>
              </a:solidFill>
              <a:effectLst/>
              <a:uLnTx/>
              <a:uFillTx/>
              <a:latin typeface="Arial" panose="020B0604020202020204"/>
            </a:endParaRPr>
          </a:p>
        </p:txBody>
      </p:sp>
      <p:pic>
        <p:nvPicPr>
          <p:cNvPr id="14" name="Obraz 13"/>
          <p:cNvPicPr>
            <a:picLocks noChangeAspect="1"/>
          </p:cNvPicPr>
          <p:nvPr/>
        </p:nvPicPr>
        <p:blipFill>
          <a:blip r:embed="rId6"/>
          <a:stretch>
            <a:fillRect/>
          </a:stretch>
        </p:blipFill>
        <p:spPr>
          <a:xfrm>
            <a:off x="8140756" y="3965825"/>
            <a:ext cx="887412" cy="679965"/>
          </a:xfrm>
          <a:prstGeom prst="rect">
            <a:avLst/>
          </a:prstGeom>
        </p:spPr>
      </p:pic>
    </p:spTree>
    <p:extLst>
      <p:ext uri="{BB962C8B-B14F-4D97-AF65-F5344CB8AC3E}">
        <p14:creationId xmlns:p14="http://schemas.microsoft.com/office/powerpoint/2010/main" val="4179963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750"/>
                            </p:stCondLst>
                            <p:childTnLst>
                              <p:par>
                                <p:cTn id="11" presetID="53" presetClass="entr" presetSubtype="16" fill="hold" nodeType="afterEffect">
                                  <p:stCondLst>
                                    <p:cond delay="75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2000"/>
                            </p:stCondLst>
                            <p:childTnLst>
                              <p:par>
                                <p:cTn id="17" presetID="53" presetClass="entr" presetSubtype="16" fill="hold" nodeType="after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WiderA">
      <a:dk1>
        <a:srgbClr val="000000"/>
      </a:dk1>
      <a:lt1>
        <a:srgbClr val="FFFFFF"/>
      </a:lt1>
      <a:dk2>
        <a:srgbClr val="192838"/>
      </a:dk2>
      <a:lt2>
        <a:srgbClr val="EFEFF0"/>
      </a:lt2>
      <a:accent1>
        <a:srgbClr val="3366FF"/>
      </a:accent1>
      <a:accent2>
        <a:srgbClr val="FFCC33"/>
      </a:accent2>
      <a:accent3>
        <a:srgbClr val="339966"/>
      </a:accent3>
      <a:accent4>
        <a:srgbClr val="ADC2FF"/>
      </a:accent4>
      <a:accent5>
        <a:srgbClr val="3366FF"/>
      </a:accent5>
      <a:accent6>
        <a:srgbClr val="319966"/>
      </a:accent6>
      <a:hlink>
        <a:srgbClr val="3366FF"/>
      </a:hlink>
      <a:folHlink>
        <a:srgbClr val="FDCC3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WiderA">
      <a:dk1>
        <a:srgbClr val="000000"/>
      </a:dk1>
      <a:lt1>
        <a:srgbClr val="FFFFFF"/>
      </a:lt1>
      <a:dk2>
        <a:srgbClr val="192838"/>
      </a:dk2>
      <a:lt2>
        <a:srgbClr val="EFEFF0"/>
      </a:lt2>
      <a:accent1>
        <a:srgbClr val="3366FF"/>
      </a:accent1>
      <a:accent2>
        <a:srgbClr val="FFCC33"/>
      </a:accent2>
      <a:accent3>
        <a:srgbClr val="339966"/>
      </a:accent3>
      <a:accent4>
        <a:srgbClr val="ADC2FF"/>
      </a:accent4>
      <a:accent5>
        <a:srgbClr val="3366FF"/>
      </a:accent5>
      <a:accent6>
        <a:srgbClr val="319966"/>
      </a:accent6>
      <a:hlink>
        <a:srgbClr val="3366FF"/>
      </a:hlink>
      <a:folHlink>
        <a:srgbClr val="FDCC3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48CE3C84390446BCA15E64CB82C9DD" ma:contentTypeVersion="571" ma:contentTypeDescription="Create a new document." ma:contentTypeScope="" ma:versionID="0060b9eb18a3bbf8ec82ae00010158b0">
  <xsd:schema xmlns:xsd="http://www.w3.org/2001/XMLSchema" xmlns:xs="http://www.w3.org/2001/XMLSchema" xmlns:p="http://schemas.microsoft.com/office/2006/metadata/properties" xmlns:ns2="1b1345fc-e85c-4616-ba4c-847f2527d986" xmlns:ns3="85c02c45-5798-4af9-a839-28cb9cc0a8bf" targetNamespace="http://schemas.microsoft.com/office/2006/metadata/properties" ma:root="true" ma:fieldsID="869b1e6a0fdc76b4f56a28b56ef5ae37" ns2:_="" ns3:_="">
    <xsd:import namespace="1b1345fc-e85c-4616-ba4c-847f2527d986"/>
    <xsd:import namespace="85c02c45-5798-4af9-a839-28cb9cc0a8b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3:TaxCatchAll" minOccurs="0"/>
                <xsd:element ref="ns3:_dlc_DocId" minOccurs="0"/>
                <xsd:element ref="ns3:_dlc_DocIdUrl" minOccurs="0"/>
                <xsd:element ref="ns3:_dlc_DocIdPersistId"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2:MediaServiceSearchProperties" minOccurs="0"/>
                <xsd:element ref="ns2:MediaServiceObjectDetectorVersion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1345fc-e85c-4616-ba4c-847f2527d9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a70df39d-be4b-41e6-b6dd-8eed5e863a8f"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_Flow_SignoffStatus" ma:index="29"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c02c45-5798-4af9-a839-28cb9cc0a8b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10d1c4a7-6e6c-4f5c-82ee-bbd57a0986cf}" ma:internalName="TaxCatchAll" ma:showField="CatchAllData" ma:web="85c02c45-5798-4af9-a839-28cb9cc0a8bf">
      <xsd:complexType>
        <xsd:complexContent>
          <xsd:extension base="dms:MultiChoiceLookup">
            <xsd:sequence>
              <xsd:element name="Value" type="dms:Lookup" maxOccurs="unbounded" minOccurs="0" nillable="true"/>
            </xsd:sequence>
          </xsd:extension>
        </xsd:complexContent>
      </xsd:complexType>
    </xsd:element>
    <xsd:element name="_dlc_DocId" ma:index="17" nillable="true" ma:displayName="Document ID Value" ma:description="The value of the document ID assigned to this item."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file>

<file path=customXml/item4.xml><?xml version="1.0" encoding="utf-8"?>
<p:properties xmlns:p="http://schemas.microsoft.com/office/2006/metadata/properties" xmlns:xsi="http://www.w3.org/2001/XMLSchema-instance" xmlns:pc="http://schemas.microsoft.com/office/infopath/2007/PartnerControls">
  <documentManagement>
    <TaxCatchAll xmlns="85c02c45-5798-4af9-a839-28cb9cc0a8bf" xsi:nil="true"/>
    <lcf76f155ced4ddcb4097134ff3c332f xmlns="1b1345fc-e85c-4616-ba4c-847f2527d986">
      <Terms xmlns="http://schemas.microsoft.com/office/infopath/2007/PartnerControls"/>
    </lcf76f155ced4ddcb4097134ff3c332f>
    <_Flow_SignoffStatus xmlns="1b1345fc-e85c-4616-ba4c-847f2527d986" xsi:nil="true"/>
  </documentManagement>
</p:properties>
</file>

<file path=customXml/itemProps1.xml><?xml version="1.0" encoding="utf-8"?>
<ds:datastoreItem xmlns:ds="http://schemas.openxmlformats.org/officeDocument/2006/customXml" ds:itemID="{ACA660F2-6C91-4E78-921C-3009FE8ED990}">
  <ds:schemaRefs>
    <ds:schemaRef ds:uri="http://schemas.microsoft.com/sharepoint/v3/contenttype/forms"/>
  </ds:schemaRefs>
</ds:datastoreItem>
</file>

<file path=customXml/itemProps2.xml><?xml version="1.0" encoding="utf-8"?>
<ds:datastoreItem xmlns:ds="http://schemas.openxmlformats.org/officeDocument/2006/customXml" ds:itemID="{05B31A69-E7F1-46DB-8190-F0BC5DD134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1345fc-e85c-4616-ba4c-847f2527d986"/>
    <ds:schemaRef ds:uri="85c02c45-5798-4af9-a839-28cb9cc0a8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160DC8-17BE-4AAB-85C5-676677A4E7A6}">
  <ds:schemaRefs>
    <ds:schemaRef ds:uri="http://schemas.microsoft.com/sharepoint/events"/>
  </ds:schemaRefs>
</ds:datastoreItem>
</file>

<file path=customXml/itemProps4.xml><?xml version="1.0" encoding="utf-8"?>
<ds:datastoreItem xmlns:ds="http://schemas.openxmlformats.org/officeDocument/2006/customXml" ds:itemID="{1DF3D013-7AFD-40C0-91B1-EE033F873B95}">
  <ds:schemaRefs>
    <ds:schemaRef ds:uri="http://purl.org/dc/terms/"/>
    <ds:schemaRef ds:uri="http://www.w3.org/XML/1998/namespace"/>
    <ds:schemaRef ds:uri="http://purl.org/dc/elements/1.1/"/>
    <ds:schemaRef ds:uri="http://purl.org/dc/dcmitype/"/>
    <ds:schemaRef ds:uri="85c02c45-5798-4af9-a839-28cb9cc0a8bf"/>
    <ds:schemaRef ds:uri="http://schemas.openxmlformats.org/package/2006/metadata/core-properties"/>
    <ds:schemaRef ds:uri="http://schemas.microsoft.com/office/2006/documentManagement/types"/>
    <ds:schemaRef ds:uri="http://schemas.microsoft.com/office/infopath/2007/PartnerControls"/>
    <ds:schemaRef ds:uri="1b1345fc-e85c-4616-ba4c-847f2527d98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1228</TotalTime>
  <Words>410</Words>
  <Application>Microsoft Office PowerPoint</Application>
  <PresentationFormat>Panoramiczny</PresentationFormat>
  <Paragraphs>52</Paragraphs>
  <Slides>7</Slides>
  <Notes>4</Notes>
  <HiddenSlides>0</HiddenSlides>
  <MMClips>0</MMClips>
  <ScaleCrop>false</ScaleCrop>
  <HeadingPairs>
    <vt:vector size="6" baseType="variant">
      <vt:variant>
        <vt:lpstr>Używane czcionki</vt:lpstr>
      </vt:variant>
      <vt:variant>
        <vt:i4>11</vt:i4>
      </vt:variant>
      <vt:variant>
        <vt:lpstr>Motyw</vt:lpstr>
      </vt:variant>
      <vt:variant>
        <vt:i4>2</vt:i4>
      </vt:variant>
      <vt:variant>
        <vt:lpstr>Tytuły slajdów</vt:lpstr>
      </vt:variant>
      <vt:variant>
        <vt:i4>7</vt:i4>
      </vt:variant>
    </vt:vector>
  </HeadingPairs>
  <TitlesOfParts>
    <vt:vector size="20" baseType="lpstr">
      <vt:lpstr>Aptos</vt:lpstr>
      <vt:lpstr>Arial</vt:lpstr>
      <vt:lpstr>Arial Black</vt:lpstr>
      <vt:lpstr>Calibri</vt:lpstr>
      <vt:lpstr>Evolventa</vt:lpstr>
      <vt:lpstr>Montserrat</vt:lpstr>
      <vt:lpstr>Nunito</vt:lpstr>
      <vt:lpstr>Open Sans</vt:lpstr>
      <vt:lpstr>Times New Roman</vt:lpstr>
      <vt:lpstr>Wingdings</vt:lpstr>
      <vt:lpstr>Wingdings,Sans-Serif</vt:lpstr>
      <vt:lpstr>Office Theme</vt:lpstr>
      <vt:lpstr>1_Office Theme</vt:lpstr>
      <vt:lpstr>widerAdvance Facility</vt:lpstr>
      <vt:lpstr> widerAdvance Facility  Duration of 48 months: 01.01.2025 – 31.12.2028 </vt:lpstr>
      <vt:lpstr>Prezentacja programu PowerPoint</vt:lpstr>
      <vt:lpstr>Expected results  of the Facility</vt:lpstr>
      <vt:lpstr>Prezentacja programu PowerPoint</vt:lpstr>
      <vt:lpstr>How to participate?</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widerAdvance Facility</dc:title>
  <dc:creator>Veronika Kabay</dc:creator>
  <cp:lastModifiedBy>Katarzyna Walczyk-Matuszyk</cp:lastModifiedBy>
  <cp:revision>212</cp:revision>
  <dcterms:created xsi:type="dcterms:W3CDTF">2025-02-25T09:22:30Z</dcterms:created>
  <dcterms:modified xsi:type="dcterms:W3CDTF">2025-05-26T12:55:35Z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0x0101000548CE3C84390446BCA15E64CB82C9DD</vt:lpwstr>
  </property>
  <property fmtid="{D5CDD505-2E9C-101B-9397-08002B2CF9AE}" pid="3" name="MediaServiceImageTags">
    <vt:lpwstr/>
  </property>
</Properties>
</file>