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7" r:id="rId3"/>
  </p:sldMasterIdLst>
  <p:notesMasterIdLst>
    <p:notesMasterId r:id="rId14"/>
  </p:notesMasterIdLst>
  <p:sldIdLst>
    <p:sldId id="944" r:id="rId4"/>
    <p:sldId id="936" r:id="rId5"/>
    <p:sldId id="276" r:id="rId6"/>
    <p:sldId id="966" r:id="rId7"/>
    <p:sldId id="964" r:id="rId8"/>
    <p:sldId id="940" r:id="rId9"/>
    <p:sldId id="969" r:id="rId10"/>
    <p:sldId id="1003" r:id="rId11"/>
    <p:sldId id="270" r:id="rId12"/>
    <p:sldId id="951" r:id="rId13"/>
  </p:sldIdLst>
  <p:sldSz cx="16238538" cy="9134475"/>
  <p:notesSz cx="6858000" cy="9144000"/>
  <p:defaultTextStyle>
    <a:defPPr>
      <a:defRPr lang="en"/>
    </a:defPPr>
    <a:lvl1pPr marL="0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5808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11615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67423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23231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79038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34846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90654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46461" algn="l" defTabSz="131161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7" userDrawn="1">
          <p15:clr>
            <a:srgbClr val="A4A3A4"/>
          </p15:clr>
        </p15:guide>
        <p15:guide id="2" pos="51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D62C"/>
    <a:srgbClr val="92D000"/>
    <a:srgbClr val="F0F0E9"/>
    <a:srgbClr val="171815"/>
    <a:srgbClr val="151814"/>
    <a:srgbClr val="131411"/>
    <a:srgbClr val="031B57"/>
    <a:srgbClr val="2B4075"/>
    <a:srgbClr val="4C80C1"/>
    <a:srgbClr val="457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6357" autoAdjust="0"/>
  </p:normalViewPr>
  <p:slideViewPr>
    <p:cSldViewPr>
      <p:cViewPr varScale="1">
        <p:scale>
          <a:sx n="79" d="100"/>
          <a:sy n="79" d="100"/>
        </p:scale>
        <p:origin x="78" y="150"/>
      </p:cViewPr>
      <p:guideLst>
        <p:guide orient="horz" pos="2877"/>
        <p:guide pos="5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00" d="100"/>
        <a:sy n="100" d="100"/>
      </p:scale>
      <p:origin x="0" y="-6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C0854-6169-4675-9E81-CF8FDF445E95}" type="datetimeFigureOut">
              <a:rPr lang="pl-PL" smtClean="0"/>
              <a:pPr/>
              <a:t>26.05.2025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391A8-50F6-4992-BC38-A211A42FDF1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241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DB627-8171-4A4F-951B-2B9104D6F373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6010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DB627-8171-4A4F-951B-2B9104D6F373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2872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E622DFE-C808-4E05-E47B-4CD3CF7179CC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30681" y="1614909"/>
            <a:ext cx="14614684" cy="6544802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62753-CDED-4058-85C8-AD72AF518BE3}" type="datetime1">
              <a:rPr lang="pl-PL" smtClean="0"/>
              <a:pPr/>
              <a:t>26.05.2025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4D8FB5-7D9D-4A54-922E-22541F0C7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8466138"/>
            <a:ext cx="365442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4BFE7-787A-4453-A444-E5BB42E429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- Wykres + Tekst  na pół kolum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E75FA4-B254-4A32-A76E-60AD40F97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5306" y="575400"/>
            <a:ext cx="7408034" cy="1246700"/>
          </a:xfrm>
          <a:prstGeom prst="rect">
            <a:avLst/>
          </a:prstGeom>
        </p:spPr>
        <p:txBody>
          <a:bodyPr/>
          <a:lstStyle/>
          <a:p>
            <a:r>
              <a:rPr lang="pl-PL" dirty="0"/>
              <a:t>Wpisz tytuł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CF51D94-E1E7-46AF-B238-FC3E4871F0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5306" y="2204091"/>
            <a:ext cx="7408034" cy="6089650"/>
          </a:xfrm>
        </p:spPr>
        <p:txBody>
          <a:bodyPr/>
          <a:lstStyle/>
          <a:p>
            <a:pPr lvl="0"/>
            <a:r>
              <a:rPr lang="pl-PL" dirty="0"/>
              <a:t>Wpisz śródtytuł – 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wykresu 4">
            <a:extLst>
              <a:ext uri="{FF2B5EF4-FFF2-40B4-BE49-F238E27FC236}">
                <a16:creationId xmlns:a16="http://schemas.microsoft.com/office/drawing/2014/main" id="{2AF16F20-607B-457E-9339-847864DAAAEB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178926" y="1174585"/>
            <a:ext cx="4962663" cy="3675387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wykresu 9">
            <a:extLst>
              <a:ext uri="{FF2B5EF4-FFF2-40B4-BE49-F238E27FC236}">
                <a16:creationId xmlns:a16="http://schemas.microsoft.com/office/drawing/2014/main" id="{58F41E6B-916A-4EA0-AF2B-DDAE7BAB0DD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178927" y="4849972"/>
            <a:ext cx="4962480" cy="309934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594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3 - Strona jednokolumnow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 bwMode="auto">
          <a:xfrm>
            <a:off x="2109731" y="575400"/>
            <a:ext cx="12722735" cy="12467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Wpisz tytuł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2824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Strona jednokolumnow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0D6134-1A8B-4690-8F3C-BE7AF03509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09731" y="575400"/>
            <a:ext cx="12011084" cy="12467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pl-PL" dirty="0"/>
              <a:t>Wpisz tytuł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CA9EE33-02F1-40AA-8224-714C6C0D66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10164" y="2204281"/>
            <a:ext cx="12011084" cy="60896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pl-PL" dirty="0"/>
              <a:t>Wpisz śródtytuł – pierwszy poziom</a:t>
            </a:r>
          </a:p>
          <a:p>
            <a:pPr lvl="2"/>
            <a:r>
              <a:rPr lang="pl-PL" dirty="0"/>
              <a:t>Wpisz tekst - trzeci poziom</a:t>
            </a:r>
          </a:p>
        </p:txBody>
      </p:sp>
    </p:spTree>
    <p:extLst>
      <p:ext uri="{BB962C8B-B14F-4D97-AF65-F5344CB8AC3E}">
        <p14:creationId xmlns:p14="http://schemas.microsoft.com/office/powerpoint/2010/main" val="349789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Wykres + Tekst  na pół kolum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E75FA4-B254-4A32-A76E-60AD40F97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5306" y="575400"/>
            <a:ext cx="7408034" cy="1246700"/>
          </a:xfrm>
        </p:spPr>
        <p:txBody>
          <a:bodyPr/>
          <a:lstStyle/>
          <a:p>
            <a:r>
              <a:rPr lang="pl-PL" dirty="0"/>
              <a:t>Wpisz tytuł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CF51D94-E1E7-46AF-B238-FC3E4871F0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5306" y="2204091"/>
            <a:ext cx="7408034" cy="6089650"/>
          </a:xfrm>
        </p:spPr>
        <p:txBody>
          <a:bodyPr/>
          <a:lstStyle/>
          <a:p>
            <a:pPr lvl="0"/>
            <a:r>
              <a:rPr lang="pl-PL" dirty="0"/>
              <a:t>Wpisz śródtytuł – 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wykresu 4">
            <a:extLst>
              <a:ext uri="{FF2B5EF4-FFF2-40B4-BE49-F238E27FC236}">
                <a16:creationId xmlns:a16="http://schemas.microsoft.com/office/drawing/2014/main" id="{2AF16F20-607B-457E-9339-847864DAAAEB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178926" y="1174585"/>
            <a:ext cx="4962663" cy="3675387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wykresu 9">
            <a:extLst>
              <a:ext uri="{FF2B5EF4-FFF2-40B4-BE49-F238E27FC236}">
                <a16:creationId xmlns:a16="http://schemas.microsoft.com/office/drawing/2014/main" id="{58F41E6B-916A-4EA0-AF2B-DDAE7BAB0DD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178927" y="4849972"/>
            <a:ext cx="4962480" cy="309934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642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Zdjęcie + Tekst  na pół kolum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E75FA4-B254-4A32-A76E-60AD40F97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1367" y="575400"/>
            <a:ext cx="7408034" cy="1246700"/>
          </a:xfrm>
        </p:spPr>
        <p:txBody>
          <a:bodyPr/>
          <a:lstStyle/>
          <a:p>
            <a:r>
              <a:rPr lang="pl-PL" dirty="0"/>
              <a:t>Wpisz tytuł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CF51D94-E1E7-46AF-B238-FC3E4871F0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11367" y="2204281"/>
            <a:ext cx="7408034" cy="60896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 dirty="0"/>
              <a:t>Wpisz śródtytuł – 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" name="Symbol zastępczy obrazu 8">
            <a:extLst>
              <a:ext uri="{FF2B5EF4-FFF2-40B4-BE49-F238E27FC236}">
                <a16:creationId xmlns:a16="http://schemas.microsoft.com/office/drawing/2014/main" id="{E3A4E13E-B858-476D-9EB5-D1BD2E307D0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84902" y="0"/>
            <a:ext cx="6051393" cy="7409074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pl-PL" dirty="0"/>
              <a:t>Wstaw obraz</a:t>
            </a:r>
          </a:p>
        </p:txBody>
      </p:sp>
    </p:spTree>
    <p:extLst>
      <p:ext uri="{BB962C8B-B14F-4D97-AF65-F5344CB8AC3E}">
        <p14:creationId xmlns:p14="http://schemas.microsoft.com/office/powerpoint/2010/main" val="223790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91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 - Slajd przekładk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09731" y="1690245"/>
            <a:ext cx="7791717" cy="22057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062"/>
              </a:lnSpc>
              <a:spcAft>
                <a:spcPts val="0"/>
              </a:spcAft>
              <a:buNone/>
              <a:defRPr sz="3730">
                <a:solidFill>
                  <a:schemeClr val="bg1"/>
                </a:solidFill>
              </a:defRPr>
            </a:lvl1pPr>
            <a:lvl2pPr marL="608990" indent="0" algn="ctr">
              <a:buNone/>
              <a:defRPr sz="2664"/>
            </a:lvl2pPr>
            <a:lvl3pPr marL="1217981" indent="0" algn="ctr">
              <a:buNone/>
              <a:defRPr sz="2398"/>
            </a:lvl3pPr>
            <a:lvl4pPr marL="1826971" indent="0" algn="ctr">
              <a:buNone/>
              <a:defRPr sz="2131"/>
            </a:lvl4pPr>
            <a:lvl5pPr marL="2435962" indent="0" algn="ctr">
              <a:buNone/>
              <a:defRPr sz="2131"/>
            </a:lvl5pPr>
            <a:lvl6pPr marL="3044952" indent="0" algn="ctr">
              <a:buNone/>
              <a:defRPr sz="2131"/>
            </a:lvl6pPr>
            <a:lvl7pPr marL="3653942" indent="0" algn="ctr">
              <a:buNone/>
              <a:defRPr sz="2131"/>
            </a:lvl7pPr>
            <a:lvl8pPr marL="4262933" indent="0" algn="ctr">
              <a:buNone/>
              <a:defRPr sz="2131"/>
            </a:lvl8pPr>
            <a:lvl9pPr marL="4871923" indent="0" algn="ctr">
              <a:buNone/>
              <a:defRPr sz="2131"/>
            </a:lvl9pPr>
          </a:lstStyle>
          <a:p>
            <a:r>
              <a:rPr lang="pl-PL"/>
              <a:t>Tytuł slajdu przekładkowego</a:t>
            </a:r>
          </a:p>
        </p:txBody>
      </p:sp>
      <p:sp>
        <p:nvSpPr>
          <p:cNvPr id="16" name="Symbol zastępczy tekstu 8">
            <a:extLst>
              <a:ext uri="{FF2B5EF4-FFF2-40B4-BE49-F238E27FC236}">
                <a16:creationId xmlns:a16="http://schemas.microsoft.com/office/drawing/2014/main" id="{F0A640AE-19EC-4BAF-9DF9-4C2F3F8E7F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09731" y="4104208"/>
            <a:ext cx="7791717" cy="185402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3197"/>
              </a:lnSpc>
              <a:spcAft>
                <a:spcPts val="0"/>
              </a:spcAft>
              <a:defRPr sz="2131" b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/>
              <a:t>Wpisz tekst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7739FFC9-A611-40A8-BFBE-2615BB6DCA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6302" y="4350"/>
            <a:ext cx="5732236" cy="9148202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54AD017A-BF63-4C4D-96BD-76E4A0157098}"/>
              </a:ext>
            </a:extLst>
          </p:cNvPr>
          <p:cNvSpPr/>
          <p:nvPr userDrawn="1"/>
        </p:nvSpPr>
        <p:spPr>
          <a:xfrm>
            <a:off x="0" y="7843469"/>
            <a:ext cx="1132638" cy="828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732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D994E66A-57F7-4EB5-B792-B66CCB4A0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8422"/>
          <a:stretch/>
        </p:blipFill>
        <p:spPr>
          <a:xfrm>
            <a:off x="2109731" y="6999901"/>
            <a:ext cx="731214" cy="103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82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Strona jednokolumnow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0D6134-1A8B-4690-8F3C-BE7AF03509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09731" y="575400"/>
            <a:ext cx="12011084" cy="12467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pl-PL" dirty="0"/>
              <a:t>Wpisz tytuł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CA9EE33-02F1-40AA-8224-714C6C0D66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10164" y="2204281"/>
            <a:ext cx="12011084" cy="60896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pl-PL" dirty="0"/>
              <a:t>Wpisz śródtytuł – pierwszy poziom</a:t>
            </a:r>
          </a:p>
          <a:p>
            <a:pPr lvl="2"/>
            <a:r>
              <a:rPr lang="pl-PL" dirty="0"/>
              <a:t>Wpisz tekst - trzeci poziom</a:t>
            </a:r>
          </a:p>
        </p:txBody>
      </p:sp>
    </p:spTree>
    <p:extLst>
      <p:ext uri="{BB962C8B-B14F-4D97-AF65-F5344CB8AC3E}">
        <p14:creationId xmlns:p14="http://schemas.microsoft.com/office/powerpoint/2010/main" val="1130930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Wykres + Tekst  na pół kolum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E75FA4-B254-4A32-A76E-60AD40F97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5306" y="575400"/>
            <a:ext cx="7408034" cy="1246700"/>
          </a:xfrm>
        </p:spPr>
        <p:txBody>
          <a:bodyPr/>
          <a:lstStyle/>
          <a:p>
            <a:r>
              <a:rPr lang="pl-PL" dirty="0"/>
              <a:t>Wpisz tytuł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CF51D94-E1E7-46AF-B238-FC3E4871F0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5306" y="2204091"/>
            <a:ext cx="7408034" cy="6089650"/>
          </a:xfrm>
        </p:spPr>
        <p:txBody>
          <a:bodyPr/>
          <a:lstStyle/>
          <a:p>
            <a:pPr lvl="0"/>
            <a:r>
              <a:rPr lang="pl-PL" dirty="0"/>
              <a:t>Wpisz śródtytuł – 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wykresu 4">
            <a:extLst>
              <a:ext uri="{FF2B5EF4-FFF2-40B4-BE49-F238E27FC236}">
                <a16:creationId xmlns:a16="http://schemas.microsoft.com/office/drawing/2014/main" id="{2AF16F20-607B-457E-9339-847864DAAAEB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178926" y="1174585"/>
            <a:ext cx="4962663" cy="3675387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wykresu 9">
            <a:extLst>
              <a:ext uri="{FF2B5EF4-FFF2-40B4-BE49-F238E27FC236}">
                <a16:creationId xmlns:a16="http://schemas.microsoft.com/office/drawing/2014/main" id="{58F41E6B-916A-4EA0-AF2B-DDAE7BAB0DD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178927" y="4849972"/>
            <a:ext cx="4962480" cy="309934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6426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Zdjęcie + Tekst  na pół kolum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E75FA4-B254-4A32-A76E-60AD40F97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1367" y="575400"/>
            <a:ext cx="7408034" cy="1246700"/>
          </a:xfrm>
        </p:spPr>
        <p:txBody>
          <a:bodyPr/>
          <a:lstStyle/>
          <a:p>
            <a:r>
              <a:rPr lang="pl-PL" dirty="0"/>
              <a:t>Wpisz tytuł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CF51D94-E1E7-46AF-B238-FC3E4871F0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11367" y="2204281"/>
            <a:ext cx="7408034" cy="60896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 dirty="0"/>
              <a:t>Wpisz śródtytuł – 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" name="Symbol zastępczy obrazu 8">
            <a:extLst>
              <a:ext uri="{FF2B5EF4-FFF2-40B4-BE49-F238E27FC236}">
                <a16:creationId xmlns:a16="http://schemas.microsoft.com/office/drawing/2014/main" id="{E3A4E13E-B858-476D-9EB5-D1BD2E307D0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84902" y="0"/>
            <a:ext cx="6051393" cy="7409074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pl-PL" dirty="0"/>
              <a:t>Wstaw obraz</a:t>
            </a:r>
          </a:p>
        </p:txBody>
      </p:sp>
    </p:spTree>
    <p:extLst>
      <p:ext uri="{BB962C8B-B14F-4D97-AF65-F5344CB8AC3E}">
        <p14:creationId xmlns:p14="http://schemas.microsoft.com/office/powerpoint/2010/main" val="1515836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1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4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681" y="1614909"/>
            <a:ext cx="14614684" cy="6544802"/>
          </a:xfrm>
          <a:prstGeom prst="rect">
            <a:avLst/>
          </a:prstGeom>
        </p:spPr>
        <p:txBody>
          <a:bodyPr vert="horz" lIns="131162" tIns="65581" rIns="131162" bIns="65581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11930" y="8466307"/>
            <a:ext cx="3788993" cy="486326"/>
          </a:xfrm>
          <a:prstGeom prst="rect">
            <a:avLst/>
          </a:prstGeom>
        </p:spPr>
        <p:txBody>
          <a:bodyPr vert="horz" lIns="131162" tIns="65581" rIns="131162" bIns="65581" rtlCol="0" anchor="ctr"/>
          <a:lstStyle>
            <a:lvl1pPr algn="l">
              <a:defRPr sz="22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3F5B5-75E5-43CF-A66C-360F4E556446}" type="datetime1">
              <a:rPr lang="pl-PL" smtClean="0"/>
              <a:pPr/>
              <a:t>26.05.2025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5548170" y="8466307"/>
            <a:ext cx="5142203" cy="486326"/>
          </a:xfrm>
          <a:prstGeom prst="rect">
            <a:avLst/>
          </a:prstGeom>
        </p:spPr>
        <p:txBody>
          <a:bodyPr vert="horz" lIns="131162" tIns="65581" rIns="131162" bIns="65581" rtlCol="0" anchor="ctr"/>
          <a:lstStyle>
            <a:lvl1pPr algn="ctr">
              <a:defRPr sz="22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642E28-EC3C-48D9-8C74-24023428F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8466138"/>
            <a:ext cx="365442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4BFE7-787A-4453-A444-E5BB42E429C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2" r:id="rId2"/>
    <p:sldLayoutId id="2147483663" r:id="rId3"/>
  </p:sldLayoutIdLst>
  <p:hf sldNum="0" hdr="0" ftr="0" dt="0"/>
  <p:txStyles>
    <p:titleStyle>
      <a:lvl1pPr algn="l" defTabSz="1748732" rtl="0" eaLnBrk="1" latinLnBrk="0" hangingPunct="1">
        <a:spcBef>
          <a:spcPct val="0"/>
        </a:spcBef>
        <a:buNone/>
        <a:defRPr sz="2667" kern="1200" cap="all" spc="400" baseline="0">
          <a:solidFill>
            <a:schemeClr val="accent1">
              <a:lumMod val="50000"/>
            </a:schemeClr>
          </a:solidFill>
          <a:latin typeface="Roboto Bk" pitchFamily="2" charset="0"/>
          <a:ea typeface="Roboto Bk" pitchFamily="2" charset="0"/>
          <a:cs typeface="+mj-cs"/>
        </a:defRPr>
      </a:lvl1pPr>
    </p:titleStyle>
    <p:bodyStyle>
      <a:lvl1pPr marL="655776" indent="-655776" algn="l" defTabSz="1748732" rtl="0" eaLnBrk="1" latinLnBrk="0" hangingPunct="1">
        <a:spcBef>
          <a:spcPct val="20000"/>
        </a:spcBef>
        <a:buClr>
          <a:srgbClr val="B41730"/>
        </a:buClr>
        <a:buFont typeface="Arial" pitchFamily="34" charset="0"/>
        <a:buChar char="•"/>
        <a:defRPr sz="4800" kern="1200">
          <a:solidFill>
            <a:schemeClr val="tx1">
              <a:lumMod val="65000"/>
              <a:lumOff val="35000"/>
            </a:schemeClr>
          </a:solidFill>
          <a:latin typeface="Calibri Light" pitchFamily="34" charset="0"/>
          <a:ea typeface="+mn-ea"/>
          <a:cs typeface="+mn-cs"/>
        </a:defRPr>
      </a:lvl1pPr>
      <a:lvl2pPr marL="1420844" indent="-546480" algn="l" defTabSz="1748732" rtl="0" eaLnBrk="1" latinLnBrk="0" hangingPunct="1">
        <a:spcBef>
          <a:spcPct val="20000"/>
        </a:spcBef>
        <a:buClr>
          <a:srgbClr val="B41730"/>
        </a:buClr>
        <a:buFont typeface="Arial" pitchFamily="34" charset="0"/>
        <a:buChar char="–"/>
        <a:defRPr sz="3733" kern="1200">
          <a:solidFill>
            <a:schemeClr val="tx1">
              <a:lumMod val="65000"/>
              <a:lumOff val="35000"/>
            </a:schemeClr>
          </a:solidFill>
          <a:latin typeface="Calibri Light" pitchFamily="34" charset="0"/>
          <a:ea typeface="+mn-ea"/>
          <a:cs typeface="+mn-cs"/>
        </a:defRPr>
      </a:lvl2pPr>
      <a:lvl3pPr marL="2185916" indent="-437184" algn="l" defTabSz="1748732" rtl="0" eaLnBrk="1" latinLnBrk="0" hangingPunct="1">
        <a:spcBef>
          <a:spcPct val="20000"/>
        </a:spcBef>
        <a:buClr>
          <a:srgbClr val="B41730"/>
        </a:buClr>
        <a:buFont typeface="Arial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Calibri Light" pitchFamily="34" charset="0"/>
          <a:ea typeface="+mn-ea"/>
          <a:cs typeface="+mn-cs"/>
        </a:defRPr>
      </a:lvl3pPr>
      <a:lvl4pPr marL="3060282" indent="-437184" algn="l" defTabSz="1748732" rtl="0" eaLnBrk="1" latinLnBrk="0" hangingPunct="1">
        <a:spcBef>
          <a:spcPct val="20000"/>
        </a:spcBef>
        <a:buClr>
          <a:srgbClr val="B41730"/>
        </a:buClr>
        <a:buFont typeface="Arial" pitchFamily="34" charset="0"/>
        <a:buChar char="–"/>
        <a:defRPr sz="2667" kern="1200">
          <a:solidFill>
            <a:schemeClr val="tx1">
              <a:lumMod val="65000"/>
              <a:lumOff val="35000"/>
            </a:schemeClr>
          </a:solidFill>
          <a:latin typeface="Calibri Light" pitchFamily="34" charset="0"/>
          <a:ea typeface="+mn-ea"/>
          <a:cs typeface="+mn-cs"/>
        </a:defRPr>
      </a:lvl4pPr>
      <a:lvl5pPr marL="3934650" indent="-437184" algn="l" defTabSz="1748732" rtl="0" eaLnBrk="1" latinLnBrk="0" hangingPunct="1">
        <a:spcBef>
          <a:spcPct val="20000"/>
        </a:spcBef>
        <a:buClr>
          <a:srgbClr val="B41730"/>
        </a:buClr>
        <a:buFont typeface="Arial" pitchFamily="34" charset="0"/>
        <a:buChar char="»"/>
        <a:defRPr sz="2667" kern="1200">
          <a:solidFill>
            <a:schemeClr val="tx1">
              <a:lumMod val="65000"/>
              <a:lumOff val="35000"/>
            </a:schemeClr>
          </a:solidFill>
          <a:latin typeface="Calibri Light" pitchFamily="34" charset="0"/>
          <a:ea typeface="+mn-ea"/>
          <a:cs typeface="+mn-cs"/>
        </a:defRPr>
      </a:lvl5pPr>
      <a:lvl6pPr marL="4809016" indent="-437184" algn="l" defTabSz="1748732" rtl="0" eaLnBrk="1" latinLnBrk="0" hangingPunct="1">
        <a:spcBef>
          <a:spcPct val="20000"/>
        </a:spcBef>
        <a:buFont typeface="Arial" pitchFamily="34" charset="0"/>
        <a:buChar char="•"/>
        <a:defRPr sz="3867" kern="1200">
          <a:solidFill>
            <a:schemeClr val="tx1"/>
          </a:solidFill>
          <a:latin typeface="+mn-lt"/>
          <a:ea typeface="+mn-ea"/>
          <a:cs typeface="+mn-cs"/>
        </a:defRPr>
      </a:lvl6pPr>
      <a:lvl7pPr marL="5683383" indent="-437184" algn="l" defTabSz="1748732" rtl="0" eaLnBrk="1" latinLnBrk="0" hangingPunct="1">
        <a:spcBef>
          <a:spcPct val="20000"/>
        </a:spcBef>
        <a:buFont typeface="Arial" pitchFamily="34" charset="0"/>
        <a:buChar char="•"/>
        <a:defRPr sz="3867" kern="1200">
          <a:solidFill>
            <a:schemeClr val="tx1"/>
          </a:solidFill>
          <a:latin typeface="+mn-lt"/>
          <a:ea typeface="+mn-ea"/>
          <a:cs typeface="+mn-cs"/>
        </a:defRPr>
      </a:lvl7pPr>
      <a:lvl8pPr marL="6557749" indent="-437184" algn="l" defTabSz="1748732" rtl="0" eaLnBrk="1" latinLnBrk="0" hangingPunct="1">
        <a:spcBef>
          <a:spcPct val="20000"/>
        </a:spcBef>
        <a:buFont typeface="Arial" pitchFamily="34" charset="0"/>
        <a:buChar char="•"/>
        <a:defRPr sz="3867" kern="1200">
          <a:solidFill>
            <a:schemeClr val="tx1"/>
          </a:solidFill>
          <a:latin typeface="+mn-lt"/>
          <a:ea typeface="+mn-ea"/>
          <a:cs typeface="+mn-cs"/>
        </a:defRPr>
      </a:lvl8pPr>
      <a:lvl9pPr marL="7432116" indent="-437184" algn="l" defTabSz="1748732" rtl="0" eaLnBrk="1" latinLnBrk="0" hangingPunct="1">
        <a:spcBef>
          <a:spcPct val="20000"/>
        </a:spcBef>
        <a:buFont typeface="Arial" pitchFamily="34" charset="0"/>
        <a:buChar char="•"/>
        <a:defRPr sz="3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74367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48732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23100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497467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371832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46200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20566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6994932" algn="l" defTabSz="1748732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F9154E4-445C-454A-96DE-22350D4CB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731" y="575400"/>
            <a:ext cx="12011084" cy="1246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dirty="0"/>
              <a:t>Wpisz tytuł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018B71-1CC3-4C10-BB3C-C7AD964EC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9731" y="2156331"/>
            <a:ext cx="12011084" cy="61519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l-PL" dirty="0"/>
              <a:t>Wpisz śródtytuł – pierwszy poziom tekstu</a:t>
            </a:r>
          </a:p>
          <a:p>
            <a:pPr lvl="1"/>
            <a:r>
              <a:rPr lang="pl-PL" dirty="0"/>
              <a:t>Wpisz tekst - drugi poziom</a:t>
            </a:r>
          </a:p>
          <a:p>
            <a:pPr lvl="2"/>
            <a:r>
              <a:rPr lang="pl-PL" dirty="0"/>
              <a:t>Wpisz tekst - trzeci poziom</a:t>
            </a:r>
          </a:p>
          <a:p>
            <a:pPr lvl="3"/>
            <a:r>
              <a:rPr lang="pl-PL" dirty="0"/>
              <a:t>Wpisz tekst - czwarty poziom</a:t>
            </a:r>
          </a:p>
          <a:p>
            <a:pPr lvl="4"/>
            <a:r>
              <a:rPr lang="pl-PL" dirty="0"/>
              <a:t>Wpisz tekst - piąty poziom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5223A486-8310-4058-9873-ED1FD73180E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8014886"/>
            <a:ext cx="973353" cy="537039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8440731-7C54-42CF-9EF6-60FBA1DFE211}"/>
              </a:ext>
            </a:extLst>
          </p:cNvPr>
          <p:cNvSpPr txBox="1">
            <a:spLocks/>
          </p:cNvSpPr>
          <p:nvPr userDrawn="1"/>
        </p:nvSpPr>
        <p:spPr>
          <a:xfrm>
            <a:off x="0" y="8015884"/>
            <a:ext cx="769572" cy="99411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D191471-A67A-43CF-92D3-27AEB9FAF2B5}" type="slidenum">
              <a:rPr lang="pl-PL" sz="2930" smtClean="0">
                <a:solidFill>
                  <a:schemeClr val="tx2"/>
                </a:solidFill>
              </a:rPr>
              <a:pPr algn="r"/>
              <a:t>‹#›</a:t>
            </a:fld>
            <a:endParaRPr lang="pl-PL" sz="2930" dirty="0">
              <a:solidFill>
                <a:schemeClr val="tx2"/>
              </a:solidFill>
            </a:endParaRP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1F586A13-B395-4E3C-8ABF-A4049421350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0596" y="575400"/>
            <a:ext cx="729733" cy="116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6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</p:sldLayoutIdLst>
  <p:txStyles>
    <p:titleStyle>
      <a:lvl1pPr algn="l" defTabSz="608990" rtl="0" eaLnBrk="1" latinLnBrk="0" hangingPunct="1">
        <a:lnSpc>
          <a:spcPts val="3796"/>
        </a:lnSpc>
        <a:spcBef>
          <a:spcPct val="0"/>
        </a:spcBef>
        <a:buNone/>
        <a:defRPr sz="3197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08990" rtl="0" eaLnBrk="1" latinLnBrk="0" hangingPunct="1">
        <a:lnSpc>
          <a:spcPts val="2864"/>
        </a:lnSpc>
        <a:spcBef>
          <a:spcPts val="0"/>
        </a:spcBef>
        <a:spcAft>
          <a:spcPts val="1998"/>
        </a:spcAft>
        <a:buFontTx/>
        <a:buNone/>
        <a:defRPr sz="2398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08990" rtl="0" eaLnBrk="1" latinLnBrk="0" hangingPunct="1">
        <a:lnSpc>
          <a:spcPts val="2531"/>
        </a:lnSpc>
        <a:spcBef>
          <a:spcPts val="0"/>
        </a:spcBef>
        <a:spcAft>
          <a:spcPts val="2398"/>
        </a:spcAft>
        <a:buClr>
          <a:schemeClr val="tx1"/>
        </a:buClr>
        <a:buSzPct val="130000"/>
        <a:buFontTx/>
        <a:buNone/>
        <a:defRPr sz="1598" kern="1200">
          <a:solidFill>
            <a:schemeClr val="bg2"/>
          </a:solidFill>
          <a:latin typeface="+mn-lt"/>
          <a:ea typeface="+mn-ea"/>
          <a:cs typeface="+mn-cs"/>
        </a:defRPr>
      </a:lvl2pPr>
      <a:lvl3pPr marL="671328" indent="-671328" algn="l" defTabSz="608990" rtl="0" eaLnBrk="1" latinLnBrk="0" hangingPunct="1">
        <a:lnSpc>
          <a:spcPts val="2797"/>
        </a:lnSpc>
        <a:spcBef>
          <a:spcPts val="0"/>
        </a:spcBef>
        <a:spcAft>
          <a:spcPts val="1199"/>
        </a:spcAft>
        <a:buClr>
          <a:schemeClr val="tx1"/>
        </a:buClr>
        <a:buSzPct val="130000"/>
        <a:buFont typeface="Wingdings" panose="05000000000000000000" pitchFamily="2" charset="2"/>
        <a:buChar char="l"/>
        <a:defRPr sz="2131" kern="1200">
          <a:solidFill>
            <a:schemeClr val="bg2"/>
          </a:solidFill>
          <a:latin typeface="+mn-lt"/>
          <a:ea typeface="+mn-ea"/>
          <a:cs typeface="+mn-cs"/>
        </a:defRPr>
      </a:lvl3pPr>
      <a:lvl4pPr marL="1342656" indent="-671328" algn="l" defTabSz="608990" rtl="0" eaLnBrk="1" latinLnBrk="0" hangingPunct="1">
        <a:lnSpc>
          <a:spcPts val="2797"/>
        </a:lnSpc>
        <a:spcBef>
          <a:spcPts val="0"/>
        </a:spcBef>
        <a:spcAft>
          <a:spcPts val="1199"/>
        </a:spcAft>
        <a:buClr>
          <a:schemeClr val="tx1"/>
        </a:buClr>
        <a:buSzPct val="130000"/>
        <a:buFont typeface="Wingdings" panose="05000000000000000000" pitchFamily="2" charset="2"/>
        <a:buChar char="l"/>
        <a:defRPr sz="2131" kern="1200">
          <a:solidFill>
            <a:schemeClr val="bg2"/>
          </a:solidFill>
          <a:latin typeface="+mn-lt"/>
          <a:ea typeface="+mn-ea"/>
          <a:cs typeface="+mn-cs"/>
        </a:defRPr>
      </a:lvl4pPr>
      <a:lvl5pPr marL="2013984" indent="-671328" algn="l" defTabSz="608990" rtl="0" eaLnBrk="1" latinLnBrk="0" hangingPunct="1">
        <a:lnSpc>
          <a:spcPts val="2797"/>
        </a:lnSpc>
        <a:spcBef>
          <a:spcPts val="0"/>
        </a:spcBef>
        <a:spcAft>
          <a:spcPts val="1199"/>
        </a:spcAft>
        <a:buClr>
          <a:schemeClr val="tx1"/>
        </a:buClr>
        <a:buSzPct val="130000"/>
        <a:buFont typeface="Wingdings" panose="05000000000000000000" pitchFamily="2" charset="2"/>
        <a:buChar char="l"/>
        <a:defRPr sz="2131" kern="1200">
          <a:solidFill>
            <a:schemeClr val="bg2"/>
          </a:solidFill>
          <a:latin typeface="+mn-lt"/>
          <a:ea typeface="+mn-ea"/>
          <a:cs typeface="+mn-cs"/>
        </a:defRPr>
      </a:lvl5pPr>
      <a:lvl6pPr marL="1674724" indent="-152248" algn="l" defTabSz="60899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6pPr>
      <a:lvl7pPr marL="1979219" indent="-152248" algn="l" defTabSz="60899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7pPr>
      <a:lvl8pPr marL="2283714" indent="-152248" algn="l" defTabSz="60899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8pPr>
      <a:lvl9pPr marL="2588209" indent="-152248" algn="l" defTabSz="60899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1pPr>
      <a:lvl2pPr marL="304495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2pPr>
      <a:lvl3pPr marL="608990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3pPr>
      <a:lvl4pPr marL="913486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4pPr>
      <a:lvl5pPr marL="1217981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5pPr>
      <a:lvl6pPr marL="1522476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6pPr>
      <a:lvl7pPr marL="1826971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7pPr>
      <a:lvl8pPr marL="2131466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8pPr>
      <a:lvl9pPr marL="2435962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72">
          <p15:clr>
            <a:srgbClr val="F26B43"/>
          </p15:clr>
        </p15:guide>
        <p15:guide id="2" pos="196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F9154E4-445C-454A-96DE-22350D4CB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731" y="575400"/>
            <a:ext cx="12011084" cy="1246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dirty="0"/>
              <a:t>Wpisz tytuł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018B71-1CC3-4C10-BB3C-C7AD964EC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9731" y="2156331"/>
            <a:ext cx="12011084" cy="61519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l-PL" dirty="0"/>
              <a:t>Wpisz śródtytuł – pierwszy poziom tekstu</a:t>
            </a:r>
          </a:p>
          <a:p>
            <a:pPr lvl="1"/>
            <a:r>
              <a:rPr lang="pl-PL" dirty="0"/>
              <a:t>Wpisz tekst - drugi poziom</a:t>
            </a:r>
          </a:p>
          <a:p>
            <a:pPr lvl="2"/>
            <a:r>
              <a:rPr lang="pl-PL" dirty="0"/>
              <a:t>Wpisz tekst - trzeci poziom</a:t>
            </a:r>
          </a:p>
          <a:p>
            <a:pPr lvl="3"/>
            <a:r>
              <a:rPr lang="pl-PL" dirty="0"/>
              <a:t>Wpisz tekst - czwarty poziom</a:t>
            </a:r>
          </a:p>
          <a:p>
            <a:pPr lvl="4"/>
            <a:r>
              <a:rPr lang="pl-PL" dirty="0"/>
              <a:t>Wpisz tekst - piąty poziom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5223A486-8310-4058-9873-ED1FD73180E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8014886"/>
            <a:ext cx="973353" cy="537039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8440731-7C54-42CF-9EF6-60FBA1DFE211}"/>
              </a:ext>
            </a:extLst>
          </p:cNvPr>
          <p:cNvSpPr txBox="1">
            <a:spLocks/>
          </p:cNvSpPr>
          <p:nvPr userDrawn="1"/>
        </p:nvSpPr>
        <p:spPr>
          <a:xfrm>
            <a:off x="0" y="8015884"/>
            <a:ext cx="769572" cy="99411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D191471-A67A-43CF-92D3-27AEB9FAF2B5}" type="slidenum">
              <a:rPr lang="pl-PL" sz="2930" smtClean="0">
                <a:solidFill>
                  <a:srgbClr val="FFFFFF"/>
                </a:solidFill>
              </a:rPr>
              <a:pPr algn="r"/>
              <a:t>‹#›</a:t>
            </a:fld>
            <a:endParaRPr lang="pl-PL" sz="2930" dirty="0">
              <a:solidFill>
                <a:srgbClr val="FFFFFF"/>
              </a:solidFill>
            </a:endParaRP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1F586A13-B395-4E3C-8ABF-A4049421350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596" y="575400"/>
            <a:ext cx="729733" cy="116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1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l" defTabSz="608990" rtl="0" eaLnBrk="1" latinLnBrk="0" hangingPunct="1">
        <a:lnSpc>
          <a:spcPts val="3796"/>
        </a:lnSpc>
        <a:spcBef>
          <a:spcPct val="0"/>
        </a:spcBef>
        <a:buNone/>
        <a:defRPr sz="3197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08990" rtl="0" eaLnBrk="1" latinLnBrk="0" hangingPunct="1">
        <a:lnSpc>
          <a:spcPts val="2864"/>
        </a:lnSpc>
        <a:spcBef>
          <a:spcPts val="0"/>
        </a:spcBef>
        <a:spcAft>
          <a:spcPts val="1998"/>
        </a:spcAft>
        <a:buFontTx/>
        <a:buNone/>
        <a:defRPr sz="2398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08990" rtl="0" eaLnBrk="1" latinLnBrk="0" hangingPunct="1">
        <a:lnSpc>
          <a:spcPts val="2531"/>
        </a:lnSpc>
        <a:spcBef>
          <a:spcPts val="0"/>
        </a:spcBef>
        <a:spcAft>
          <a:spcPts val="2398"/>
        </a:spcAft>
        <a:buClr>
          <a:schemeClr val="tx1"/>
        </a:buClr>
        <a:buSzPct val="130000"/>
        <a:buFontTx/>
        <a:buNone/>
        <a:defRPr sz="1598" kern="1200">
          <a:solidFill>
            <a:schemeClr val="bg2"/>
          </a:solidFill>
          <a:latin typeface="+mn-lt"/>
          <a:ea typeface="+mn-ea"/>
          <a:cs typeface="+mn-cs"/>
        </a:defRPr>
      </a:lvl2pPr>
      <a:lvl3pPr marL="671328" indent="-671328" algn="l" defTabSz="608990" rtl="0" eaLnBrk="1" latinLnBrk="0" hangingPunct="1">
        <a:lnSpc>
          <a:spcPts val="2797"/>
        </a:lnSpc>
        <a:spcBef>
          <a:spcPts val="0"/>
        </a:spcBef>
        <a:spcAft>
          <a:spcPts val="1199"/>
        </a:spcAft>
        <a:buClr>
          <a:schemeClr val="tx1"/>
        </a:buClr>
        <a:buSzPct val="130000"/>
        <a:buFont typeface="Wingdings" panose="05000000000000000000" pitchFamily="2" charset="2"/>
        <a:buChar char="l"/>
        <a:defRPr sz="2131" kern="1200">
          <a:solidFill>
            <a:schemeClr val="bg2"/>
          </a:solidFill>
          <a:latin typeface="+mn-lt"/>
          <a:ea typeface="+mn-ea"/>
          <a:cs typeface="+mn-cs"/>
        </a:defRPr>
      </a:lvl3pPr>
      <a:lvl4pPr marL="1342656" indent="-671328" algn="l" defTabSz="608990" rtl="0" eaLnBrk="1" latinLnBrk="0" hangingPunct="1">
        <a:lnSpc>
          <a:spcPts val="2797"/>
        </a:lnSpc>
        <a:spcBef>
          <a:spcPts val="0"/>
        </a:spcBef>
        <a:spcAft>
          <a:spcPts val="1199"/>
        </a:spcAft>
        <a:buClr>
          <a:schemeClr val="tx1"/>
        </a:buClr>
        <a:buSzPct val="130000"/>
        <a:buFont typeface="Wingdings" panose="05000000000000000000" pitchFamily="2" charset="2"/>
        <a:buChar char="l"/>
        <a:defRPr sz="2131" kern="1200">
          <a:solidFill>
            <a:schemeClr val="bg2"/>
          </a:solidFill>
          <a:latin typeface="+mn-lt"/>
          <a:ea typeface="+mn-ea"/>
          <a:cs typeface="+mn-cs"/>
        </a:defRPr>
      </a:lvl4pPr>
      <a:lvl5pPr marL="2013984" indent="-671328" algn="l" defTabSz="608990" rtl="0" eaLnBrk="1" latinLnBrk="0" hangingPunct="1">
        <a:lnSpc>
          <a:spcPts val="2797"/>
        </a:lnSpc>
        <a:spcBef>
          <a:spcPts val="0"/>
        </a:spcBef>
        <a:spcAft>
          <a:spcPts val="1199"/>
        </a:spcAft>
        <a:buClr>
          <a:schemeClr val="tx1"/>
        </a:buClr>
        <a:buSzPct val="130000"/>
        <a:buFont typeface="Wingdings" panose="05000000000000000000" pitchFamily="2" charset="2"/>
        <a:buChar char="l"/>
        <a:defRPr sz="2131" kern="1200">
          <a:solidFill>
            <a:schemeClr val="bg2"/>
          </a:solidFill>
          <a:latin typeface="+mn-lt"/>
          <a:ea typeface="+mn-ea"/>
          <a:cs typeface="+mn-cs"/>
        </a:defRPr>
      </a:lvl5pPr>
      <a:lvl6pPr marL="1674724" indent="-152248" algn="l" defTabSz="60899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6pPr>
      <a:lvl7pPr marL="1979219" indent="-152248" algn="l" defTabSz="60899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7pPr>
      <a:lvl8pPr marL="2283714" indent="-152248" algn="l" defTabSz="60899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8pPr>
      <a:lvl9pPr marL="2588209" indent="-152248" algn="l" defTabSz="60899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1pPr>
      <a:lvl2pPr marL="304495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2pPr>
      <a:lvl3pPr marL="608990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3pPr>
      <a:lvl4pPr marL="913486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4pPr>
      <a:lvl5pPr marL="1217981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5pPr>
      <a:lvl6pPr marL="1522476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6pPr>
      <a:lvl7pPr marL="1826971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7pPr>
      <a:lvl8pPr marL="2131466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8pPr>
      <a:lvl9pPr marL="2435962" algn="l" defTabSz="608990" rtl="0" eaLnBrk="1" latinLnBrk="0" hangingPunct="1">
        <a:defRPr sz="11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72">
          <p15:clr>
            <a:srgbClr val="F26B43"/>
          </p15:clr>
        </p15:guide>
        <p15:guide id="2" pos="19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mailto:mds@piap.lukasiewicz.gov.p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12" Type="http://schemas.openxmlformats.org/officeDocument/2006/relationships/image" Target="../media/image3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13.jpe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12" Type="http://schemas.openxmlformats.org/officeDocument/2006/relationships/image" Target="../media/image3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5C000D4-AE05-4AF8-95F6-6E16D091B655}"/>
              </a:ext>
            </a:extLst>
          </p:cNvPr>
          <p:cNvSpPr/>
          <p:nvPr/>
        </p:nvSpPr>
        <p:spPr>
          <a:xfrm>
            <a:off x="0" y="6367437"/>
            <a:ext cx="16238538" cy="2911054"/>
          </a:xfrm>
          <a:prstGeom prst="rect">
            <a:avLst/>
          </a:prstGeom>
          <a:solidFill>
            <a:srgbClr val="44D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467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A372969-F337-4809-AB60-6AB30EFBA030}"/>
              </a:ext>
            </a:extLst>
          </p:cNvPr>
          <p:cNvSpPr/>
          <p:nvPr/>
        </p:nvSpPr>
        <p:spPr>
          <a:xfrm>
            <a:off x="-45906" y="6782933"/>
            <a:ext cx="1623853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sz="3600" b="1" i="1" spc="400" dirty="0"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Experience and competence in the field of mobile robotics and security solutions</a:t>
            </a:r>
          </a:p>
          <a:p>
            <a:pPr algn="ctr"/>
            <a:endParaRPr lang="pl-PL" sz="3600" dirty="0">
              <a:hlinkClick r:id="rId2"/>
            </a:endParaRPr>
          </a:p>
          <a:p>
            <a:pPr algn="ctr"/>
            <a:r>
              <a:rPr lang="pl-PL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National</a:t>
            </a:r>
            <a:r>
              <a:rPr lang="pl-PL" sz="2800" dirty="0">
                <a:latin typeface="Verdana" panose="020B0604030504040204" pitchFamily="34" charset="0"/>
                <a:ea typeface="Verdana" panose="020B0604030504040204" pitchFamily="34" charset="0"/>
              </a:rPr>
              <a:t> Knowledge </a:t>
            </a:r>
            <a:r>
              <a:rPr lang="pl-PL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Valorisation</a:t>
            </a:r>
            <a:r>
              <a:rPr lang="pl-PL" sz="2800" dirty="0">
                <a:latin typeface="Verdana" panose="020B0604030504040204" pitchFamily="34" charset="0"/>
                <a:ea typeface="Verdana" panose="020B0604030504040204" pitchFamily="34" charset="0"/>
              </a:rPr>
              <a:t> Day, 26 -27 May 2025</a:t>
            </a:r>
            <a:endParaRPr lang="en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861" y="966837"/>
            <a:ext cx="7623078" cy="5663516"/>
          </a:xfrm>
          <a:prstGeom prst="rect">
            <a:avLst/>
          </a:prstGeom>
        </p:spPr>
      </p:pic>
      <p:pic>
        <p:nvPicPr>
          <p:cNvPr id="7" name="Obraz 6" descr="Obraz zawierający transport&#10;&#10;Opis wygenerowany automatycznie">
            <a:extLst>
              <a:ext uri="{FF2B5EF4-FFF2-40B4-BE49-F238E27FC236}">
                <a16:creationId xmlns:a16="http://schemas.microsoft.com/office/drawing/2014/main" id="{54F2940F-3992-33F5-0ECC-49AE8649C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7068" y="1924603"/>
            <a:ext cx="4942885" cy="413054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632FF6E-1171-C676-52E0-DAB44C453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56" y="127483"/>
            <a:ext cx="3843110" cy="1413596"/>
          </a:xfrm>
          <a:prstGeom prst="rect">
            <a:avLst/>
          </a:prstGeom>
        </p:spPr>
      </p:pic>
      <p:pic>
        <p:nvPicPr>
          <p:cNvPr id="5" name="Obraz 4" descr="Obraz zawierający ubrania, skafander ciśnieniowy, astronauta, osoba&#10;&#10;Opis wygenerowany automatycznie">
            <a:extLst>
              <a:ext uri="{FF2B5EF4-FFF2-40B4-BE49-F238E27FC236}">
                <a16:creationId xmlns:a16="http://schemas.microsoft.com/office/drawing/2014/main" id="{C304EFA6-748D-5DAC-8218-DF410A383F0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462"/>
          <a:stretch/>
        </p:blipFill>
        <p:spPr bwMode="auto">
          <a:xfrm>
            <a:off x="48471" y="-182877"/>
            <a:ext cx="5406501" cy="655031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11A031C-B644-B65F-BFF6-3CA65833FE1C}"/>
              </a:ext>
            </a:extLst>
          </p:cNvPr>
          <p:cNvSpPr txBox="1"/>
          <p:nvPr/>
        </p:nvSpPr>
        <p:spPr>
          <a:xfrm>
            <a:off x="5697099" y="353515"/>
            <a:ext cx="47525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 err="1">
                <a:effectLst/>
                <a:latin typeface="Roboto" panose="02000000000000000000" pitchFamily="2" charset="0"/>
              </a:rPr>
              <a:t>Showcase</a:t>
            </a:r>
            <a:r>
              <a:rPr lang="pl-PL" b="1" i="0" dirty="0">
                <a:effectLst/>
                <a:latin typeface="Roboto" panose="02000000000000000000" pitchFamily="2" charset="0"/>
              </a:rPr>
              <a:t> of </a:t>
            </a:r>
            <a:r>
              <a:rPr lang="pl-PL" b="1" i="0" dirty="0" err="1">
                <a:effectLst/>
                <a:latin typeface="Roboto" panose="02000000000000000000" pitchFamily="2" charset="0"/>
              </a:rPr>
              <a:t>success</a:t>
            </a:r>
            <a:r>
              <a:rPr lang="pl-PL" b="1" i="0" dirty="0">
                <a:effectLst/>
                <a:latin typeface="Roboto" panose="02000000000000000000" pitchFamily="2" charset="0"/>
              </a:rPr>
              <a:t> </a:t>
            </a:r>
            <a:r>
              <a:rPr lang="pl-PL" b="1" i="0" dirty="0" err="1">
                <a:effectLst/>
                <a:latin typeface="Roboto" panose="02000000000000000000" pitchFamily="2" charset="0"/>
              </a:rPr>
              <a:t>stories</a:t>
            </a:r>
            <a:r>
              <a:rPr lang="pl-PL" b="1" i="0" dirty="0">
                <a:effectLst/>
                <a:latin typeface="Roboto" panose="02000000000000000000" pitchFamily="2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0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">
            <a:extLst>
              <a:ext uri="{FF2B5EF4-FFF2-40B4-BE49-F238E27FC236}">
                <a16:creationId xmlns:a16="http://schemas.microsoft.com/office/drawing/2014/main" id="{E54307C9-45C1-4B92-BE19-23C0714513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2831" y="590246"/>
            <a:ext cx="10752475" cy="111082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" sz="3200" b="1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Łukasiewicz </a:t>
            </a:r>
            <a:r>
              <a:rPr lang="en" sz="3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– PIAP</a:t>
            </a:r>
            <a:br>
              <a:rPr lang="pl-PL" sz="3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</a:br>
            <a:r>
              <a:rPr lang="pl-PL" sz="3200" b="1" dirty="0">
                <a:latin typeface="+mj-lt"/>
                <a:ea typeface="Open Sans" charset="0"/>
                <a:cs typeface="Calibri Light" pitchFamily="34" charset="0"/>
              </a:rPr>
              <a:t>ABOUT US</a:t>
            </a:r>
            <a:br>
              <a:rPr lang="pl-PL" sz="1400" dirty="0">
                <a:latin typeface="+mj-lt"/>
                <a:cs typeface="Calibri Light" pitchFamily="34" charset="0"/>
              </a:rPr>
            </a:br>
            <a:endParaRPr lang="en" sz="3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6A9ED0E3-C606-4588-AA55-4B3E55006C10}"/>
              </a:ext>
            </a:extLst>
          </p:cNvPr>
          <p:cNvCxnSpPr>
            <a:cxnSpLocks/>
          </p:cNvCxnSpPr>
          <p:nvPr/>
        </p:nvCxnSpPr>
        <p:spPr>
          <a:xfrm flipH="1">
            <a:off x="18757" y="1801665"/>
            <a:ext cx="16219781" cy="29268"/>
          </a:xfrm>
          <a:prstGeom prst="line">
            <a:avLst/>
          </a:prstGeom>
          <a:ln w="57150">
            <a:solidFill>
              <a:srgbClr val="44D6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ymbol zastępczy zawartości 2"/>
          <p:cNvSpPr>
            <a:spLocks noGrp="1"/>
          </p:cNvSpPr>
          <p:nvPr>
            <p:ph idx="1"/>
          </p:nvPr>
        </p:nvSpPr>
        <p:spPr>
          <a:xfrm>
            <a:off x="6115044" y="2406997"/>
            <a:ext cx="9565065" cy="518457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Łukasiewicz Research Network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- </a:t>
            </a:r>
            <a:r>
              <a:rPr lang="en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Industrial Research Institute for Automation and Measurements PIAP</a:t>
            </a: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Established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in 1965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Part of </a:t>
            </a:r>
            <a:r>
              <a:rPr lang="en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Łukasiewicz Research Network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(22 R&amp;D </a:t>
            </a: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institutes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First </a:t>
            </a:r>
            <a:r>
              <a:rPr lang="en-US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mobile robots </a:t>
            </a:r>
            <a:r>
              <a:rPr lang="en-GB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manufacturer</a:t>
            </a:r>
            <a:r>
              <a:rPr lang="en-US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in Poland (INSPECTOR, 1999)</a:t>
            </a: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25 </a:t>
            </a: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years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</a:t>
            </a: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experience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in EOD </a:t>
            </a: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robotics</a:t>
            </a: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We specialize in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mobile robotics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</a:t>
            </a:r>
            <a:r>
              <a:rPr lang="en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solutions for public safety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Equippment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</a:t>
            </a: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dedicated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for the </a:t>
            </a: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Army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, Police and </a:t>
            </a: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antiterrorist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 </a:t>
            </a:r>
            <a:r>
              <a:rPr lang="pl-PL" sz="2000" b="1" dirty="0" err="1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agencies</a:t>
            </a:r>
            <a:r>
              <a:rPr lang="pl-PL" sz="2000" b="1" dirty="0">
                <a:solidFill>
                  <a:schemeClr val="tx1"/>
                </a:solidFill>
                <a:latin typeface="+mj-lt"/>
                <a:ea typeface="Open Sans" charset="0"/>
                <a:cs typeface="Calibri Light" pitchFamily="34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pl-PL" sz="2000" b="1" dirty="0">
              <a:solidFill>
                <a:schemeClr val="tx1"/>
              </a:solidFill>
              <a:latin typeface="+mj-lt"/>
              <a:ea typeface="Open Sans" charset="0"/>
              <a:cs typeface="Calibri Light" pitchFamily="34" charset="0"/>
            </a:endParaRPr>
          </a:p>
        </p:txBody>
      </p:sp>
      <p:grpSp>
        <p:nvGrpSpPr>
          <p:cNvPr id="25" name="Grupa 24"/>
          <p:cNvGrpSpPr/>
          <p:nvPr/>
        </p:nvGrpSpPr>
        <p:grpSpPr>
          <a:xfrm>
            <a:off x="402457" y="2406997"/>
            <a:ext cx="5484562" cy="5184575"/>
            <a:chOff x="838911" y="2406997"/>
            <a:chExt cx="3463934" cy="3692932"/>
          </a:xfrm>
        </p:grpSpPr>
        <p:sp>
          <p:nvSpPr>
            <p:cNvPr id="21" name="Prostokąt 20"/>
            <p:cNvSpPr/>
            <p:nvPr/>
          </p:nvSpPr>
          <p:spPr>
            <a:xfrm>
              <a:off x="838911" y="4351213"/>
              <a:ext cx="1656183" cy="1748716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pl-PL" sz="4000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25 </a:t>
              </a:r>
              <a:r>
                <a:rPr lang="pl-PL" sz="4000" b="1" dirty="0" err="1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years</a:t>
              </a:r>
              <a:r>
                <a:rPr lang="pl-PL" sz="44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 </a:t>
              </a:r>
              <a:br>
                <a:rPr lang="pl-PL" sz="2000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</a:br>
              <a:r>
                <a:rPr lang="pl-PL" sz="2000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in EOD </a:t>
              </a:r>
              <a:r>
                <a:rPr lang="pl-PL" sz="2000" dirty="0" err="1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robotics</a:t>
              </a:r>
              <a:endParaRPr lang="pl-PL" sz="2000" dirty="0">
                <a:solidFill>
                  <a:srgbClr val="F9F9F6"/>
                </a:solidFill>
                <a:latin typeface="+mj-lt"/>
                <a:ea typeface="Open Sans" pitchFamily="34" charset="0"/>
                <a:cs typeface="Calibri Light" pitchFamily="34" charset="0"/>
              </a:endParaRPr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2646661" y="4351213"/>
              <a:ext cx="1656184" cy="174871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44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&gt; 600</a:t>
              </a:r>
              <a:endParaRPr lang="en" sz="4400" b="1" dirty="0">
                <a:solidFill>
                  <a:schemeClr val="tx1"/>
                </a:solidFill>
                <a:latin typeface="+mj-lt"/>
                <a:ea typeface="Open Sans" pitchFamily="34" charset="0"/>
                <a:cs typeface="Calibri Light" pitchFamily="34" charset="0"/>
              </a:endParaRPr>
            </a:p>
            <a:p>
              <a:pPr algn="ctr"/>
              <a:r>
                <a:rPr lang="pl-PL" sz="2000" dirty="0" err="1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robots</a:t>
              </a:r>
              <a:r>
                <a:rPr lang="pl-PL" sz="2000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 </a:t>
              </a:r>
              <a:r>
                <a:rPr lang="pl-PL" sz="2000" dirty="0" err="1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deployed</a:t>
              </a:r>
              <a:endParaRPr lang="en" sz="2000" dirty="0">
                <a:solidFill>
                  <a:schemeClr val="tx1"/>
                </a:solidFill>
                <a:latin typeface="+mj-lt"/>
                <a:ea typeface="Open Sans" pitchFamily="34" charset="0"/>
                <a:cs typeface="Calibri Light" pitchFamily="34" charset="0"/>
              </a:endParaRPr>
            </a:p>
          </p:txBody>
        </p:sp>
        <p:sp>
          <p:nvSpPr>
            <p:cNvPr id="23" name="Prostokąt 22"/>
            <p:cNvSpPr/>
            <p:nvPr/>
          </p:nvSpPr>
          <p:spPr>
            <a:xfrm>
              <a:off x="846462" y="2406997"/>
              <a:ext cx="1656183" cy="181086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748732">
                <a:lnSpc>
                  <a:spcPct val="110000"/>
                </a:lnSpc>
                <a:spcBef>
                  <a:spcPct val="20000"/>
                </a:spcBef>
                <a:buClr>
                  <a:srgbClr val="B41730"/>
                </a:buClr>
              </a:pPr>
              <a:endParaRPr lang="pl-PL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Calibri Light" pitchFamily="34" charset="0"/>
              </a:endParaRPr>
            </a:p>
            <a:p>
              <a:pPr algn="ctr" defTabSz="1748732">
                <a:lnSpc>
                  <a:spcPct val="110000"/>
                </a:lnSpc>
                <a:spcBef>
                  <a:spcPct val="20000"/>
                </a:spcBef>
                <a:buClr>
                  <a:srgbClr val="B41730"/>
                </a:buClr>
              </a:pPr>
              <a:endParaRPr lang="pl-PL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Calibri Light" pitchFamily="34" charset="0"/>
              </a:endParaRPr>
            </a:p>
            <a:p>
              <a:pPr algn="ctr" defTabSz="1748732">
                <a:lnSpc>
                  <a:spcPct val="110000"/>
                </a:lnSpc>
                <a:spcBef>
                  <a:spcPct val="20000"/>
                </a:spcBef>
                <a:buClr>
                  <a:srgbClr val="B41730"/>
                </a:buClr>
              </a:pPr>
              <a:r>
                <a:rPr lang="pl-PL" sz="4000" b="1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60 </a:t>
              </a:r>
              <a:r>
                <a:rPr lang="pl-PL" sz="4000" b="1" dirty="0" err="1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years</a:t>
              </a:r>
              <a:r>
                <a:rPr lang="pl-PL" sz="40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 </a:t>
              </a:r>
              <a:br>
                <a:rPr lang="pl-PL" sz="28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</a:br>
              <a:r>
                <a:rPr lang="pl-PL" sz="2000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of </a:t>
              </a:r>
              <a:r>
                <a:rPr lang="pl-PL" sz="2000" dirty="0" err="1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experience</a:t>
              </a:r>
              <a:r>
                <a:rPr lang="pl-PL" sz="2000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 in automation and </a:t>
              </a:r>
              <a:r>
                <a:rPr lang="pl-PL" sz="2000" dirty="0" err="1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robotics</a:t>
              </a:r>
              <a:endParaRPr lang="pl-PL" sz="2000" dirty="0">
                <a:solidFill>
                  <a:schemeClr val="tx1"/>
                </a:solidFill>
                <a:latin typeface="+mj-lt"/>
                <a:ea typeface="Open Sans" pitchFamily="34" charset="0"/>
                <a:cs typeface="Calibri Light" pitchFamily="34" charset="0"/>
              </a:endParaRPr>
            </a:p>
            <a:p>
              <a:pPr algn="ctr" defTabSz="1748732">
                <a:lnSpc>
                  <a:spcPct val="110000"/>
                </a:lnSpc>
                <a:spcBef>
                  <a:spcPct val="20000"/>
                </a:spcBef>
                <a:buClr>
                  <a:srgbClr val="B41730"/>
                </a:buClr>
              </a:pPr>
              <a:endParaRPr lang="pl-PL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Calibri Light" pitchFamily="34" charset="0"/>
              </a:endParaRPr>
            </a:p>
            <a:p>
              <a:pPr algn="ctr"/>
              <a:endParaRPr lang="pl-PL" sz="2000" dirty="0">
                <a:solidFill>
                  <a:schemeClr val="tx1"/>
                </a:solidFill>
                <a:latin typeface="+mj-lt"/>
                <a:ea typeface="Open Sans" pitchFamily="34" charset="0"/>
                <a:cs typeface="Calibri Light" pitchFamily="34" charset="0"/>
              </a:endParaRPr>
            </a:p>
          </p:txBody>
        </p:sp>
        <p:sp>
          <p:nvSpPr>
            <p:cNvPr id="24" name="Prostokąt 23"/>
            <p:cNvSpPr/>
            <p:nvPr/>
          </p:nvSpPr>
          <p:spPr>
            <a:xfrm>
              <a:off x="2646661" y="2406997"/>
              <a:ext cx="1656184" cy="1810868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4800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250</a:t>
              </a:r>
              <a:r>
                <a:rPr lang="en" sz="4800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 </a:t>
              </a:r>
              <a:br>
                <a:rPr lang="pl-PL" sz="2000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</a:br>
              <a:r>
                <a:rPr lang="en" sz="2000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employees</a:t>
              </a:r>
            </a:p>
          </p:txBody>
        </p:sp>
      </p:grpSp>
      <p:pic>
        <p:nvPicPr>
          <p:cNvPr id="44" name="Obraz 43">
            <a:extLst>
              <a:ext uri="{FF2B5EF4-FFF2-40B4-BE49-F238E27FC236}">
                <a16:creationId xmlns:a16="http://schemas.microsoft.com/office/drawing/2014/main" id="{44C5A849-DC59-31C6-E5E8-FCEA9D5945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56" y="127483"/>
            <a:ext cx="3843110" cy="141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1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1">
            <a:extLst>
              <a:ext uri="{FF2B5EF4-FFF2-40B4-BE49-F238E27FC236}">
                <a16:creationId xmlns:a16="http://schemas.microsoft.com/office/drawing/2014/main" id="{9FD2DD32-EE3F-444C-B4D7-3460F5592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831" y="829888"/>
            <a:ext cx="12011084" cy="1246659"/>
          </a:xfrm>
        </p:spPr>
        <p:txBody>
          <a:bodyPr anchor="ctr"/>
          <a:lstStyle/>
          <a:p>
            <a:r>
              <a:rPr lang="pl-PL" sz="2900" b="1" dirty="0" err="1">
                <a:latin typeface="+mj-lt"/>
                <a:ea typeface="Open Sans" charset="0"/>
                <a:cs typeface="Calibri Light" pitchFamily="34" charset="0"/>
              </a:rPr>
              <a:t>Certificates</a:t>
            </a:r>
            <a:endParaRPr lang="pl-PL" sz="2900" b="1" dirty="0">
              <a:latin typeface="+mj-lt"/>
              <a:ea typeface="Open Sans" charset="0"/>
              <a:cs typeface="Calibri Light" pitchFamily="34" charset="0"/>
            </a:endParaRP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570331E-0824-477D-8FCF-A2539DA7DD90}"/>
              </a:ext>
            </a:extLst>
          </p:cNvPr>
          <p:cNvGrpSpPr/>
          <p:nvPr/>
        </p:nvGrpSpPr>
        <p:grpSpPr>
          <a:xfrm>
            <a:off x="3510757" y="1974949"/>
            <a:ext cx="9561944" cy="6122906"/>
            <a:chOff x="7409892" y="2736000"/>
            <a:chExt cx="14358340" cy="9194236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72ED565A-48F3-460A-81C3-22364B9418C0}"/>
                </a:ext>
              </a:extLst>
            </p:cNvPr>
            <p:cNvSpPr/>
            <p:nvPr/>
          </p:nvSpPr>
          <p:spPr>
            <a:xfrm>
              <a:off x="7409892" y="2736000"/>
              <a:ext cx="4499992" cy="4364754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8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ISO</a:t>
              </a:r>
              <a:br>
                <a:rPr lang="pl-PL" sz="4800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</a:br>
              <a:r>
                <a:rPr lang="pl-PL" sz="28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9001:2015</a:t>
              </a: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4701BC48-30CF-44F0-A5D7-212E08DA3C31}"/>
                </a:ext>
              </a:extLst>
            </p:cNvPr>
            <p:cNvSpPr/>
            <p:nvPr/>
          </p:nvSpPr>
          <p:spPr>
            <a:xfrm>
              <a:off x="7409892" y="7565482"/>
              <a:ext cx="4499992" cy="4364754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NATO, ESA, UE</a:t>
              </a:r>
              <a:br>
                <a:rPr lang="pl-PL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</a:br>
              <a:r>
                <a:rPr lang="pl-PL" b="1" dirty="0" err="1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certificates</a:t>
              </a:r>
              <a:endParaRPr lang="pl-PL" b="1" dirty="0">
                <a:solidFill>
                  <a:srgbClr val="F9F9F6"/>
                </a:solidFill>
                <a:latin typeface="+mj-lt"/>
                <a:ea typeface="Open Sans" pitchFamily="34" charset="0"/>
                <a:cs typeface="Calibri Light" pitchFamily="34" charset="0"/>
              </a:endParaRPr>
            </a:p>
          </p:txBody>
        </p:sp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EC881A90-2F7C-4736-A35F-24112651976E}"/>
                </a:ext>
              </a:extLst>
            </p:cNvPr>
            <p:cNvSpPr/>
            <p:nvPr/>
          </p:nvSpPr>
          <p:spPr>
            <a:xfrm>
              <a:off x="12339066" y="2736000"/>
              <a:ext cx="4499992" cy="4364754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 err="1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Internal</a:t>
              </a:r>
              <a:r>
                <a:rPr lang="pl-PL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 </a:t>
              </a:r>
              <a:r>
                <a:rPr lang="pl-PL" b="1" dirty="0" err="1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Inspection</a:t>
              </a:r>
              <a:r>
                <a:rPr lang="pl-PL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 System</a:t>
              </a:r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3B429600-6EBE-4A5F-8CB5-9A4A6F6754A5}"/>
                </a:ext>
              </a:extLst>
            </p:cNvPr>
            <p:cNvSpPr/>
            <p:nvPr/>
          </p:nvSpPr>
          <p:spPr>
            <a:xfrm>
              <a:off x="12339066" y="7551527"/>
              <a:ext cx="4499992" cy="4364754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8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AQAP</a:t>
              </a:r>
              <a:br>
                <a:rPr lang="pl-PL" sz="28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</a:br>
              <a:r>
                <a:rPr lang="pl-PL" sz="28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2110:2016</a:t>
              </a:r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53DA8946-C2B1-4388-9696-C7F9963799DB}"/>
                </a:ext>
              </a:extLst>
            </p:cNvPr>
            <p:cNvSpPr/>
            <p:nvPr/>
          </p:nvSpPr>
          <p:spPr>
            <a:xfrm>
              <a:off x="17268240" y="7551527"/>
              <a:ext cx="4499992" cy="4364754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solidFill>
                    <a:srgbClr val="F9F9F6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NATO SECURITY CLEARENCE 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631B1351-8DB6-4C6E-9E5C-5D129AB405B6}"/>
                </a:ext>
              </a:extLst>
            </p:cNvPr>
            <p:cNvSpPr/>
            <p:nvPr/>
          </p:nvSpPr>
          <p:spPr>
            <a:xfrm>
              <a:off x="17268240" y="2736000"/>
              <a:ext cx="4499992" cy="4364754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800" b="1" dirty="0">
                  <a:solidFill>
                    <a:schemeClr val="tx1"/>
                  </a:solidFill>
                  <a:latin typeface="+mj-lt"/>
                  <a:ea typeface="Open Sans" pitchFamily="34" charset="0"/>
                  <a:cs typeface="Calibri Light" pitchFamily="34" charset="0"/>
                </a:rPr>
                <a:t>NATO N-CAGE</a:t>
              </a:r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F84E73CD-ADDF-FDB8-A4BB-867B7264DCFD}"/>
              </a:ext>
            </a:extLst>
          </p:cNvPr>
          <p:cNvSpPr txBox="1">
            <a:spLocks/>
          </p:cNvSpPr>
          <p:nvPr/>
        </p:nvSpPr>
        <p:spPr>
          <a:xfrm>
            <a:off x="942831" y="590246"/>
            <a:ext cx="10752475" cy="11108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748732" rtl="0" eaLnBrk="1" latinLnBrk="0" hangingPunct="1">
              <a:spcBef>
                <a:spcPct val="0"/>
              </a:spcBef>
              <a:buNone/>
              <a:defRPr sz="2667" kern="1200" cap="all" spc="400" baseline="0">
                <a:solidFill>
                  <a:schemeClr val="accent1">
                    <a:lumMod val="50000"/>
                  </a:schemeClr>
                </a:solidFill>
                <a:latin typeface="Roboto Bk" pitchFamily="2" charset="0"/>
                <a:ea typeface="Roboto Bk" pitchFamily="2" charset="0"/>
                <a:cs typeface="+mj-cs"/>
              </a:defRPr>
            </a:lvl1pPr>
          </a:lstStyle>
          <a:p>
            <a:r>
              <a:rPr lang="en" sz="3200" b="1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Łukasiewicz </a:t>
            </a:r>
            <a:r>
              <a:rPr lang="en" sz="32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- PIAP</a:t>
            </a:r>
            <a:endParaRPr lang="en" sz="3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34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4D215845-2315-415E-9A0F-F1AE7FF49A69}"/>
              </a:ext>
            </a:extLst>
          </p:cNvPr>
          <p:cNvSpPr txBox="1">
            <a:spLocks/>
          </p:cNvSpPr>
          <p:nvPr/>
        </p:nvSpPr>
        <p:spPr>
          <a:xfrm>
            <a:off x="222498" y="690840"/>
            <a:ext cx="11065124" cy="111082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defTabSz="1748732">
              <a:spcBef>
                <a:spcPct val="0"/>
              </a:spcBef>
            </a:pPr>
            <a:r>
              <a:rPr lang="en" sz="2400" b="1" dirty="0">
                <a:latin typeface="Verdana" panose="020B0604030504040204" pitchFamily="34" charset="0"/>
                <a:ea typeface="Verdana" panose="020B0604030504040204" pitchFamily="34" charset="0"/>
              </a:rPr>
              <a:t>INNOVATIVE SOLUTIONS FOR </a:t>
            </a:r>
            <a:r>
              <a:rPr lang="pl-PL" sz="2400" b="1" dirty="0" err="1">
                <a:latin typeface="Verdana" panose="020B0604030504040204" pitchFamily="34" charset="0"/>
                <a:ea typeface="Verdana" panose="020B0604030504040204" pitchFamily="34" charset="0"/>
              </a:rPr>
              <a:t>Defence</a:t>
            </a:r>
            <a:r>
              <a:rPr lang="pl-PL" sz="2400" b="1" dirty="0">
                <a:latin typeface="Verdana" panose="020B0604030504040204" pitchFamily="34" charset="0"/>
                <a:ea typeface="Verdana" panose="020B0604030504040204" pitchFamily="34" charset="0"/>
              </a:rPr>
              <a:t> &amp; Security</a:t>
            </a:r>
            <a:endParaRPr kumimoji="0" lang="pl-PL" sz="2400" b="1" i="0" u="none" strike="noStrike" kern="1200" spc="4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D6FECA25-3270-45AC-92C8-8249583960C2}"/>
              </a:ext>
            </a:extLst>
          </p:cNvPr>
          <p:cNvCxnSpPr>
            <a:cxnSpLocks/>
          </p:cNvCxnSpPr>
          <p:nvPr/>
        </p:nvCxnSpPr>
        <p:spPr>
          <a:xfrm flipH="1">
            <a:off x="18757" y="1801665"/>
            <a:ext cx="16219781" cy="29268"/>
          </a:xfrm>
          <a:prstGeom prst="line">
            <a:avLst/>
          </a:prstGeom>
          <a:ln w="57150">
            <a:solidFill>
              <a:srgbClr val="44D6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5"/>
          <a:stretch/>
        </p:blipFill>
        <p:spPr>
          <a:xfrm>
            <a:off x="10711557" y="1930122"/>
            <a:ext cx="5400600" cy="649593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1" y="1955374"/>
            <a:ext cx="5112568" cy="644217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32" y="1930122"/>
            <a:ext cx="5080042" cy="647239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3FB1275-80AD-E32F-B022-711966EECC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56" y="127483"/>
            <a:ext cx="3843110" cy="14135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4D215845-2315-415E-9A0F-F1AE7FF49A69}"/>
              </a:ext>
            </a:extLst>
          </p:cNvPr>
          <p:cNvSpPr txBox="1">
            <a:spLocks/>
          </p:cNvSpPr>
          <p:nvPr/>
        </p:nvSpPr>
        <p:spPr>
          <a:xfrm>
            <a:off x="846461" y="457376"/>
            <a:ext cx="10680467" cy="111082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defTabSz="1748732">
              <a:spcBef>
                <a:spcPct val="0"/>
              </a:spcBef>
            </a:pPr>
            <a:r>
              <a:rPr lang="en" sz="3200" b="1" dirty="0"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MOBILE ROBOTS</a:t>
            </a:r>
            <a:endParaRPr kumimoji="0" lang="pl-PL" sz="3200" b="1" i="0" u="none" strike="noStrike" kern="1200" spc="4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D6FECA25-3270-45AC-92C8-8249583960C2}"/>
              </a:ext>
            </a:extLst>
          </p:cNvPr>
          <p:cNvCxnSpPr>
            <a:cxnSpLocks/>
          </p:cNvCxnSpPr>
          <p:nvPr/>
        </p:nvCxnSpPr>
        <p:spPr>
          <a:xfrm flipH="1">
            <a:off x="18757" y="1801665"/>
            <a:ext cx="16219781" cy="29268"/>
          </a:xfrm>
          <a:prstGeom prst="line">
            <a:avLst/>
          </a:prstGeom>
          <a:ln w="57150">
            <a:solidFill>
              <a:srgbClr val="44D6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a 11"/>
          <p:cNvGrpSpPr/>
          <p:nvPr/>
        </p:nvGrpSpPr>
        <p:grpSpPr>
          <a:xfrm>
            <a:off x="198391" y="5607080"/>
            <a:ext cx="15697742" cy="2888783"/>
            <a:chOff x="1475657" y="3501008"/>
            <a:chExt cx="8593905" cy="1688426"/>
          </a:xfrm>
        </p:grpSpPr>
        <p:sp>
          <p:nvSpPr>
            <p:cNvPr id="6" name="Prostokąt 5"/>
            <p:cNvSpPr/>
            <p:nvPr/>
          </p:nvSpPr>
          <p:spPr>
            <a:xfrm>
              <a:off x="1475657" y="3501008"/>
              <a:ext cx="1649363" cy="1688426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PIAP TRM </a:t>
              </a:r>
              <a:r>
                <a:rPr lang="en" sz="2800" b="1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® </a:t>
              </a:r>
              <a:br>
                <a:rPr lang="pl-PL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</a:br>
              <a:r>
                <a:rPr lang="en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Tactical Throwable Robot</a:t>
              </a:r>
            </a:p>
          </p:txBody>
        </p:sp>
        <p:sp>
          <p:nvSpPr>
            <p:cNvPr id="7" name="Prostokąt 6"/>
            <p:cNvSpPr/>
            <p:nvPr/>
          </p:nvSpPr>
          <p:spPr>
            <a:xfrm>
              <a:off x="6719344" y="3517197"/>
              <a:ext cx="1571131" cy="1670058"/>
            </a:xfrm>
            <a:prstGeom prst="rect">
              <a:avLst/>
            </a:prstGeom>
            <a:solidFill>
              <a:srgbClr val="F0F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2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PIAP PATROL </a:t>
              </a:r>
              <a:r>
                <a:rPr lang="en" sz="2800" b="1" baseline="300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® </a:t>
              </a:r>
              <a:br>
                <a:rPr lang="pl-PL" sz="2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</a:br>
              <a:r>
                <a:rPr lang="en" sz="2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Intervention mobile robot for C-IED and CBRN tasks</a:t>
              </a:r>
            </a:p>
          </p:txBody>
        </p:sp>
        <p:sp>
          <p:nvSpPr>
            <p:cNvPr id="8" name="Prostokąt 7"/>
            <p:cNvSpPr/>
            <p:nvPr/>
          </p:nvSpPr>
          <p:spPr>
            <a:xfrm>
              <a:off x="8429450" y="3501008"/>
              <a:ext cx="1640112" cy="1670058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PIAP IBIS </a:t>
              </a:r>
              <a:r>
                <a:rPr lang="en" sz="2800" b="1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® </a:t>
              </a:r>
              <a:br>
                <a:rPr lang="pl-PL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</a:br>
              <a:r>
                <a:rPr lang="en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Open Sans" pitchFamily="34" charset="0"/>
                </a:rPr>
                <a:t>A large robot for pyrotechnics and reconnaissance</a:t>
              </a:r>
            </a:p>
          </p:txBody>
        </p:sp>
      </p:grpSp>
      <p:pic>
        <p:nvPicPr>
          <p:cNvPr id="1027" name="Picture 3" descr="N:\SKRZYNKA\PROMOCJA\Zdjęcia\TRM - druga generacja\PIAP TRM 3.jpg"/>
          <p:cNvPicPr>
            <a:picLocks noChangeAspect="1" noChangeArrowheads="1"/>
          </p:cNvPicPr>
          <p:nvPr/>
        </p:nvPicPr>
        <p:blipFill>
          <a:blip r:embed="rId2" cstate="print"/>
          <a:srcRect l="17909" r="12245"/>
          <a:stretch>
            <a:fillRect/>
          </a:stretch>
        </p:blipFill>
        <p:spPr bwMode="auto">
          <a:xfrm>
            <a:off x="198389" y="2446769"/>
            <a:ext cx="3012748" cy="2828294"/>
          </a:xfrm>
          <a:prstGeom prst="rect">
            <a:avLst/>
          </a:prstGeom>
          <a:noFill/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5139" y="2327559"/>
            <a:ext cx="3040994" cy="2947503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580" y="2075196"/>
            <a:ext cx="2869849" cy="331531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BCEF88CF-CFD4-6FAA-5D57-F39CFD81EE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137" y="2327560"/>
            <a:ext cx="3204053" cy="3204053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CF8517AD-B4BC-0D16-8582-8EE17F38C8AC}"/>
              </a:ext>
            </a:extLst>
          </p:cNvPr>
          <p:cNvSpPr/>
          <p:nvPr/>
        </p:nvSpPr>
        <p:spPr>
          <a:xfrm>
            <a:off x="6512477" y="5603351"/>
            <a:ext cx="3010250" cy="2888783"/>
          </a:xfrm>
          <a:prstGeom prst="rect">
            <a:avLst/>
          </a:prstGeom>
          <a:solidFill>
            <a:srgbClr val="44D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rPr>
              <a:t>PIAP GRYF </a:t>
            </a:r>
            <a:r>
              <a:rPr lang="en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rPr>
              <a:t>® </a:t>
            </a:r>
            <a:b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rPr>
            </a:br>
            <a:r>
              <a:rPr lang="e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rPr>
              <a:t>A mobile pyrotechnic robot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A44AAD5-1FEC-BD9E-B762-BAC6C3E495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57" y="2048974"/>
            <a:ext cx="3223081" cy="3520371"/>
          </a:xfrm>
          <a:prstGeom prst="rect">
            <a:avLst/>
          </a:prstGeom>
        </p:spPr>
      </p:pic>
      <p:sp>
        <p:nvSpPr>
          <p:cNvPr id="16" name="Prostokąt 15">
            <a:extLst>
              <a:ext uri="{FF2B5EF4-FFF2-40B4-BE49-F238E27FC236}">
                <a16:creationId xmlns:a16="http://schemas.microsoft.com/office/drawing/2014/main" id="{9B78BB64-DE7C-B57B-BD85-0E6C1A9D02B2}"/>
              </a:ext>
            </a:extLst>
          </p:cNvPr>
          <p:cNvSpPr/>
          <p:nvPr/>
        </p:nvSpPr>
        <p:spPr>
          <a:xfrm>
            <a:off x="3408016" y="5607078"/>
            <a:ext cx="2869849" cy="2888783"/>
          </a:xfrm>
          <a:prstGeom prst="rect">
            <a:avLst/>
          </a:prstGeom>
          <a:solidFill>
            <a:srgbClr val="F0F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rPr>
              <a:t>PIAP FENIX </a:t>
            </a:r>
            <a:r>
              <a:rPr lang="en" sz="28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rPr>
              <a:t>® </a:t>
            </a:r>
            <a:br>
              <a:rPr lang="pl-PL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rPr>
            </a:br>
            <a:r>
              <a:rPr lang="en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rPr>
              <a:t>Light robot for recognition and neutralization of EOD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1C358FC-989F-1477-87A3-F55C368786DB}"/>
              </a:ext>
            </a:extLst>
          </p:cNvPr>
          <p:cNvSpPr txBox="1"/>
          <p:nvPr/>
        </p:nvSpPr>
        <p:spPr>
          <a:xfrm>
            <a:off x="846461" y="1031655"/>
            <a:ext cx="10945216" cy="752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" sz="2000" dirty="0">
                <a:latin typeface="+mj-lt"/>
              </a:rPr>
              <a:t>The challenges faced by the services responsible for public security and national defense </a:t>
            </a:r>
            <a:br>
              <a:rPr lang="pl-PL" sz="2000" dirty="0">
                <a:latin typeface="+mj-lt"/>
              </a:rPr>
            </a:br>
            <a:r>
              <a:rPr lang="en" sz="2000" dirty="0">
                <a:latin typeface="+mj-lt"/>
              </a:rPr>
              <a:t>in the 21</a:t>
            </a:r>
            <a:r>
              <a:rPr lang="en" sz="2000" baseline="30000" dirty="0">
                <a:latin typeface="+mj-lt"/>
              </a:rPr>
              <a:t>st</a:t>
            </a:r>
            <a:r>
              <a:rPr lang="en" sz="2000" dirty="0">
                <a:latin typeface="+mj-lt"/>
              </a:rPr>
              <a:t> century require the use of innovative solutions that integrate the latest available technologies</a:t>
            </a:r>
            <a:endParaRPr lang="pl-PL" sz="2000" dirty="0">
              <a:latin typeface="+mj-lt"/>
            </a:endParaRP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BF493EB0-58EE-EC5F-ACD8-0B91147DBF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56" y="127483"/>
            <a:ext cx="3843110" cy="14135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4D215845-2315-415E-9A0F-F1AE7FF49A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5696" y="457920"/>
            <a:ext cx="10752475" cy="11108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" sz="3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defense and security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D6FECA25-3270-45AC-92C8-8249583960C2}"/>
              </a:ext>
            </a:extLst>
          </p:cNvPr>
          <p:cNvCxnSpPr>
            <a:cxnSpLocks/>
          </p:cNvCxnSpPr>
          <p:nvPr/>
        </p:nvCxnSpPr>
        <p:spPr>
          <a:xfrm flipH="1">
            <a:off x="0" y="1769238"/>
            <a:ext cx="16219781" cy="29268"/>
          </a:xfrm>
          <a:prstGeom prst="line">
            <a:avLst/>
          </a:prstGeom>
          <a:ln w="57150">
            <a:solidFill>
              <a:srgbClr val="44D6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upa 20"/>
          <p:cNvGrpSpPr/>
          <p:nvPr/>
        </p:nvGrpSpPr>
        <p:grpSpPr>
          <a:xfrm>
            <a:off x="539674" y="5542924"/>
            <a:ext cx="15144308" cy="3395183"/>
            <a:chOff x="208745" y="5080969"/>
            <a:chExt cx="8859867" cy="1610223"/>
          </a:xfrm>
        </p:grpSpPr>
        <p:sp>
          <p:nvSpPr>
            <p:cNvPr id="8" name="Prostokąt 7"/>
            <p:cNvSpPr/>
            <p:nvPr/>
          </p:nvSpPr>
          <p:spPr>
            <a:xfrm>
              <a:off x="208745" y="5081738"/>
              <a:ext cx="1656183" cy="1594843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3600" b="1" dirty="0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Mobile robots</a:t>
              </a:r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5611948" y="5096348"/>
              <a:ext cx="1656184" cy="1594844"/>
            </a:xfrm>
            <a:prstGeom prst="rect">
              <a:avLst/>
            </a:prstGeom>
            <a:solidFill>
              <a:srgbClr val="F0F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3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PIAP s</a:t>
              </a:r>
              <a:r>
                <a:rPr lang="en" sz="3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pecial equipment</a:t>
              </a:r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1989043" y="5096348"/>
              <a:ext cx="1656183" cy="1594843"/>
            </a:xfrm>
            <a:prstGeom prst="rect">
              <a:avLst/>
            </a:prstGeom>
            <a:solidFill>
              <a:srgbClr val="F9F9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Calibri Light" pitchFamily="34" charset="0"/>
              </a:endParaRPr>
            </a:p>
            <a:p>
              <a:pPr algn="ctr"/>
              <a:r>
                <a:rPr lang="en" sz="3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CBRNE accessories</a:t>
              </a:r>
              <a:br>
                <a:rPr lang="pl-PL" sz="3600" b="1" dirty="0">
                  <a:solidFill>
                    <a:srgbClr val="007D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</a:br>
              <a:endParaRPr lang="pl-PL" sz="3600" b="1" dirty="0">
                <a:solidFill>
                  <a:srgbClr val="007D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Calibri Light" pitchFamily="34" charset="0"/>
              </a:endParaRPr>
            </a:p>
          </p:txBody>
        </p:sp>
        <p:sp>
          <p:nvSpPr>
            <p:cNvPr id="17" name="Prostokąt 16"/>
            <p:cNvSpPr/>
            <p:nvPr/>
          </p:nvSpPr>
          <p:spPr>
            <a:xfrm>
              <a:off x="7412428" y="5080969"/>
              <a:ext cx="1656184" cy="1594844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3600" b="1" dirty="0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EOD </a:t>
              </a:r>
              <a:r>
                <a:rPr lang="pl-PL" sz="3600" b="1" dirty="0" err="1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accessories</a:t>
              </a:r>
              <a:r>
                <a:rPr lang="pl-PL" sz="3600" b="1" dirty="0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 (</a:t>
              </a:r>
              <a:r>
                <a:rPr lang="pl-PL" sz="3600" b="1" dirty="0" err="1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disruptors</a:t>
              </a:r>
              <a:r>
                <a:rPr lang="pl-PL" sz="3600" b="1" dirty="0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, </a:t>
              </a:r>
            </a:p>
            <a:p>
              <a:pPr algn="ctr"/>
              <a:r>
                <a:rPr lang="pl-PL" sz="3600" b="1" dirty="0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x-</a:t>
              </a:r>
              <a:r>
                <a:rPr lang="pl-PL" sz="3600" b="1" dirty="0" err="1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rays</a:t>
              </a:r>
              <a:r>
                <a:rPr lang="pl-PL" sz="3600" b="1" dirty="0">
                  <a:solidFill>
                    <a:srgbClr val="F9F9F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…)</a:t>
              </a:r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3809146" y="5091222"/>
              <a:ext cx="1656184" cy="1594844"/>
            </a:xfrm>
            <a:prstGeom prst="rect">
              <a:avLst/>
            </a:prstGeom>
            <a:solidFill>
              <a:srgbClr val="44D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Open Sans" pitchFamily="34" charset="0"/>
                  <a:cs typeface="Calibri Light" pitchFamily="34" charset="0"/>
                </a:rPr>
                <a:t>Special vehicles</a:t>
              </a:r>
            </a:p>
          </p:txBody>
        </p:sp>
      </p:grp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74" y="2026665"/>
            <a:ext cx="2834867" cy="3285673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2666" y="1998999"/>
            <a:ext cx="2962656" cy="343814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895" y="1998999"/>
            <a:ext cx="2830941" cy="335007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025" y="2026664"/>
            <a:ext cx="2801369" cy="332922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795" y="1998999"/>
            <a:ext cx="2845214" cy="3313339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F26740D-E7D3-10F0-D06F-17B1D0A3CD75}"/>
              </a:ext>
            </a:extLst>
          </p:cNvPr>
          <p:cNvSpPr txBox="1"/>
          <p:nvPr/>
        </p:nvSpPr>
        <p:spPr>
          <a:xfrm>
            <a:off x="755695" y="948966"/>
            <a:ext cx="11396021" cy="752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" sz="2000" dirty="0">
                <a:latin typeface="+mj-lt"/>
              </a:rPr>
              <a:t>Our many years of experience and a wide network of partners allow us to build and implement complex system solutions in the area of security.</a:t>
            </a:r>
            <a:endParaRPr lang="pl-PL" sz="2000" dirty="0">
              <a:latin typeface="+mj-lt"/>
            </a:endParaRP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2BB5E3FC-4393-8E26-81C3-57E547C7C2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56" y="127483"/>
            <a:ext cx="3843110" cy="141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9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ptak, godło, symbol, logo&#10;&#10;Opis wygenerowany automatycznie">
            <a:extLst>
              <a:ext uri="{FF2B5EF4-FFF2-40B4-BE49-F238E27FC236}">
                <a16:creationId xmlns:a16="http://schemas.microsoft.com/office/drawing/2014/main" id="{6E1A09A2-D2E7-4B6F-64BB-E1744CDAF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721" y="1308404"/>
            <a:ext cx="1631799" cy="127931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1F5C3A3-A4BE-7B3E-1FF8-4FFF33496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621" y="7272762"/>
            <a:ext cx="4901347" cy="78643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5299A8A-D3E0-8777-8D91-3268C3328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234" y="1578537"/>
            <a:ext cx="4397003" cy="67820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D0950D3-AE83-CD81-4A23-84CAF654967D}"/>
              </a:ext>
            </a:extLst>
          </p:cNvPr>
          <p:cNvSpPr txBox="1">
            <a:spLocks/>
          </p:cNvSpPr>
          <p:nvPr/>
        </p:nvSpPr>
        <p:spPr>
          <a:xfrm>
            <a:off x="946743" y="504044"/>
            <a:ext cx="10993459" cy="1246188"/>
          </a:xfrm>
          <a:prstGeom prst="rect">
            <a:avLst/>
          </a:prstGeom>
        </p:spPr>
        <p:txBody>
          <a:bodyPr/>
          <a:lstStyle>
            <a:lvl1pPr algn="l" defTabSz="1748732" rtl="0" eaLnBrk="1" latinLnBrk="0" hangingPunct="1">
              <a:spcBef>
                <a:spcPct val="0"/>
              </a:spcBef>
              <a:buNone/>
              <a:defRPr sz="2667" kern="1200" cap="all" spc="400" baseline="0">
                <a:solidFill>
                  <a:schemeClr val="accent1">
                    <a:lumMod val="50000"/>
                  </a:schemeClr>
                </a:solidFill>
                <a:latin typeface="Roboto Bk" pitchFamily="2" charset="0"/>
                <a:ea typeface="Roboto Bk" pitchFamily="2" charset="0"/>
                <a:cs typeface="+mj-cs"/>
              </a:defRPr>
            </a:lvl1pPr>
          </a:lstStyle>
          <a:p>
            <a:r>
              <a:rPr lang="pl-PL" sz="32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fully</a:t>
            </a:r>
            <a:r>
              <a:rPr lang="pl-PL" sz="3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l-PL" sz="32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integrated</a:t>
            </a:r>
            <a:r>
              <a:rPr lang="pl-PL" sz="3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Systems </a:t>
            </a:r>
            <a:endParaRPr lang="en-US" sz="3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Obraz 9" descr="Obraz zawierający zabawka, Część samochodowa&#10;&#10;Opis wygenerowany automatycznie">
            <a:extLst>
              <a:ext uri="{FF2B5EF4-FFF2-40B4-BE49-F238E27FC236}">
                <a16:creationId xmlns:a16="http://schemas.microsoft.com/office/drawing/2014/main" id="{2393F750-4E0D-2431-D4C8-09ABD00394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4" y="1605885"/>
            <a:ext cx="5979586" cy="398739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F84CC3C-088C-365B-EA50-D5B044452E84}"/>
              </a:ext>
            </a:extLst>
          </p:cNvPr>
          <p:cNvSpPr txBox="1"/>
          <p:nvPr/>
        </p:nvSpPr>
        <p:spPr>
          <a:xfrm>
            <a:off x="4152423" y="1748363"/>
            <a:ext cx="28507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 X-RAY SYSTEM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155E852-6F60-F668-4FA5-0AC6C6C2F015}"/>
              </a:ext>
            </a:extLst>
          </p:cNvPr>
          <p:cNvSpPr txBox="1"/>
          <p:nvPr/>
        </p:nvSpPr>
        <p:spPr>
          <a:xfrm>
            <a:off x="11096514" y="1731611"/>
            <a:ext cx="3175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</a:rPr>
              <a:t>RECOILLESS DIRUPTORS</a:t>
            </a:r>
          </a:p>
        </p:txBody>
      </p:sp>
      <p:pic>
        <p:nvPicPr>
          <p:cNvPr id="13" name="Obraz 2" descr="NewLogosSignature">
            <a:extLst>
              <a:ext uri="{FF2B5EF4-FFF2-40B4-BE49-F238E27FC236}">
                <a16:creationId xmlns:a16="http://schemas.microsoft.com/office/drawing/2014/main" id="{D3AA7132-1EE4-EBA1-7209-67EC0B1A7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396" y="1660414"/>
            <a:ext cx="16002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EDD3ABD-642D-D869-7137-9E26F49439B8}"/>
              </a:ext>
            </a:extLst>
          </p:cNvPr>
          <p:cNvSpPr txBox="1"/>
          <p:nvPr/>
        </p:nvSpPr>
        <p:spPr>
          <a:xfrm>
            <a:off x="2774522" y="7429672"/>
            <a:ext cx="38760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RADIATION DETECTOR PM1401K</a:t>
            </a:r>
          </a:p>
        </p:txBody>
      </p:sp>
      <p:pic>
        <p:nvPicPr>
          <p:cNvPr id="15" name="Obraz 14" descr="Obraz zawierający tekst, logo, Czcionka, Grafika&#10;&#10;Opis wygenerowany automatycznie">
            <a:extLst>
              <a:ext uri="{FF2B5EF4-FFF2-40B4-BE49-F238E27FC236}">
                <a16:creationId xmlns:a16="http://schemas.microsoft.com/office/drawing/2014/main" id="{525E21B2-5104-C4A9-AA0B-DB284A5004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597" y="6318214"/>
            <a:ext cx="2679192" cy="886968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FA221CCE-CB1F-9BDE-3029-6B1E6FD271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12" y="3831444"/>
            <a:ext cx="7556675" cy="5399244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4C9E2184-D74D-136C-0F41-A28676233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4905" y="1580566"/>
            <a:ext cx="4397003" cy="678206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C79EED4B-F3AF-13EA-8406-D7D78FCF68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691" y="1578537"/>
            <a:ext cx="5317694" cy="4709268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A558372F-CB39-E9FE-E06C-0C26D043F8BC}"/>
              </a:ext>
            </a:extLst>
          </p:cNvPr>
          <p:cNvSpPr txBox="1"/>
          <p:nvPr/>
        </p:nvSpPr>
        <p:spPr>
          <a:xfrm>
            <a:off x="11244781" y="1722421"/>
            <a:ext cx="22847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RECOILLESS DISRUPTORS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DC32F14-91E8-D3B5-C4FA-7CA2F9E035A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56" y="127483"/>
            <a:ext cx="3843110" cy="141359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7070487-AB31-8424-BDE0-7079032AA7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33624" y="7074025"/>
            <a:ext cx="4901609" cy="78645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56D7B1F-EE76-4483-0B71-36057CB41C6D}"/>
              </a:ext>
            </a:extLst>
          </p:cNvPr>
          <p:cNvSpPr txBox="1"/>
          <p:nvPr/>
        </p:nvSpPr>
        <p:spPr>
          <a:xfrm>
            <a:off x="10813333" y="7272762"/>
            <a:ext cx="38760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BENELLI </a:t>
            </a:r>
            <a:r>
              <a:rPr lang="pl-PL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Shotguns</a:t>
            </a:r>
            <a:endParaRPr lang="pl-PL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E4A06D62-5F85-B0E1-3F37-BEADFFB146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35732" y="6352313"/>
            <a:ext cx="23241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94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C2D30-7542-7C00-1E43-802AA86A6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2067B8B6-446E-7122-B9E3-A806E82FA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305" y="2509301"/>
            <a:ext cx="14614684" cy="629951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Richmond 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Defence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 Systems (UK) </a:t>
            </a:r>
          </a:p>
          <a:p>
            <a:pPr>
              <a:buFontTx/>
              <a:buChar char="-"/>
            </a:pPr>
            <a:endParaRPr lang="pl-PL" sz="26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buFontTx/>
              <a:buChar char="-"/>
            </a:pP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Logos 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Imaging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 LLC (USA)</a:t>
            </a:r>
          </a:p>
          <a:p>
            <a:pPr>
              <a:buFontTx/>
              <a:buChar char="-"/>
            </a:pPr>
            <a:endParaRPr lang="pl-PL" sz="26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buFontTx/>
              <a:buChar char="-"/>
            </a:pP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FOG GmbH (Germany)</a:t>
            </a:r>
          </a:p>
          <a:p>
            <a:pPr>
              <a:buFontTx/>
              <a:buChar char="-"/>
            </a:pPr>
            <a:endParaRPr lang="pl-PL" sz="26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buFontTx/>
              <a:buChar char="-"/>
            </a:pP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Global 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Clearance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 Solutions GCS AG ( 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Switzerland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)</a:t>
            </a:r>
          </a:p>
          <a:p>
            <a:pPr>
              <a:buFontTx/>
              <a:buChar char="-"/>
            </a:pPr>
            <a:endParaRPr lang="pl-PL" sz="26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buFontTx/>
              <a:buChar char="-"/>
            </a:pP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Polimaster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 Europe UAB (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Lithaunia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)</a:t>
            </a:r>
          </a:p>
          <a:p>
            <a:pPr>
              <a:buFontTx/>
              <a:buChar char="-"/>
            </a:pPr>
            <a:endParaRPr lang="pl-PL" sz="26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buFontTx/>
              <a:buChar char="-"/>
            </a:pP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PT 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Merpati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 Wahana Raya (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Indonesia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)</a:t>
            </a:r>
          </a:p>
          <a:p>
            <a:pPr>
              <a:buFontTx/>
              <a:buChar char="-"/>
            </a:pPr>
            <a:endParaRPr lang="pl-PL" sz="26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buFontTx/>
              <a:buChar char="-"/>
            </a:pP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AREX Sp. Z o.o. WB 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Group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 (Poland)</a:t>
            </a:r>
          </a:p>
          <a:p>
            <a:pPr>
              <a:buFontTx/>
              <a:buChar char="-"/>
            </a:pPr>
            <a:endParaRPr lang="pl-PL" sz="26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buFontTx/>
              <a:buChar char="-"/>
            </a:pP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JAKUSZ </a:t>
            </a:r>
            <a:r>
              <a:rPr lang="pl-PL" sz="2600" b="1" dirty="0" err="1">
                <a:solidFill>
                  <a:schemeClr val="tx1"/>
                </a:solidFill>
                <a:latin typeface="Aptos" panose="020B0004020202020204" pitchFamily="34" charset="0"/>
              </a:rPr>
              <a:t>Sp</a:t>
            </a: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 z o.o. (Poland)</a:t>
            </a:r>
          </a:p>
          <a:p>
            <a:pPr>
              <a:buFontTx/>
              <a:buChar char="-"/>
            </a:pPr>
            <a:endParaRPr lang="pl-PL" sz="26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buFontTx/>
              <a:buChar char="-"/>
            </a:pPr>
            <a:r>
              <a:rPr lang="pl-PL" sz="2600" b="1" dirty="0">
                <a:solidFill>
                  <a:schemeClr val="tx1"/>
                </a:solidFill>
                <a:latin typeface="Aptos" panose="020B0004020202020204" pitchFamily="34" charset="0"/>
              </a:rPr>
              <a:t>Direct Action Gear (Poland)</a:t>
            </a:r>
          </a:p>
          <a:p>
            <a:pPr>
              <a:buFontTx/>
              <a:buChar char="-"/>
            </a:pPr>
            <a:endParaRPr lang="pl-PL" sz="2000" dirty="0">
              <a:solidFill>
                <a:schemeClr val="tx1"/>
              </a:solidFill>
            </a:endParaRP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B4232913-60BA-8AED-9413-0169F3461AD6}"/>
              </a:ext>
            </a:extLst>
          </p:cNvPr>
          <p:cNvCxnSpPr>
            <a:cxnSpLocks/>
          </p:cNvCxnSpPr>
          <p:nvPr/>
        </p:nvCxnSpPr>
        <p:spPr>
          <a:xfrm flipH="1">
            <a:off x="18757" y="1801665"/>
            <a:ext cx="16219781" cy="29268"/>
          </a:xfrm>
          <a:prstGeom prst="line">
            <a:avLst/>
          </a:prstGeom>
          <a:ln w="57150">
            <a:solidFill>
              <a:srgbClr val="44D6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663D473-4EA2-D5DD-68F8-0FA7007ABB6E}"/>
              </a:ext>
            </a:extLst>
          </p:cNvPr>
          <p:cNvSpPr txBox="1"/>
          <p:nvPr/>
        </p:nvSpPr>
        <p:spPr>
          <a:xfrm>
            <a:off x="630681" y="738791"/>
            <a:ext cx="11593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11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Ł – PIAP </a:t>
            </a:r>
            <a:r>
              <a:rPr kumimoji="0" lang="pl-PL" sz="3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partners</a:t>
            </a:r>
            <a:endParaRPr kumimoji="0" lang="pl-PL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az 6" descr="Obraz zawierający tekst, Czcionka, logo, Grafi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F59E5C34-0502-663F-92F8-4BC7EC90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2094" y="6887903"/>
            <a:ext cx="2617641" cy="934232"/>
          </a:xfrm>
          <a:prstGeom prst="rect">
            <a:avLst/>
          </a:prstGeom>
        </p:spPr>
      </p:pic>
      <p:pic>
        <p:nvPicPr>
          <p:cNvPr id="13" name="Obraz 12" descr="Obraz zawierający Czcionka, logo, Grafika, teks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711234E-831E-4C39-965B-5B1B78D55E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014" y="5846171"/>
            <a:ext cx="1650256" cy="644781"/>
          </a:xfrm>
          <a:prstGeom prst="rect">
            <a:avLst/>
          </a:prstGeom>
        </p:spPr>
      </p:pic>
      <p:pic>
        <p:nvPicPr>
          <p:cNvPr id="17" name="Obraz 16" descr="Obraz zawierający symbol, Grafika, Czcion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C7FF425-38C6-FE1A-E8B7-7FC2B93D5C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534" y="5035298"/>
            <a:ext cx="715237" cy="715237"/>
          </a:xfrm>
          <a:prstGeom prst="rect">
            <a:avLst/>
          </a:prstGeom>
        </p:spPr>
      </p:pic>
      <p:pic>
        <p:nvPicPr>
          <p:cNvPr id="19" name="Grafika 18">
            <a:extLst>
              <a:ext uri="{FF2B5EF4-FFF2-40B4-BE49-F238E27FC236}">
                <a16:creationId xmlns:a16="http://schemas.microsoft.com/office/drawing/2014/main" id="{18442BC8-556A-AF38-6272-94FE187540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63376" y="3597611"/>
            <a:ext cx="1977780" cy="753440"/>
          </a:xfrm>
          <a:prstGeom prst="rect">
            <a:avLst/>
          </a:prstGeom>
        </p:spPr>
      </p:pic>
      <p:pic>
        <p:nvPicPr>
          <p:cNvPr id="21" name="Obraz 20" descr="Obraz zawierający ptak, godło, symbol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E2A6668-F5EB-F133-7B86-E8CC0AE9FF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477" y="2281770"/>
            <a:ext cx="1121577" cy="850592"/>
          </a:xfrm>
          <a:prstGeom prst="rect">
            <a:avLst/>
          </a:prstGeom>
        </p:spPr>
      </p:pic>
      <p:pic>
        <p:nvPicPr>
          <p:cNvPr id="23" name="Obraz 22" descr="Obraz zawierający logo, czerwony, symbol, Czcion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DDDA33B-3870-A455-4F9D-3B2EFD8E3C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103" y="4347547"/>
            <a:ext cx="1214812" cy="687751"/>
          </a:xfrm>
          <a:prstGeom prst="rect">
            <a:avLst/>
          </a:prstGeom>
        </p:spPr>
      </p:pic>
      <p:pic>
        <p:nvPicPr>
          <p:cNvPr id="25" name="Obraz 24" descr="Obraz zawierający Czcionka, logo, Grafika, biał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4FDBF46-6D2F-AEFA-64F8-AC8A81F40D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900" y="5866548"/>
            <a:ext cx="1650256" cy="1650256"/>
          </a:xfrm>
          <a:prstGeom prst="rect">
            <a:avLst/>
          </a:prstGeom>
        </p:spPr>
      </p:pic>
      <p:pic>
        <p:nvPicPr>
          <p:cNvPr id="27" name="Obraz 26" descr="Obraz zawierający Czcionka, trójkąt, Grafika, lini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A990DA6D-81E4-3787-7D1E-B5245D2D91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962" y="7485657"/>
            <a:ext cx="1436622" cy="14366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A1CCE6-0A77-C5C6-2AF3-9B76A6E768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05485" y="196417"/>
            <a:ext cx="2801653" cy="1207366"/>
          </a:xfrm>
          <a:prstGeom prst="rect">
            <a:avLst/>
          </a:prstGeom>
        </p:spPr>
      </p:pic>
      <p:pic>
        <p:nvPicPr>
          <p:cNvPr id="4" name="Obraz 2" descr="NewLogosSignature">
            <a:extLst>
              <a:ext uri="{FF2B5EF4-FFF2-40B4-BE49-F238E27FC236}">
                <a16:creationId xmlns:a16="http://schemas.microsoft.com/office/drawing/2014/main" id="{8C5D1A7C-CF0B-7646-5983-48EB6E0CF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095" y="2898288"/>
            <a:ext cx="1675919" cy="80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187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8" name="Grupa 47"/>
          <p:cNvGrpSpPr/>
          <p:nvPr/>
        </p:nvGrpSpPr>
        <p:grpSpPr bwMode="auto">
          <a:xfrm>
            <a:off x="458680" y="7015509"/>
            <a:ext cx="15453218" cy="1854088"/>
            <a:chOff x="2624922" y="10542108"/>
            <a:chExt cx="19647701" cy="2016000"/>
          </a:xfrm>
        </p:grpSpPr>
        <p:sp>
          <p:nvSpPr>
            <p:cNvPr id="44" name="Prostokąt: zaokrąglone rogi 43"/>
            <p:cNvSpPr/>
            <p:nvPr/>
          </p:nvSpPr>
          <p:spPr bwMode="auto">
            <a:xfrm>
              <a:off x="7017026" y="10542108"/>
              <a:ext cx="15255597" cy="2016000"/>
            </a:xfrm>
            <a:prstGeom prst="roundRect">
              <a:avLst>
                <a:gd name="adj" fmla="val 11208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39742" rIns="119871" numCol="4" spcCol="144000" rtlCol="0" anchor="t"/>
            <a:lstStyle/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 err="1">
                  <a:solidFill>
                    <a:srgbClr val="000000"/>
                  </a:solidFill>
                </a:rPr>
                <a:t>Saudi</a:t>
              </a:r>
              <a:r>
                <a:rPr lang="pl-PL" sz="2800" dirty="0">
                  <a:solidFill>
                    <a:srgbClr val="000000"/>
                  </a:solidFill>
                </a:rPr>
                <a:t> Arabia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 err="1">
                  <a:solidFill>
                    <a:srgbClr val="000000"/>
                  </a:solidFill>
                </a:rPr>
                <a:t>South</a:t>
              </a:r>
              <a:r>
                <a:rPr lang="pl-PL" sz="2800" dirty="0">
                  <a:solidFill>
                    <a:srgbClr val="000000"/>
                  </a:solidFill>
                </a:rPr>
                <a:t> Korea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>
                  <a:solidFill>
                    <a:srgbClr val="000000"/>
                  </a:solidFill>
                </a:rPr>
                <a:t>Nigeria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 err="1">
                  <a:solidFill>
                    <a:srgbClr val="000000"/>
                  </a:solidFill>
                </a:rPr>
                <a:t>Vietnam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 err="1">
                  <a:solidFill>
                    <a:srgbClr val="000000"/>
                  </a:solidFill>
                </a:rPr>
                <a:t>Indonesia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>
                  <a:solidFill>
                    <a:srgbClr val="000000"/>
                  </a:solidFill>
                </a:rPr>
                <a:t>Pakistan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>
                  <a:solidFill>
                    <a:srgbClr val="000000"/>
                  </a:solidFill>
                </a:rPr>
                <a:t>Senegal</a:t>
              </a:r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>
                  <a:solidFill>
                    <a:srgbClr val="000000"/>
                  </a:solidFill>
                </a:rPr>
                <a:t>Togo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>
                  <a:solidFill>
                    <a:srgbClr val="000000"/>
                  </a:solidFill>
                </a:rPr>
                <a:t>France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>
                  <a:solidFill>
                    <a:srgbClr val="000000"/>
                  </a:solidFill>
                </a:rPr>
                <a:t>Romania</a:t>
              </a:r>
              <a:endParaRPr sz="2800" dirty="0"/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>
                  <a:solidFill>
                    <a:srgbClr val="000000"/>
                  </a:solidFill>
                </a:rPr>
                <a:t>UAE</a:t>
              </a:r>
            </a:p>
            <a:p>
              <a:pPr marL="671328" lvl="2" indent="-671328" defTabSz="608990">
                <a:lnSpc>
                  <a:spcPct val="110000"/>
                </a:lnSpc>
                <a:spcAft>
                  <a:spcPts val="400"/>
                </a:spcAft>
                <a:buClr>
                  <a:srgbClr val="44D62C"/>
                </a:buClr>
                <a:buSzPct val="130000"/>
                <a:buFont typeface="Wingdings"/>
                <a:buChar char="l"/>
                <a:defRPr/>
              </a:pPr>
              <a:r>
                <a:rPr lang="pl-PL" sz="2800" dirty="0" err="1">
                  <a:solidFill>
                    <a:srgbClr val="000000"/>
                  </a:solidFill>
                </a:rPr>
                <a:t>Finland</a:t>
              </a:r>
              <a:endParaRPr sz="2800" dirty="0"/>
            </a:p>
          </p:txBody>
        </p:sp>
        <p:sp>
          <p:nvSpPr>
            <p:cNvPr id="46" name="pole tekstowe 45"/>
            <p:cNvSpPr txBox="1"/>
            <p:nvPr/>
          </p:nvSpPr>
          <p:spPr bwMode="auto">
            <a:xfrm>
              <a:off x="2624922" y="10542108"/>
              <a:ext cx="3897588" cy="4015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pl-PL" sz="1800" b="1" dirty="0" err="1">
                  <a:latin typeface="+mj-lt"/>
                  <a:ea typeface="Open Sans" charset="0"/>
                  <a:cs typeface="Calibri Light" pitchFamily="34" charset="0"/>
                </a:rPr>
                <a:t>Current</a:t>
              </a:r>
              <a:r>
                <a:rPr lang="pl-PL" sz="1800" b="1" dirty="0">
                  <a:latin typeface="+mj-lt"/>
                  <a:ea typeface="Open Sans" charset="0"/>
                  <a:cs typeface="Calibri Light" pitchFamily="34" charset="0"/>
                </a:rPr>
                <a:t> </a:t>
              </a:r>
              <a:r>
                <a:rPr lang="pl-PL" sz="1800" b="1" dirty="0" err="1">
                  <a:latin typeface="+mj-lt"/>
                  <a:ea typeface="Open Sans" charset="0"/>
                  <a:cs typeface="Calibri Light" pitchFamily="34" charset="0"/>
                </a:rPr>
                <a:t>main</a:t>
              </a:r>
              <a:r>
                <a:rPr lang="pl-PL" sz="1800" b="1" dirty="0">
                  <a:latin typeface="+mj-lt"/>
                  <a:ea typeface="Open Sans" charset="0"/>
                  <a:cs typeface="Calibri Light" pitchFamily="34" charset="0"/>
                </a:rPr>
                <a:t> export </a:t>
              </a:r>
              <a:r>
                <a:rPr lang="pl-PL" sz="1800" b="1" dirty="0" err="1">
                  <a:latin typeface="+mj-lt"/>
                  <a:ea typeface="Open Sans" charset="0"/>
                  <a:cs typeface="Calibri Light" pitchFamily="34" charset="0"/>
                </a:rPr>
                <a:t>markets</a:t>
              </a:r>
              <a:r>
                <a:rPr lang="pl-PL" sz="1800" b="1" dirty="0">
                  <a:latin typeface="+mj-lt"/>
                  <a:ea typeface="Open Sans" charset="0"/>
                  <a:cs typeface="Calibri Light" pitchFamily="34" charset="0"/>
                </a:rPr>
                <a:t>: </a:t>
              </a:r>
              <a:endParaRPr sz="1800" b="1" dirty="0">
                <a:latin typeface="+mj-lt"/>
                <a:ea typeface="Open Sans" charset="0"/>
                <a:cs typeface="Calibri Light" pitchFamily="34" charset="0"/>
              </a:endParaRPr>
            </a:p>
          </p:txBody>
        </p:sp>
      </p:grpSp>
      <p:sp>
        <p:nvSpPr>
          <p:cNvPr id="11" name="Tytuł 1">
            <a:extLst>
              <a:ext uri="{FF2B5EF4-FFF2-40B4-BE49-F238E27FC236}">
                <a16:creationId xmlns:a16="http://schemas.microsoft.com/office/drawing/2014/main" id="{95D6736F-2D5F-9CB1-1DE9-D6BF69968BCC}"/>
              </a:ext>
            </a:extLst>
          </p:cNvPr>
          <p:cNvSpPr txBox="1">
            <a:spLocks/>
          </p:cNvSpPr>
          <p:nvPr/>
        </p:nvSpPr>
        <p:spPr>
          <a:xfrm>
            <a:off x="942831" y="590246"/>
            <a:ext cx="10752475" cy="11108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748732" rtl="0" eaLnBrk="1" latinLnBrk="0" hangingPunct="1">
              <a:spcBef>
                <a:spcPct val="0"/>
              </a:spcBef>
              <a:buNone/>
              <a:defRPr sz="2667" kern="1200" cap="all" spc="400" baseline="0">
                <a:solidFill>
                  <a:schemeClr val="accent1">
                    <a:lumMod val="50000"/>
                  </a:schemeClr>
                </a:solidFill>
                <a:latin typeface="Roboto Bk" pitchFamily="2" charset="0"/>
                <a:ea typeface="Roboto Bk" pitchFamily="2" charset="0"/>
                <a:cs typeface="+mj-cs"/>
              </a:defRPr>
            </a:lvl1pPr>
          </a:lstStyle>
          <a:p>
            <a:r>
              <a:rPr lang="en" sz="3200" b="1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Łukasiewicz </a:t>
            </a:r>
            <a:r>
              <a:rPr lang="en" sz="3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– PIAP</a:t>
            </a:r>
            <a:endParaRPr lang="pl-PL" sz="3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  <a:p>
            <a:r>
              <a:rPr lang="pl-PL" sz="3200" b="1" cap="all" spc="400" dirty="0">
                <a:solidFill>
                  <a:schemeClr val="accent1">
                    <a:lumMod val="50000"/>
                  </a:schemeClr>
                </a:solidFill>
                <a:latin typeface="+mj-lt"/>
                <a:ea typeface="Open Sans" charset="0"/>
                <a:cs typeface="Calibri Light" pitchFamily="34" charset="0"/>
              </a:rPr>
              <a:t>In the </a:t>
            </a:r>
            <a:r>
              <a:rPr lang="pl-PL" sz="3200" b="1" cap="all" spc="4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Open Sans" charset="0"/>
                <a:cs typeface="Calibri Light" pitchFamily="34" charset="0"/>
              </a:rPr>
              <a:t>world</a:t>
            </a:r>
            <a:endParaRPr lang="pl-PL" sz="3200" b="1" cap="all" spc="400" dirty="0">
              <a:solidFill>
                <a:schemeClr val="accent1">
                  <a:lumMod val="50000"/>
                </a:schemeClr>
              </a:solidFill>
              <a:latin typeface="+mj-lt"/>
              <a:ea typeface="Open Sans" charset="0"/>
              <a:cs typeface="Calibri Light" pitchFamily="34" charset="0"/>
            </a:endParaRPr>
          </a:p>
          <a:p>
            <a:endParaRPr lang="en" sz="3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04EC1A3F-1421-1106-8313-0ADF62F98A0C}"/>
              </a:ext>
            </a:extLst>
          </p:cNvPr>
          <p:cNvCxnSpPr>
            <a:cxnSpLocks/>
          </p:cNvCxnSpPr>
          <p:nvPr/>
        </p:nvCxnSpPr>
        <p:spPr>
          <a:xfrm flipH="1">
            <a:off x="18757" y="1801665"/>
            <a:ext cx="16219781" cy="29268"/>
          </a:xfrm>
          <a:prstGeom prst="line">
            <a:avLst/>
          </a:prstGeom>
          <a:ln w="57150">
            <a:solidFill>
              <a:srgbClr val="44D6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>
            <a:extLst>
              <a:ext uri="{FF2B5EF4-FFF2-40B4-BE49-F238E27FC236}">
                <a16:creationId xmlns:a16="http://schemas.microsoft.com/office/drawing/2014/main" id="{6D1960B6-4823-4E4E-A90B-677A1DD626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56" y="127483"/>
            <a:ext cx="3843110" cy="1413596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44AB2A1D-2206-6CDB-C576-2A4DF433C8F9}"/>
              </a:ext>
            </a:extLst>
          </p:cNvPr>
          <p:cNvSpPr/>
          <p:nvPr/>
        </p:nvSpPr>
        <p:spPr bwMode="auto">
          <a:xfrm>
            <a:off x="774453" y="2639652"/>
            <a:ext cx="3528392" cy="3419660"/>
          </a:xfrm>
          <a:prstGeom prst="rect">
            <a:avLst/>
          </a:prstGeom>
          <a:solidFill>
            <a:srgbClr val="44D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  <a:p>
            <a:pPr algn="ctr">
              <a:defRPr/>
            </a:pPr>
            <a:r>
              <a:rPr lang="pl-PL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Present</a:t>
            </a:r>
            <a:r>
              <a:rPr lang="pl-PL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 in</a:t>
            </a:r>
            <a:br>
              <a:rPr lang="pl-PL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</a:br>
            <a:r>
              <a:rPr lang="pl-P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28</a:t>
            </a:r>
          </a:p>
          <a:p>
            <a:pPr algn="ctr"/>
            <a:r>
              <a:rPr lang="pl-PL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markets</a:t>
            </a:r>
            <a:endParaRPr lang="pl-P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  <a:p>
            <a:pPr>
              <a:defRPr/>
            </a:pP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Open Sans" pitchFamily="34" charset="0"/>
              <a:cs typeface="Calibri Light" pitchFamily="34" charset="0"/>
            </a:endParaRPr>
          </a:p>
          <a:p>
            <a:pPr>
              <a:defRPr/>
            </a:pP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Open Sans" pitchFamily="34" charset="0"/>
              <a:cs typeface="Calibri Light" pitchFamily="34" charset="0"/>
            </a:endParaRP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D748172B-1CD8-EE8C-9E7A-A46320E4419D}"/>
              </a:ext>
            </a:extLst>
          </p:cNvPr>
          <p:cNvGrpSpPr/>
          <p:nvPr/>
        </p:nvGrpSpPr>
        <p:grpSpPr bwMode="auto">
          <a:xfrm>
            <a:off x="7905448" y="2346212"/>
            <a:ext cx="8333090" cy="4442050"/>
            <a:chOff x="8689975" y="3221036"/>
            <a:chExt cx="13583696" cy="6622446"/>
          </a:xfrm>
        </p:grpSpPr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F4A3B05D-1D60-4E7D-F4E2-2CFCF9D0A166}"/>
                </a:ext>
              </a:extLst>
            </p:cNvPr>
            <p:cNvSpPr/>
            <p:nvPr/>
          </p:nvSpPr>
          <p:spPr bwMode="auto">
            <a:xfrm>
              <a:off x="17040923" y="6503066"/>
              <a:ext cx="182117" cy="141827"/>
            </a:xfrm>
            <a:custGeom>
              <a:avLst/>
              <a:gdLst>
                <a:gd name="connsiteX0" fmla="*/ 0 w 182117"/>
                <a:gd name="connsiteY0" fmla="*/ 72295 h 141827"/>
                <a:gd name="connsiteX1" fmla="*/ 6763 w 182117"/>
                <a:gd name="connsiteY1" fmla="*/ 70390 h 141827"/>
                <a:gd name="connsiteX2" fmla="*/ 8287 w 182117"/>
                <a:gd name="connsiteY2" fmla="*/ 81343 h 141827"/>
                <a:gd name="connsiteX3" fmla="*/ 37815 w 182117"/>
                <a:gd name="connsiteY3" fmla="*/ 75152 h 141827"/>
                <a:gd name="connsiteX4" fmla="*/ 69056 w 182117"/>
                <a:gd name="connsiteY4" fmla="*/ 76105 h 141827"/>
                <a:gd name="connsiteX5" fmla="*/ 91821 w 182117"/>
                <a:gd name="connsiteY5" fmla="*/ 77343 h 141827"/>
                <a:gd name="connsiteX6" fmla="*/ 117729 w 182117"/>
                <a:gd name="connsiteY6" fmla="*/ 50387 h 141827"/>
                <a:gd name="connsiteX7" fmla="*/ 146018 w 182117"/>
                <a:gd name="connsiteY7" fmla="*/ 24670 h 141827"/>
                <a:gd name="connsiteX8" fmla="*/ 169831 w 182117"/>
                <a:gd name="connsiteY8" fmla="*/ 0 h 141827"/>
                <a:gd name="connsiteX9" fmla="*/ 176975 w 182117"/>
                <a:gd name="connsiteY9" fmla="*/ 13621 h 141827"/>
                <a:gd name="connsiteX10" fmla="*/ 182118 w 182117"/>
                <a:gd name="connsiteY10" fmla="*/ 45434 h 141827"/>
                <a:gd name="connsiteX11" fmla="*/ 162878 w 182117"/>
                <a:gd name="connsiteY11" fmla="*/ 45434 h 141827"/>
                <a:gd name="connsiteX12" fmla="*/ 159734 w 182117"/>
                <a:gd name="connsiteY12" fmla="*/ 71533 h 141827"/>
                <a:gd name="connsiteX13" fmla="*/ 166497 w 182117"/>
                <a:gd name="connsiteY13" fmla="*/ 76962 h 141827"/>
                <a:gd name="connsiteX14" fmla="*/ 149352 w 182117"/>
                <a:gd name="connsiteY14" fmla="*/ 84772 h 141827"/>
                <a:gd name="connsiteX15" fmla="*/ 149352 w 182117"/>
                <a:gd name="connsiteY15" fmla="*/ 101060 h 141827"/>
                <a:gd name="connsiteX16" fmla="*/ 138208 w 182117"/>
                <a:gd name="connsiteY16" fmla="*/ 117538 h 141827"/>
                <a:gd name="connsiteX17" fmla="*/ 137256 w 182117"/>
                <a:gd name="connsiteY17" fmla="*/ 133445 h 141827"/>
                <a:gd name="connsiteX18" fmla="*/ 129540 w 182117"/>
                <a:gd name="connsiteY18" fmla="*/ 141827 h 141827"/>
                <a:gd name="connsiteX19" fmla="*/ 16097 w 182117"/>
                <a:gd name="connsiteY19" fmla="*/ 121920 h 141827"/>
                <a:gd name="connsiteX20" fmla="*/ 1524 w 182117"/>
                <a:gd name="connsiteY20" fmla="*/ 81820 h 141827"/>
                <a:gd name="connsiteX21" fmla="*/ 0 w 182117"/>
                <a:gd name="connsiteY21" fmla="*/ 72485 h 141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2117" h="141827" extrusionOk="0">
                  <a:moveTo>
                    <a:pt x="0" y="72295"/>
                  </a:moveTo>
                  <a:lnTo>
                    <a:pt x="6763" y="70390"/>
                  </a:lnTo>
                  <a:lnTo>
                    <a:pt x="8287" y="81343"/>
                  </a:lnTo>
                  <a:lnTo>
                    <a:pt x="37815" y="75152"/>
                  </a:lnTo>
                  <a:lnTo>
                    <a:pt x="69056" y="76105"/>
                  </a:lnTo>
                  <a:lnTo>
                    <a:pt x="91821" y="77343"/>
                  </a:lnTo>
                  <a:lnTo>
                    <a:pt x="117729" y="50387"/>
                  </a:lnTo>
                  <a:lnTo>
                    <a:pt x="146018" y="24670"/>
                  </a:lnTo>
                  <a:lnTo>
                    <a:pt x="169831" y="0"/>
                  </a:lnTo>
                  <a:lnTo>
                    <a:pt x="176975" y="13621"/>
                  </a:lnTo>
                  <a:lnTo>
                    <a:pt x="182118" y="45434"/>
                  </a:lnTo>
                  <a:lnTo>
                    <a:pt x="162878" y="45434"/>
                  </a:lnTo>
                  <a:lnTo>
                    <a:pt x="159734" y="71533"/>
                  </a:lnTo>
                  <a:lnTo>
                    <a:pt x="166497" y="76962"/>
                  </a:lnTo>
                  <a:lnTo>
                    <a:pt x="149352" y="84772"/>
                  </a:lnTo>
                  <a:lnTo>
                    <a:pt x="149352" y="101060"/>
                  </a:lnTo>
                  <a:cubicBezTo>
                    <a:pt x="149352" y="101060"/>
                    <a:pt x="138208" y="117538"/>
                    <a:pt x="138208" y="117538"/>
                  </a:cubicBezTo>
                  <a:lnTo>
                    <a:pt x="137256" y="133445"/>
                  </a:lnTo>
                  <a:lnTo>
                    <a:pt x="129540" y="141827"/>
                  </a:lnTo>
                  <a:lnTo>
                    <a:pt x="16097" y="121920"/>
                  </a:lnTo>
                  <a:lnTo>
                    <a:pt x="1524" y="81820"/>
                  </a:lnTo>
                  <a:lnTo>
                    <a:pt x="0" y="7248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5653AC18-A28E-7B02-5D36-0A17E92F16A0}"/>
                </a:ext>
              </a:extLst>
            </p:cNvPr>
            <p:cNvSpPr/>
            <p:nvPr/>
          </p:nvSpPr>
          <p:spPr bwMode="auto">
            <a:xfrm>
              <a:off x="17378965" y="5982905"/>
              <a:ext cx="552736" cy="387667"/>
            </a:xfrm>
            <a:custGeom>
              <a:avLst/>
              <a:gdLst>
                <a:gd name="connsiteX0" fmla="*/ 25813 w 552736"/>
                <a:gd name="connsiteY0" fmla="*/ 122777 h 387667"/>
                <a:gd name="connsiteX1" fmla="*/ 64389 w 552736"/>
                <a:gd name="connsiteY1" fmla="*/ 138970 h 387667"/>
                <a:gd name="connsiteX2" fmla="*/ 92773 w 552736"/>
                <a:gd name="connsiteY2" fmla="*/ 133160 h 387667"/>
                <a:gd name="connsiteX3" fmla="*/ 100679 w 552736"/>
                <a:gd name="connsiteY3" fmla="*/ 113919 h 387667"/>
                <a:gd name="connsiteX4" fmla="*/ 130493 w 552736"/>
                <a:gd name="connsiteY4" fmla="*/ 107442 h 387667"/>
                <a:gd name="connsiteX5" fmla="*/ 151733 w 552736"/>
                <a:gd name="connsiteY5" fmla="*/ 94393 h 387667"/>
                <a:gd name="connsiteX6" fmla="*/ 159258 w 552736"/>
                <a:gd name="connsiteY6" fmla="*/ 59722 h 387667"/>
                <a:gd name="connsiteX7" fmla="*/ 191071 w 552736"/>
                <a:gd name="connsiteY7" fmla="*/ 51340 h 387667"/>
                <a:gd name="connsiteX8" fmla="*/ 196977 w 552736"/>
                <a:gd name="connsiteY8" fmla="*/ 35814 h 387667"/>
                <a:gd name="connsiteX9" fmla="*/ 214884 w 552736"/>
                <a:gd name="connsiteY9" fmla="*/ 47435 h 387667"/>
                <a:gd name="connsiteX10" fmla="*/ 226219 w 552736"/>
                <a:gd name="connsiteY10" fmla="*/ 48959 h 387667"/>
                <a:gd name="connsiteX11" fmla="*/ 247269 w 552736"/>
                <a:gd name="connsiteY11" fmla="*/ 49244 h 387667"/>
                <a:gd name="connsiteX12" fmla="*/ 275844 w 552736"/>
                <a:gd name="connsiteY12" fmla="*/ 58388 h 387667"/>
                <a:gd name="connsiteX13" fmla="*/ 287274 w 552736"/>
                <a:gd name="connsiteY13" fmla="*/ 63627 h 387667"/>
                <a:gd name="connsiteX14" fmla="*/ 314611 w 552736"/>
                <a:gd name="connsiteY14" fmla="*/ 49721 h 387667"/>
                <a:gd name="connsiteX15" fmla="*/ 327374 w 552736"/>
                <a:gd name="connsiteY15" fmla="*/ 57912 h 387667"/>
                <a:gd name="connsiteX16" fmla="*/ 339471 w 552736"/>
                <a:gd name="connsiteY16" fmla="*/ 38195 h 387667"/>
                <a:gd name="connsiteX17" fmla="*/ 362141 w 552736"/>
                <a:gd name="connsiteY17" fmla="*/ 38957 h 387667"/>
                <a:gd name="connsiteX18" fmla="*/ 367951 w 552736"/>
                <a:gd name="connsiteY18" fmla="*/ 32671 h 387667"/>
                <a:gd name="connsiteX19" fmla="*/ 371952 w 552736"/>
                <a:gd name="connsiteY19" fmla="*/ 15050 h 387667"/>
                <a:gd name="connsiteX20" fmla="*/ 388239 w 552736"/>
                <a:gd name="connsiteY20" fmla="*/ 0 h 387667"/>
                <a:gd name="connsiteX21" fmla="*/ 408623 w 552736"/>
                <a:gd name="connsiteY21" fmla="*/ 9811 h 387667"/>
                <a:gd name="connsiteX22" fmla="*/ 404622 w 552736"/>
                <a:gd name="connsiteY22" fmla="*/ 23146 h 387667"/>
                <a:gd name="connsiteX23" fmla="*/ 416052 w 552736"/>
                <a:gd name="connsiteY23" fmla="*/ 25337 h 387667"/>
                <a:gd name="connsiteX24" fmla="*/ 412433 w 552736"/>
                <a:gd name="connsiteY24" fmla="*/ 61722 h 387667"/>
                <a:gd name="connsiteX25" fmla="*/ 427387 w 552736"/>
                <a:gd name="connsiteY25" fmla="*/ 76010 h 387667"/>
                <a:gd name="connsiteX26" fmla="*/ 440627 w 552736"/>
                <a:gd name="connsiteY26" fmla="*/ 66866 h 387667"/>
                <a:gd name="connsiteX27" fmla="*/ 457486 w 552736"/>
                <a:gd name="connsiteY27" fmla="*/ 62579 h 387667"/>
                <a:gd name="connsiteX28" fmla="*/ 480917 w 552736"/>
                <a:gd name="connsiteY28" fmla="*/ 43148 h 387667"/>
                <a:gd name="connsiteX29" fmla="*/ 506921 w 552736"/>
                <a:gd name="connsiteY29" fmla="*/ 46387 h 387667"/>
                <a:gd name="connsiteX30" fmla="*/ 545973 w 552736"/>
                <a:gd name="connsiteY30" fmla="*/ 46387 h 387667"/>
                <a:gd name="connsiteX31" fmla="*/ 552736 w 552736"/>
                <a:gd name="connsiteY31" fmla="*/ 58960 h 387667"/>
                <a:gd name="connsiteX32" fmla="*/ 530638 w 552736"/>
                <a:gd name="connsiteY32" fmla="*/ 63818 h 387667"/>
                <a:gd name="connsiteX33" fmla="*/ 511493 w 552736"/>
                <a:gd name="connsiteY33" fmla="*/ 71723 h 387667"/>
                <a:gd name="connsiteX34" fmla="*/ 468154 w 552736"/>
                <a:gd name="connsiteY34" fmla="*/ 76676 h 387667"/>
                <a:gd name="connsiteX35" fmla="*/ 427577 w 552736"/>
                <a:gd name="connsiteY35" fmla="*/ 85725 h 387667"/>
                <a:gd name="connsiteX36" fmla="*/ 405479 w 552736"/>
                <a:gd name="connsiteY36" fmla="*/ 104585 h 387667"/>
                <a:gd name="connsiteX37" fmla="*/ 414338 w 552736"/>
                <a:gd name="connsiteY37" fmla="*/ 122777 h 387667"/>
                <a:gd name="connsiteX38" fmla="*/ 418815 w 552736"/>
                <a:gd name="connsiteY38" fmla="*/ 143923 h 387667"/>
                <a:gd name="connsiteX39" fmla="*/ 399955 w 552736"/>
                <a:gd name="connsiteY39" fmla="*/ 161830 h 387667"/>
                <a:gd name="connsiteX40" fmla="*/ 401574 w 552736"/>
                <a:gd name="connsiteY40" fmla="*/ 178118 h 387667"/>
                <a:gd name="connsiteX41" fmla="*/ 391192 w 552736"/>
                <a:gd name="connsiteY41" fmla="*/ 193358 h 387667"/>
                <a:gd name="connsiteX42" fmla="*/ 355188 w 552736"/>
                <a:gd name="connsiteY42" fmla="*/ 192024 h 387667"/>
                <a:gd name="connsiteX43" fmla="*/ 370047 w 552736"/>
                <a:gd name="connsiteY43" fmla="*/ 219932 h 387667"/>
                <a:gd name="connsiteX44" fmla="*/ 346043 w 552736"/>
                <a:gd name="connsiteY44" fmla="*/ 230696 h 387667"/>
                <a:gd name="connsiteX45" fmla="*/ 330041 w 552736"/>
                <a:gd name="connsiteY45" fmla="*/ 255842 h 387667"/>
                <a:gd name="connsiteX46" fmla="*/ 332042 w 552736"/>
                <a:gd name="connsiteY46" fmla="*/ 280892 h 387667"/>
                <a:gd name="connsiteX47" fmla="*/ 317183 w 552736"/>
                <a:gd name="connsiteY47" fmla="*/ 292608 h 387667"/>
                <a:gd name="connsiteX48" fmla="*/ 303276 w 552736"/>
                <a:gd name="connsiteY48" fmla="*/ 288703 h 387667"/>
                <a:gd name="connsiteX49" fmla="*/ 274320 w 552736"/>
                <a:gd name="connsiteY49" fmla="*/ 294227 h 387667"/>
                <a:gd name="connsiteX50" fmla="*/ 270320 w 552736"/>
                <a:gd name="connsiteY50" fmla="*/ 305848 h 387667"/>
                <a:gd name="connsiteX51" fmla="*/ 242126 w 552736"/>
                <a:gd name="connsiteY51" fmla="*/ 305848 h 387667"/>
                <a:gd name="connsiteX52" fmla="*/ 221075 w 552736"/>
                <a:gd name="connsiteY52" fmla="*/ 329184 h 387667"/>
                <a:gd name="connsiteX53" fmla="*/ 219742 w 552736"/>
                <a:gd name="connsiteY53" fmla="*/ 364331 h 387667"/>
                <a:gd name="connsiteX54" fmla="*/ 170593 w 552736"/>
                <a:gd name="connsiteY54" fmla="*/ 381286 h 387667"/>
                <a:gd name="connsiteX55" fmla="*/ 144304 w 552736"/>
                <a:gd name="connsiteY55" fmla="*/ 377762 h 387667"/>
                <a:gd name="connsiteX56" fmla="*/ 136589 w 552736"/>
                <a:gd name="connsiteY56" fmla="*/ 386620 h 387667"/>
                <a:gd name="connsiteX57" fmla="*/ 114110 w 552736"/>
                <a:gd name="connsiteY57" fmla="*/ 381476 h 387667"/>
                <a:gd name="connsiteX58" fmla="*/ 76295 w 552736"/>
                <a:gd name="connsiteY58" fmla="*/ 387668 h 387667"/>
                <a:gd name="connsiteX59" fmla="*/ 13145 w 552736"/>
                <a:gd name="connsiteY59" fmla="*/ 366617 h 387667"/>
                <a:gd name="connsiteX60" fmla="*/ 47340 w 552736"/>
                <a:gd name="connsiteY60" fmla="*/ 329184 h 387667"/>
                <a:gd name="connsiteX61" fmla="*/ 44196 w 552736"/>
                <a:gd name="connsiteY61" fmla="*/ 302514 h 387667"/>
                <a:gd name="connsiteX62" fmla="*/ 15621 w 552736"/>
                <a:gd name="connsiteY62" fmla="*/ 295466 h 387667"/>
                <a:gd name="connsiteX63" fmla="*/ 12668 w 552736"/>
                <a:gd name="connsiteY63" fmla="*/ 269081 h 387667"/>
                <a:gd name="connsiteX64" fmla="*/ 286 w 552736"/>
                <a:gd name="connsiteY64" fmla="*/ 235649 h 387667"/>
                <a:gd name="connsiteX65" fmla="*/ 16479 w 552736"/>
                <a:gd name="connsiteY65" fmla="*/ 212598 h 387667"/>
                <a:gd name="connsiteX66" fmla="*/ 0 w 552736"/>
                <a:gd name="connsiteY66" fmla="*/ 206407 h 387667"/>
                <a:gd name="connsiteX67" fmla="*/ 10383 w 552736"/>
                <a:gd name="connsiteY67" fmla="*/ 175736 h 387667"/>
                <a:gd name="connsiteX68" fmla="*/ 25718 w 552736"/>
                <a:gd name="connsiteY68" fmla="*/ 122682 h 3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2736" h="387667" extrusionOk="0">
                  <a:moveTo>
                    <a:pt x="25813" y="122777"/>
                  </a:moveTo>
                  <a:lnTo>
                    <a:pt x="64389" y="138970"/>
                  </a:lnTo>
                  <a:lnTo>
                    <a:pt x="92773" y="133160"/>
                  </a:lnTo>
                  <a:lnTo>
                    <a:pt x="100679" y="113919"/>
                  </a:lnTo>
                  <a:lnTo>
                    <a:pt x="130493" y="107442"/>
                  </a:lnTo>
                  <a:lnTo>
                    <a:pt x="151733" y="94393"/>
                  </a:lnTo>
                  <a:lnTo>
                    <a:pt x="159258" y="59722"/>
                  </a:lnTo>
                  <a:lnTo>
                    <a:pt x="191071" y="51340"/>
                  </a:lnTo>
                  <a:lnTo>
                    <a:pt x="196977" y="35814"/>
                  </a:lnTo>
                  <a:lnTo>
                    <a:pt x="214884" y="47435"/>
                  </a:lnTo>
                  <a:lnTo>
                    <a:pt x="226219" y="48959"/>
                  </a:lnTo>
                  <a:lnTo>
                    <a:pt x="247269" y="49244"/>
                  </a:lnTo>
                  <a:lnTo>
                    <a:pt x="275844" y="58388"/>
                  </a:lnTo>
                  <a:lnTo>
                    <a:pt x="287274" y="63627"/>
                  </a:lnTo>
                  <a:lnTo>
                    <a:pt x="314611" y="49721"/>
                  </a:lnTo>
                  <a:lnTo>
                    <a:pt x="327374" y="57912"/>
                  </a:lnTo>
                  <a:lnTo>
                    <a:pt x="339471" y="38195"/>
                  </a:lnTo>
                  <a:lnTo>
                    <a:pt x="362141" y="38957"/>
                  </a:lnTo>
                  <a:lnTo>
                    <a:pt x="367951" y="32671"/>
                  </a:lnTo>
                  <a:lnTo>
                    <a:pt x="371952" y="15050"/>
                  </a:lnTo>
                  <a:lnTo>
                    <a:pt x="388239" y="0"/>
                  </a:lnTo>
                  <a:lnTo>
                    <a:pt x="408623" y="9811"/>
                  </a:lnTo>
                  <a:lnTo>
                    <a:pt x="404622" y="23146"/>
                  </a:lnTo>
                  <a:lnTo>
                    <a:pt x="416052" y="25337"/>
                  </a:lnTo>
                  <a:lnTo>
                    <a:pt x="412433" y="61722"/>
                  </a:lnTo>
                  <a:lnTo>
                    <a:pt x="427387" y="76010"/>
                  </a:lnTo>
                  <a:lnTo>
                    <a:pt x="440627" y="66866"/>
                  </a:lnTo>
                  <a:lnTo>
                    <a:pt x="457486" y="62579"/>
                  </a:lnTo>
                  <a:lnTo>
                    <a:pt x="480917" y="43148"/>
                  </a:lnTo>
                  <a:lnTo>
                    <a:pt x="506921" y="46387"/>
                  </a:lnTo>
                  <a:lnTo>
                    <a:pt x="545973" y="46387"/>
                  </a:lnTo>
                  <a:lnTo>
                    <a:pt x="552736" y="58960"/>
                  </a:lnTo>
                  <a:lnTo>
                    <a:pt x="530638" y="63818"/>
                  </a:lnTo>
                  <a:lnTo>
                    <a:pt x="511493" y="71723"/>
                  </a:lnTo>
                  <a:lnTo>
                    <a:pt x="468154" y="76676"/>
                  </a:lnTo>
                  <a:lnTo>
                    <a:pt x="427577" y="85725"/>
                  </a:lnTo>
                  <a:lnTo>
                    <a:pt x="405479" y="104585"/>
                  </a:lnTo>
                  <a:lnTo>
                    <a:pt x="414338" y="122777"/>
                  </a:lnTo>
                  <a:lnTo>
                    <a:pt x="418815" y="143923"/>
                  </a:lnTo>
                  <a:lnTo>
                    <a:pt x="399955" y="161830"/>
                  </a:lnTo>
                  <a:lnTo>
                    <a:pt x="401574" y="178118"/>
                  </a:lnTo>
                  <a:lnTo>
                    <a:pt x="391192" y="193358"/>
                  </a:lnTo>
                  <a:lnTo>
                    <a:pt x="355188" y="192024"/>
                  </a:lnTo>
                  <a:lnTo>
                    <a:pt x="370047" y="219932"/>
                  </a:lnTo>
                  <a:lnTo>
                    <a:pt x="346043" y="230696"/>
                  </a:lnTo>
                  <a:lnTo>
                    <a:pt x="330041" y="255842"/>
                  </a:lnTo>
                  <a:lnTo>
                    <a:pt x="332042" y="280892"/>
                  </a:lnTo>
                  <a:lnTo>
                    <a:pt x="317183" y="292608"/>
                  </a:lnTo>
                  <a:lnTo>
                    <a:pt x="303276" y="288703"/>
                  </a:lnTo>
                  <a:lnTo>
                    <a:pt x="274320" y="294227"/>
                  </a:lnTo>
                  <a:lnTo>
                    <a:pt x="270320" y="305848"/>
                  </a:lnTo>
                  <a:lnTo>
                    <a:pt x="242126" y="305848"/>
                  </a:lnTo>
                  <a:lnTo>
                    <a:pt x="221075" y="329184"/>
                  </a:lnTo>
                  <a:lnTo>
                    <a:pt x="219742" y="364331"/>
                  </a:lnTo>
                  <a:lnTo>
                    <a:pt x="170593" y="381286"/>
                  </a:lnTo>
                  <a:lnTo>
                    <a:pt x="144304" y="377762"/>
                  </a:lnTo>
                  <a:lnTo>
                    <a:pt x="136589" y="386620"/>
                  </a:lnTo>
                  <a:lnTo>
                    <a:pt x="114110" y="381476"/>
                  </a:lnTo>
                  <a:lnTo>
                    <a:pt x="76295" y="387668"/>
                  </a:lnTo>
                  <a:lnTo>
                    <a:pt x="13145" y="366617"/>
                  </a:lnTo>
                  <a:lnTo>
                    <a:pt x="47340" y="329184"/>
                  </a:lnTo>
                  <a:lnTo>
                    <a:pt x="44196" y="302514"/>
                  </a:lnTo>
                  <a:lnTo>
                    <a:pt x="15621" y="295466"/>
                  </a:lnTo>
                  <a:lnTo>
                    <a:pt x="12668" y="269081"/>
                  </a:lnTo>
                  <a:lnTo>
                    <a:pt x="286" y="235649"/>
                  </a:lnTo>
                  <a:lnTo>
                    <a:pt x="16479" y="212598"/>
                  </a:lnTo>
                  <a:lnTo>
                    <a:pt x="0" y="206407"/>
                  </a:lnTo>
                  <a:lnTo>
                    <a:pt x="10383" y="175736"/>
                  </a:lnTo>
                  <a:lnTo>
                    <a:pt x="25718" y="12268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F3445886-81FB-44FA-8E3F-5B73377A15AF}"/>
                </a:ext>
              </a:extLst>
            </p:cNvPr>
            <p:cNvSpPr/>
            <p:nvPr/>
          </p:nvSpPr>
          <p:spPr bwMode="auto">
            <a:xfrm>
              <a:off x="15821914" y="5795358"/>
              <a:ext cx="64769" cy="137350"/>
            </a:xfrm>
            <a:custGeom>
              <a:avLst/>
              <a:gdLst>
                <a:gd name="connsiteX0" fmla="*/ 48387 w 64769"/>
                <a:gd name="connsiteY0" fmla="*/ 37814 h 137350"/>
                <a:gd name="connsiteX1" fmla="*/ 43719 w 64769"/>
                <a:gd name="connsiteY1" fmla="*/ 53150 h 137350"/>
                <a:gd name="connsiteX2" fmla="*/ 49149 w 64769"/>
                <a:gd name="connsiteY2" fmla="*/ 72295 h 137350"/>
                <a:gd name="connsiteX3" fmla="*/ 64770 w 64769"/>
                <a:gd name="connsiteY3" fmla="*/ 83249 h 137350"/>
                <a:gd name="connsiteX4" fmla="*/ 64008 w 64769"/>
                <a:gd name="connsiteY4" fmla="*/ 94964 h 137350"/>
                <a:gd name="connsiteX5" fmla="*/ 51721 w 64769"/>
                <a:gd name="connsiteY5" fmla="*/ 101537 h 137350"/>
                <a:gd name="connsiteX6" fmla="*/ 49435 w 64769"/>
                <a:gd name="connsiteY6" fmla="*/ 115919 h 137350"/>
                <a:gd name="connsiteX7" fmla="*/ 31909 w 64769"/>
                <a:gd name="connsiteY7" fmla="*/ 137351 h 137350"/>
                <a:gd name="connsiteX8" fmla="*/ 25432 w 64769"/>
                <a:gd name="connsiteY8" fmla="*/ 134398 h 137350"/>
                <a:gd name="connsiteX9" fmla="*/ 24765 w 64769"/>
                <a:gd name="connsiteY9" fmla="*/ 124587 h 137350"/>
                <a:gd name="connsiteX10" fmla="*/ 3715 w 64769"/>
                <a:gd name="connsiteY10" fmla="*/ 109633 h 137350"/>
                <a:gd name="connsiteX11" fmla="*/ 476 w 64769"/>
                <a:gd name="connsiteY11" fmla="*/ 88487 h 137350"/>
                <a:gd name="connsiteX12" fmla="*/ 3715 w 64769"/>
                <a:gd name="connsiteY12" fmla="*/ 57817 h 137350"/>
                <a:gd name="connsiteX13" fmla="*/ 8858 w 64769"/>
                <a:gd name="connsiteY13" fmla="*/ 43910 h 137350"/>
                <a:gd name="connsiteX14" fmla="*/ 2572 w 64769"/>
                <a:gd name="connsiteY14" fmla="*/ 36767 h 137350"/>
                <a:gd name="connsiteX15" fmla="*/ 0 w 64769"/>
                <a:gd name="connsiteY15" fmla="*/ 22479 h 137350"/>
                <a:gd name="connsiteX16" fmla="*/ 16478 w 64769"/>
                <a:gd name="connsiteY16" fmla="*/ 0 h 137350"/>
                <a:gd name="connsiteX17" fmla="*/ 18764 w 64769"/>
                <a:gd name="connsiteY17" fmla="*/ 8668 h 137350"/>
                <a:gd name="connsiteX18" fmla="*/ 28956 w 64769"/>
                <a:gd name="connsiteY18" fmla="*/ 4667 h 137350"/>
                <a:gd name="connsiteX19" fmla="*/ 37052 w 64769"/>
                <a:gd name="connsiteY19" fmla="*/ 16954 h 137350"/>
                <a:gd name="connsiteX20" fmla="*/ 46101 w 64769"/>
                <a:gd name="connsiteY20" fmla="*/ 21527 h 137350"/>
                <a:gd name="connsiteX21" fmla="*/ 48482 w 64769"/>
                <a:gd name="connsiteY21" fmla="*/ 38005 h 13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4769" h="137350" extrusionOk="0">
                  <a:moveTo>
                    <a:pt x="48387" y="37814"/>
                  </a:moveTo>
                  <a:lnTo>
                    <a:pt x="43719" y="53150"/>
                  </a:lnTo>
                  <a:lnTo>
                    <a:pt x="49149" y="72295"/>
                  </a:lnTo>
                  <a:lnTo>
                    <a:pt x="64770" y="83249"/>
                  </a:lnTo>
                  <a:lnTo>
                    <a:pt x="64008" y="94964"/>
                  </a:lnTo>
                  <a:lnTo>
                    <a:pt x="51721" y="101537"/>
                  </a:lnTo>
                  <a:lnTo>
                    <a:pt x="49435" y="115919"/>
                  </a:lnTo>
                  <a:lnTo>
                    <a:pt x="31909" y="137351"/>
                  </a:lnTo>
                  <a:lnTo>
                    <a:pt x="25432" y="134398"/>
                  </a:lnTo>
                  <a:lnTo>
                    <a:pt x="24765" y="124587"/>
                  </a:lnTo>
                  <a:lnTo>
                    <a:pt x="3715" y="109633"/>
                  </a:lnTo>
                  <a:lnTo>
                    <a:pt x="476" y="88487"/>
                  </a:lnTo>
                  <a:lnTo>
                    <a:pt x="3715" y="57817"/>
                  </a:lnTo>
                  <a:lnTo>
                    <a:pt x="8858" y="43910"/>
                  </a:lnTo>
                  <a:lnTo>
                    <a:pt x="2572" y="36767"/>
                  </a:lnTo>
                  <a:lnTo>
                    <a:pt x="0" y="22479"/>
                  </a:lnTo>
                  <a:lnTo>
                    <a:pt x="16478" y="0"/>
                  </a:lnTo>
                  <a:lnTo>
                    <a:pt x="18764" y="8668"/>
                  </a:lnTo>
                  <a:lnTo>
                    <a:pt x="28956" y="4667"/>
                  </a:lnTo>
                  <a:lnTo>
                    <a:pt x="37052" y="16954"/>
                  </a:lnTo>
                  <a:lnTo>
                    <a:pt x="46101" y="21527"/>
                  </a:lnTo>
                  <a:lnTo>
                    <a:pt x="48482" y="3800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F1B9F13B-C17D-B604-CCFD-4C64DAB42DDF}"/>
                </a:ext>
              </a:extLst>
            </p:cNvPr>
            <p:cNvSpPr/>
            <p:nvPr/>
          </p:nvSpPr>
          <p:spPr bwMode="auto">
            <a:xfrm>
              <a:off x="16738790" y="5860319"/>
              <a:ext cx="110394" cy="111251"/>
            </a:xfrm>
            <a:custGeom>
              <a:avLst/>
              <a:gdLst>
                <a:gd name="connsiteX0" fmla="*/ 95 w 110394"/>
                <a:gd name="connsiteY0" fmla="*/ 7048 h 111251"/>
                <a:gd name="connsiteX1" fmla="*/ 52673 w 110394"/>
                <a:gd name="connsiteY1" fmla="*/ 0 h 111251"/>
                <a:gd name="connsiteX2" fmla="*/ 60484 w 110394"/>
                <a:gd name="connsiteY2" fmla="*/ 11811 h 111251"/>
                <a:gd name="connsiteX3" fmla="*/ 74866 w 110394"/>
                <a:gd name="connsiteY3" fmla="*/ 19621 h 111251"/>
                <a:gd name="connsiteX4" fmla="*/ 67151 w 110394"/>
                <a:gd name="connsiteY4" fmla="*/ 30671 h 111251"/>
                <a:gd name="connsiteX5" fmla="*/ 87344 w 110394"/>
                <a:gd name="connsiteY5" fmla="*/ 46006 h 111251"/>
                <a:gd name="connsiteX6" fmla="*/ 76676 w 110394"/>
                <a:gd name="connsiteY6" fmla="*/ 60198 h 111251"/>
                <a:gd name="connsiteX7" fmla="*/ 92678 w 110394"/>
                <a:gd name="connsiteY7" fmla="*/ 72200 h 111251"/>
                <a:gd name="connsiteX8" fmla="*/ 109633 w 110394"/>
                <a:gd name="connsiteY8" fmla="*/ 79438 h 111251"/>
                <a:gd name="connsiteX9" fmla="*/ 110394 w 110394"/>
                <a:gd name="connsiteY9" fmla="*/ 110014 h 111251"/>
                <a:gd name="connsiteX10" fmla="*/ 96678 w 110394"/>
                <a:gd name="connsiteY10" fmla="*/ 111252 h 111251"/>
                <a:gd name="connsiteX11" fmla="*/ 81343 w 110394"/>
                <a:gd name="connsiteY11" fmla="*/ 85820 h 111251"/>
                <a:gd name="connsiteX12" fmla="*/ 81343 w 110394"/>
                <a:gd name="connsiteY12" fmla="*/ 79058 h 111251"/>
                <a:gd name="connsiteX13" fmla="*/ 64770 w 110394"/>
                <a:gd name="connsiteY13" fmla="*/ 79153 h 111251"/>
                <a:gd name="connsiteX14" fmla="*/ 53626 w 110394"/>
                <a:gd name="connsiteY14" fmla="*/ 67151 h 111251"/>
                <a:gd name="connsiteX15" fmla="*/ 45815 w 110394"/>
                <a:gd name="connsiteY15" fmla="*/ 68389 h 111251"/>
                <a:gd name="connsiteX16" fmla="*/ 30861 w 110394"/>
                <a:gd name="connsiteY16" fmla="*/ 55436 h 111251"/>
                <a:gd name="connsiteX17" fmla="*/ 2857 w 110394"/>
                <a:gd name="connsiteY17" fmla="*/ 44387 h 111251"/>
                <a:gd name="connsiteX18" fmla="*/ 6477 w 110394"/>
                <a:gd name="connsiteY18" fmla="*/ 22670 h 111251"/>
                <a:gd name="connsiteX19" fmla="*/ 0 w 110394"/>
                <a:gd name="connsiteY19" fmla="*/ 6953 h 111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0394" h="111251" extrusionOk="0">
                  <a:moveTo>
                    <a:pt x="95" y="7048"/>
                  </a:moveTo>
                  <a:lnTo>
                    <a:pt x="52673" y="0"/>
                  </a:lnTo>
                  <a:lnTo>
                    <a:pt x="60484" y="11811"/>
                  </a:lnTo>
                  <a:lnTo>
                    <a:pt x="74866" y="19621"/>
                  </a:lnTo>
                  <a:lnTo>
                    <a:pt x="67151" y="30671"/>
                  </a:lnTo>
                  <a:lnTo>
                    <a:pt x="87344" y="46006"/>
                  </a:lnTo>
                  <a:lnTo>
                    <a:pt x="76676" y="60198"/>
                  </a:lnTo>
                  <a:lnTo>
                    <a:pt x="92678" y="72200"/>
                  </a:lnTo>
                  <a:lnTo>
                    <a:pt x="109633" y="79438"/>
                  </a:lnTo>
                  <a:lnTo>
                    <a:pt x="110394" y="110014"/>
                  </a:lnTo>
                  <a:lnTo>
                    <a:pt x="96678" y="111252"/>
                  </a:lnTo>
                  <a:lnTo>
                    <a:pt x="81343" y="85820"/>
                  </a:lnTo>
                  <a:lnTo>
                    <a:pt x="81343" y="79058"/>
                  </a:lnTo>
                  <a:cubicBezTo>
                    <a:pt x="81343" y="79058"/>
                    <a:pt x="64770" y="79153"/>
                    <a:pt x="64770" y="79153"/>
                  </a:cubicBezTo>
                  <a:lnTo>
                    <a:pt x="53626" y="67151"/>
                  </a:lnTo>
                  <a:lnTo>
                    <a:pt x="45815" y="68389"/>
                  </a:lnTo>
                  <a:lnTo>
                    <a:pt x="30861" y="55436"/>
                  </a:lnTo>
                  <a:lnTo>
                    <a:pt x="2857" y="44387"/>
                  </a:lnTo>
                  <a:lnTo>
                    <a:pt x="6477" y="22670"/>
                  </a:lnTo>
                  <a:lnTo>
                    <a:pt x="0" y="695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5897F22A-2E94-9FE3-4EF7-0538E0723F8A}"/>
                </a:ext>
              </a:extLst>
            </p:cNvPr>
            <p:cNvSpPr/>
            <p:nvPr/>
          </p:nvSpPr>
          <p:spPr bwMode="auto">
            <a:xfrm>
              <a:off x="15532639" y="7670069"/>
              <a:ext cx="469677" cy="513492"/>
            </a:xfrm>
            <a:custGeom>
              <a:avLst/>
              <a:gdLst>
                <a:gd name="connsiteX0" fmla="*/ 176689 w 469677"/>
                <a:gd name="connsiteY0" fmla="*/ 54007 h 513492"/>
                <a:gd name="connsiteX1" fmla="*/ 186023 w 469677"/>
                <a:gd name="connsiteY1" fmla="*/ 82201 h 513492"/>
                <a:gd name="connsiteX2" fmla="*/ 196786 w 469677"/>
                <a:gd name="connsiteY2" fmla="*/ 104680 h 513492"/>
                <a:gd name="connsiteX3" fmla="*/ 205454 w 469677"/>
                <a:gd name="connsiteY3" fmla="*/ 116967 h 513492"/>
                <a:gd name="connsiteX4" fmla="*/ 219837 w 469677"/>
                <a:gd name="connsiteY4" fmla="*/ 136684 h 513492"/>
                <a:gd name="connsiteX5" fmla="*/ 244793 w 469677"/>
                <a:gd name="connsiteY5" fmla="*/ 133540 h 513492"/>
                <a:gd name="connsiteX6" fmla="*/ 257365 w 469677"/>
                <a:gd name="connsiteY6" fmla="*/ 128302 h 513492"/>
                <a:gd name="connsiteX7" fmla="*/ 278225 w 469677"/>
                <a:gd name="connsiteY7" fmla="*/ 133540 h 513492"/>
                <a:gd name="connsiteX8" fmla="*/ 283845 w 469677"/>
                <a:gd name="connsiteY8" fmla="*/ 124206 h 513492"/>
                <a:gd name="connsiteX9" fmla="*/ 293275 w 469677"/>
                <a:gd name="connsiteY9" fmla="*/ 102108 h 513492"/>
                <a:gd name="connsiteX10" fmla="*/ 316706 w 469677"/>
                <a:gd name="connsiteY10" fmla="*/ 100584 h 513492"/>
                <a:gd name="connsiteX11" fmla="*/ 318706 w 469677"/>
                <a:gd name="connsiteY11" fmla="*/ 94012 h 513492"/>
                <a:gd name="connsiteX12" fmla="*/ 337947 w 469677"/>
                <a:gd name="connsiteY12" fmla="*/ 94012 h 513492"/>
                <a:gd name="connsiteX13" fmla="*/ 334709 w 469677"/>
                <a:gd name="connsiteY13" fmla="*/ 107442 h 513492"/>
                <a:gd name="connsiteX14" fmla="*/ 380524 w 469677"/>
                <a:gd name="connsiteY14" fmla="*/ 107156 h 513492"/>
                <a:gd name="connsiteX15" fmla="*/ 381190 w 469677"/>
                <a:gd name="connsiteY15" fmla="*/ 130873 h 513492"/>
                <a:gd name="connsiteX16" fmla="*/ 388905 w 469677"/>
                <a:gd name="connsiteY16" fmla="*/ 145542 h 513492"/>
                <a:gd name="connsiteX17" fmla="*/ 383381 w 469677"/>
                <a:gd name="connsiteY17" fmla="*/ 168307 h 513492"/>
                <a:gd name="connsiteX18" fmla="*/ 386239 w 469677"/>
                <a:gd name="connsiteY18" fmla="*/ 191738 h 513492"/>
                <a:gd name="connsiteX19" fmla="*/ 398907 w 469677"/>
                <a:gd name="connsiteY19" fmla="*/ 205740 h 513492"/>
                <a:gd name="connsiteX20" fmla="*/ 396907 w 469677"/>
                <a:gd name="connsiteY20" fmla="*/ 250888 h 513492"/>
                <a:gd name="connsiteX21" fmla="*/ 406241 w 469677"/>
                <a:gd name="connsiteY21" fmla="*/ 247364 h 513492"/>
                <a:gd name="connsiteX22" fmla="*/ 422720 w 469677"/>
                <a:gd name="connsiteY22" fmla="*/ 248317 h 513492"/>
                <a:gd name="connsiteX23" fmla="*/ 446151 w 469677"/>
                <a:gd name="connsiteY23" fmla="*/ 242697 h 513492"/>
                <a:gd name="connsiteX24" fmla="*/ 463391 w 469677"/>
                <a:gd name="connsiteY24" fmla="*/ 244983 h 513492"/>
                <a:gd name="connsiteX25" fmla="*/ 467392 w 469677"/>
                <a:gd name="connsiteY25" fmla="*/ 256794 h 513492"/>
                <a:gd name="connsiteX26" fmla="*/ 463105 w 469677"/>
                <a:gd name="connsiteY26" fmla="*/ 275272 h 513492"/>
                <a:gd name="connsiteX27" fmla="*/ 469678 w 469677"/>
                <a:gd name="connsiteY27" fmla="*/ 293180 h 513492"/>
                <a:gd name="connsiteX28" fmla="*/ 464058 w 469677"/>
                <a:gd name="connsiteY28" fmla="*/ 307467 h 513492"/>
                <a:gd name="connsiteX29" fmla="*/ 467296 w 469677"/>
                <a:gd name="connsiteY29" fmla="*/ 320707 h 513492"/>
                <a:gd name="connsiteX30" fmla="*/ 388620 w 469677"/>
                <a:gd name="connsiteY30" fmla="*/ 320135 h 513492"/>
                <a:gd name="connsiteX31" fmla="*/ 386905 w 469677"/>
                <a:gd name="connsiteY31" fmla="*/ 442055 h 513492"/>
                <a:gd name="connsiteX32" fmla="*/ 412337 w 469677"/>
                <a:gd name="connsiteY32" fmla="*/ 473678 h 513492"/>
                <a:gd name="connsiteX33" fmla="*/ 437007 w 469677"/>
                <a:gd name="connsiteY33" fmla="*/ 497776 h 513492"/>
                <a:gd name="connsiteX34" fmla="*/ 367665 w 469677"/>
                <a:gd name="connsiteY34" fmla="*/ 513493 h 513492"/>
                <a:gd name="connsiteX35" fmla="*/ 276225 w 469677"/>
                <a:gd name="connsiteY35" fmla="*/ 508063 h 513492"/>
                <a:gd name="connsiteX36" fmla="*/ 250127 w 469677"/>
                <a:gd name="connsiteY36" fmla="*/ 489490 h 513492"/>
                <a:gd name="connsiteX37" fmla="*/ 96964 w 469677"/>
                <a:gd name="connsiteY37" fmla="*/ 491204 h 513492"/>
                <a:gd name="connsiteX38" fmla="*/ 91344 w 469677"/>
                <a:gd name="connsiteY38" fmla="*/ 493871 h 513492"/>
                <a:gd name="connsiteX39" fmla="*/ 68866 w 469677"/>
                <a:gd name="connsiteY39" fmla="*/ 476345 h 513492"/>
                <a:gd name="connsiteX40" fmla="*/ 44386 w 469677"/>
                <a:gd name="connsiteY40" fmla="*/ 475297 h 513492"/>
                <a:gd name="connsiteX41" fmla="*/ 21717 w 469677"/>
                <a:gd name="connsiteY41" fmla="*/ 481870 h 513492"/>
                <a:gd name="connsiteX42" fmla="*/ 3524 w 469677"/>
                <a:gd name="connsiteY42" fmla="*/ 489300 h 513492"/>
                <a:gd name="connsiteX43" fmla="*/ 0 w 469677"/>
                <a:gd name="connsiteY43" fmla="*/ 465010 h 513492"/>
                <a:gd name="connsiteX44" fmla="*/ 5239 w 469677"/>
                <a:gd name="connsiteY44" fmla="*/ 431197 h 513492"/>
                <a:gd name="connsiteX45" fmla="*/ 18288 w 469677"/>
                <a:gd name="connsiteY45" fmla="*/ 395859 h 513492"/>
                <a:gd name="connsiteX46" fmla="*/ 20288 w 469677"/>
                <a:gd name="connsiteY46" fmla="*/ 379286 h 513492"/>
                <a:gd name="connsiteX47" fmla="*/ 32575 w 469677"/>
                <a:gd name="connsiteY47" fmla="*/ 344805 h 513492"/>
                <a:gd name="connsiteX48" fmla="*/ 41624 w 469677"/>
                <a:gd name="connsiteY48" fmla="*/ 329184 h 513492"/>
                <a:gd name="connsiteX49" fmla="*/ 63341 w 469677"/>
                <a:gd name="connsiteY49" fmla="*/ 304229 h 513492"/>
                <a:gd name="connsiteX50" fmla="*/ 75438 w 469677"/>
                <a:gd name="connsiteY50" fmla="*/ 287274 h 513492"/>
                <a:gd name="connsiteX51" fmla="*/ 79343 w 469677"/>
                <a:gd name="connsiteY51" fmla="*/ 259080 h 513492"/>
                <a:gd name="connsiteX52" fmla="*/ 77343 w 469677"/>
                <a:gd name="connsiteY52" fmla="*/ 237554 h 513492"/>
                <a:gd name="connsiteX53" fmla="*/ 66008 w 469677"/>
                <a:gd name="connsiteY53" fmla="*/ 223933 h 513492"/>
                <a:gd name="connsiteX54" fmla="*/ 55912 w 469677"/>
                <a:gd name="connsiteY54" fmla="*/ 200882 h 513492"/>
                <a:gd name="connsiteX55" fmla="*/ 46577 w 469677"/>
                <a:gd name="connsiteY55" fmla="*/ 178213 h 513492"/>
                <a:gd name="connsiteX56" fmla="*/ 48577 w 469677"/>
                <a:gd name="connsiteY56" fmla="*/ 170307 h 513492"/>
                <a:gd name="connsiteX57" fmla="*/ 60198 w 469677"/>
                <a:gd name="connsiteY57" fmla="*/ 155353 h 513492"/>
                <a:gd name="connsiteX58" fmla="*/ 48768 w 469677"/>
                <a:gd name="connsiteY58" fmla="*/ 118872 h 513492"/>
                <a:gd name="connsiteX59" fmla="*/ 41053 w 469677"/>
                <a:gd name="connsiteY59" fmla="*/ 93536 h 513492"/>
                <a:gd name="connsiteX60" fmla="*/ 22193 w 469677"/>
                <a:gd name="connsiteY60" fmla="*/ 69818 h 513492"/>
                <a:gd name="connsiteX61" fmla="*/ 25812 w 469677"/>
                <a:gd name="connsiteY61" fmla="*/ 62579 h 513492"/>
                <a:gd name="connsiteX62" fmla="*/ 41434 w 469677"/>
                <a:gd name="connsiteY62" fmla="*/ 57436 h 513492"/>
                <a:gd name="connsiteX63" fmla="*/ 52388 w 469677"/>
                <a:gd name="connsiteY63" fmla="*/ 58103 h 513492"/>
                <a:gd name="connsiteX64" fmla="*/ 65627 w 469677"/>
                <a:gd name="connsiteY64" fmla="*/ 53530 h 513492"/>
                <a:gd name="connsiteX65" fmla="*/ 177069 w 469677"/>
                <a:gd name="connsiteY65" fmla="*/ 53530 h 513492"/>
                <a:gd name="connsiteX66" fmla="*/ 29718 w 469677"/>
                <a:gd name="connsiteY66" fmla="*/ 46768 h 513492"/>
                <a:gd name="connsiteX67" fmla="*/ 20193 w 469677"/>
                <a:gd name="connsiteY67" fmla="*/ 50768 h 513492"/>
                <a:gd name="connsiteX68" fmla="*/ 10096 w 469677"/>
                <a:gd name="connsiteY68" fmla="*/ 22479 h 513492"/>
                <a:gd name="connsiteX69" fmla="*/ 25336 w 469677"/>
                <a:gd name="connsiteY69" fmla="*/ 6191 h 513492"/>
                <a:gd name="connsiteX70" fmla="*/ 36766 w 469677"/>
                <a:gd name="connsiteY70" fmla="*/ 0 h 513492"/>
                <a:gd name="connsiteX71" fmla="*/ 50959 w 469677"/>
                <a:gd name="connsiteY71" fmla="*/ 12763 h 513492"/>
                <a:gd name="connsiteX72" fmla="*/ 37242 w 469677"/>
                <a:gd name="connsiteY72" fmla="*/ 20669 h 513492"/>
                <a:gd name="connsiteX73" fmla="*/ 31052 w 469677"/>
                <a:gd name="connsiteY73" fmla="*/ 30385 h 513492"/>
                <a:gd name="connsiteX74" fmla="*/ 29813 w 469677"/>
                <a:gd name="connsiteY74" fmla="*/ 46672 h 51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69677" h="513492" extrusionOk="0">
                  <a:moveTo>
                    <a:pt x="176689" y="54007"/>
                  </a:moveTo>
                  <a:lnTo>
                    <a:pt x="186023" y="82201"/>
                  </a:lnTo>
                  <a:lnTo>
                    <a:pt x="196786" y="104680"/>
                  </a:lnTo>
                  <a:lnTo>
                    <a:pt x="205454" y="116967"/>
                  </a:lnTo>
                  <a:lnTo>
                    <a:pt x="219837" y="136684"/>
                  </a:lnTo>
                  <a:lnTo>
                    <a:pt x="244793" y="133540"/>
                  </a:lnTo>
                  <a:lnTo>
                    <a:pt x="257365" y="128302"/>
                  </a:lnTo>
                  <a:lnTo>
                    <a:pt x="278225" y="133540"/>
                  </a:lnTo>
                  <a:lnTo>
                    <a:pt x="283845" y="124206"/>
                  </a:lnTo>
                  <a:lnTo>
                    <a:pt x="293275" y="102108"/>
                  </a:lnTo>
                  <a:lnTo>
                    <a:pt x="316706" y="100584"/>
                  </a:lnTo>
                  <a:lnTo>
                    <a:pt x="318706" y="94012"/>
                  </a:lnTo>
                  <a:lnTo>
                    <a:pt x="337947" y="94012"/>
                  </a:lnTo>
                  <a:cubicBezTo>
                    <a:pt x="337947" y="94012"/>
                    <a:pt x="334709" y="107442"/>
                    <a:pt x="334709" y="107442"/>
                  </a:cubicBezTo>
                  <a:lnTo>
                    <a:pt x="380524" y="107156"/>
                  </a:lnTo>
                  <a:lnTo>
                    <a:pt x="381190" y="130873"/>
                  </a:lnTo>
                  <a:lnTo>
                    <a:pt x="388905" y="145542"/>
                  </a:lnTo>
                  <a:lnTo>
                    <a:pt x="383381" y="168307"/>
                  </a:lnTo>
                  <a:lnTo>
                    <a:pt x="386239" y="191738"/>
                  </a:lnTo>
                  <a:lnTo>
                    <a:pt x="398907" y="205740"/>
                  </a:lnTo>
                  <a:lnTo>
                    <a:pt x="396907" y="250888"/>
                  </a:lnTo>
                  <a:lnTo>
                    <a:pt x="406241" y="247364"/>
                  </a:lnTo>
                  <a:lnTo>
                    <a:pt x="422720" y="248317"/>
                  </a:lnTo>
                  <a:lnTo>
                    <a:pt x="446151" y="242697"/>
                  </a:lnTo>
                  <a:lnTo>
                    <a:pt x="463391" y="244983"/>
                  </a:lnTo>
                  <a:lnTo>
                    <a:pt x="467392" y="256794"/>
                  </a:lnTo>
                  <a:lnTo>
                    <a:pt x="463105" y="275272"/>
                  </a:lnTo>
                  <a:lnTo>
                    <a:pt x="469678" y="293180"/>
                  </a:lnTo>
                  <a:lnTo>
                    <a:pt x="464058" y="307467"/>
                  </a:lnTo>
                  <a:lnTo>
                    <a:pt x="467296" y="320707"/>
                  </a:lnTo>
                  <a:lnTo>
                    <a:pt x="388620" y="320135"/>
                  </a:lnTo>
                  <a:lnTo>
                    <a:pt x="386905" y="442055"/>
                  </a:lnTo>
                  <a:lnTo>
                    <a:pt x="412337" y="473678"/>
                  </a:lnTo>
                  <a:lnTo>
                    <a:pt x="437007" y="497776"/>
                  </a:lnTo>
                  <a:lnTo>
                    <a:pt x="367665" y="513493"/>
                  </a:lnTo>
                  <a:lnTo>
                    <a:pt x="276225" y="508063"/>
                  </a:lnTo>
                  <a:lnTo>
                    <a:pt x="250127" y="489490"/>
                  </a:lnTo>
                  <a:lnTo>
                    <a:pt x="96964" y="491204"/>
                  </a:lnTo>
                  <a:lnTo>
                    <a:pt x="91344" y="493871"/>
                  </a:lnTo>
                  <a:lnTo>
                    <a:pt x="68866" y="476345"/>
                  </a:lnTo>
                  <a:lnTo>
                    <a:pt x="44386" y="475297"/>
                  </a:lnTo>
                  <a:lnTo>
                    <a:pt x="21717" y="481870"/>
                  </a:lnTo>
                  <a:lnTo>
                    <a:pt x="3524" y="489300"/>
                  </a:lnTo>
                  <a:lnTo>
                    <a:pt x="0" y="465010"/>
                  </a:lnTo>
                  <a:lnTo>
                    <a:pt x="5239" y="431197"/>
                  </a:lnTo>
                  <a:lnTo>
                    <a:pt x="18288" y="395859"/>
                  </a:lnTo>
                  <a:lnTo>
                    <a:pt x="20288" y="379286"/>
                  </a:lnTo>
                  <a:lnTo>
                    <a:pt x="32575" y="344805"/>
                  </a:lnTo>
                  <a:lnTo>
                    <a:pt x="41624" y="329184"/>
                  </a:lnTo>
                  <a:lnTo>
                    <a:pt x="63341" y="304229"/>
                  </a:lnTo>
                  <a:lnTo>
                    <a:pt x="75438" y="287274"/>
                  </a:lnTo>
                  <a:lnTo>
                    <a:pt x="79343" y="259080"/>
                  </a:lnTo>
                  <a:lnTo>
                    <a:pt x="77343" y="237554"/>
                  </a:lnTo>
                  <a:lnTo>
                    <a:pt x="66008" y="223933"/>
                  </a:lnTo>
                  <a:lnTo>
                    <a:pt x="55912" y="200882"/>
                  </a:lnTo>
                  <a:lnTo>
                    <a:pt x="46577" y="178213"/>
                  </a:lnTo>
                  <a:lnTo>
                    <a:pt x="48577" y="170307"/>
                  </a:lnTo>
                  <a:lnTo>
                    <a:pt x="60198" y="155353"/>
                  </a:lnTo>
                  <a:lnTo>
                    <a:pt x="48768" y="118872"/>
                  </a:lnTo>
                  <a:lnTo>
                    <a:pt x="41053" y="93536"/>
                  </a:lnTo>
                  <a:lnTo>
                    <a:pt x="22193" y="69818"/>
                  </a:lnTo>
                  <a:lnTo>
                    <a:pt x="25812" y="62579"/>
                  </a:lnTo>
                  <a:lnTo>
                    <a:pt x="41434" y="57436"/>
                  </a:lnTo>
                  <a:lnTo>
                    <a:pt x="52388" y="58103"/>
                  </a:lnTo>
                  <a:lnTo>
                    <a:pt x="65627" y="53530"/>
                  </a:lnTo>
                  <a:lnTo>
                    <a:pt x="177069" y="53530"/>
                  </a:lnTo>
                  <a:close/>
                  <a:moveTo>
                    <a:pt x="29718" y="46768"/>
                  </a:moveTo>
                  <a:lnTo>
                    <a:pt x="20193" y="50768"/>
                  </a:lnTo>
                  <a:lnTo>
                    <a:pt x="10096" y="22479"/>
                  </a:lnTo>
                  <a:lnTo>
                    <a:pt x="25336" y="6191"/>
                  </a:lnTo>
                  <a:lnTo>
                    <a:pt x="36766" y="0"/>
                  </a:lnTo>
                  <a:lnTo>
                    <a:pt x="50959" y="12763"/>
                  </a:lnTo>
                  <a:lnTo>
                    <a:pt x="37242" y="20669"/>
                  </a:lnTo>
                  <a:lnTo>
                    <a:pt x="31052" y="30385"/>
                  </a:lnTo>
                  <a:lnTo>
                    <a:pt x="29813" y="4667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017747CA-01CB-B379-C456-48FA077B8A9B}"/>
                </a:ext>
              </a:extLst>
            </p:cNvPr>
            <p:cNvSpPr/>
            <p:nvPr/>
          </p:nvSpPr>
          <p:spPr bwMode="auto">
            <a:xfrm>
              <a:off x="12320142" y="8336248"/>
              <a:ext cx="746855" cy="1488090"/>
            </a:xfrm>
            <a:custGeom>
              <a:avLst/>
              <a:gdLst>
                <a:gd name="connsiteX0" fmla="*/ 298323 w 746855"/>
                <a:gd name="connsiteY0" fmla="*/ 1485423 h 1488090"/>
                <a:gd name="connsiteX1" fmla="*/ 262509 w 746855"/>
                <a:gd name="connsiteY1" fmla="*/ 1488091 h 1488090"/>
                <a:gd name="connsiteX2" fmla="*/ 243269 w 746855"/>
                <a:gd name="connsiteY2" fmla="*/ 1469517 h 1488090"/>
                <a:gd name="connsiteX3" fmla="*/ 220504 w 746855"/>
                <a:gd name="connsiteY3" fmla="*/ 1468183 h 1488090"/>
                <a:gd name="connsiteX4" fmla="*/ 180118 w 746855"/>
                <a:gd name="connsiteY4" fmla="*/ 1468183 h 1488090"/>
                <a:gd name="connsiteX5" fmla="*/ 180118 w 746855"/>
                <a:gd name="connsiteY5" fmla="*/ 1353026 h 1488090"/>
                <a:gd name="connsiteX6" fmla="*/ 194691 w 746855"/>
                <a:gd name="connsiteY6" fmla="*/ 1376743 h 1488090"/>
                <a:gd name="connsiteX7" fmla="*/ 213551 w 746855"/>
                <a:gd name="connsiteY7" fmla="*/ 1415319 h 1488090"/>
                <a:gd name="connsiteX8" fmla="*/ 262700 w 746855"/>
                <a:gd name="connsiteY8" fmla="*/ 1446466 h 1488090"/>
                <a:gd name="connsiteX9" fmla="*/ 315659 w 746855"/>
                <a:gd name="connsiteY9" fmla="*/ 1459516 h 1488090"/>
                <a:gd name="connsiteX10" fmla="*/ 298418 w 746855"/>
                <a:gd name="connsiteY10" fmla="*/ 1485519 h 1488090"/>
                <a:gd name="connsiteX11" fmla="*/ 318516 w 746855"/>
                <a:gd name="connsiteY11" fmla="*/ 9144 h 1488090"/>
                <a:gd name="connsiteX12" fmla="*/ 340709 w 746855"/>
                <a:gd name="connsiteY12" fmla="*/ 37719 h 1488090"/>
                <a:gd name="connsiteX13" fmla="*/ 355378 w 746855"/>
                <a:gd name="connsiteY13" fmla="*/ 5905 h 1488090"/>
                <a:gd name="connsiteX14" fmla="*/ 398526 w 746855"/>
                <a:gd name="connsiteY14" fmla="*/ 7525 h 1488090"/>
                <a:gd name="connsiteX15" fmla="*/ 404622 w 746855"/>
                <a:gd name="connsiteY15" fmla="*/ 15907 h 1488090"/>
                <a:gd name="connsiteX16" fmla="*/ 473964 w 746855"/>
                <a:gd name="connsiteY16" fmla="*/ 80390 h 1488090"/>
                <a:gd name="connsiteX17" fmla="*/ 504825 w 746855"/>
                <a:gd name="connsiteY17" fmla="*/ 86487 h 1488090"/>
                <a:gd name="connsiteX18" fmla="*/ 551021 w 746855"/>
                <a:gd name="connsiteY18" fmla="*/ 115824 h 1488090"/>
                <a:gd name="connsiteX19" fmla="*/ 589979 w 746855"/>
                <a:gd name="connsiteY19" fmla="*/ 131445 h 1488090"/>
                <a:gd name="connsiteX20" fmla="*/ 595408 w 746855"/>
                <a:gd name="connsiteY20" fmla="*/ 149066 h 1488090"/>
                <a:gd name="connsiteX21" fmla="*/ 558260 w 746855"/>
                <a:gd name="connsiteY21" fmla="*/ 210216 h 1488090"/>
                <a:gd name="connsiteX22" fmla="*/ 596360 w 746855"/>
                <a:gd name="connsiteY22" fmla="*/ 221266 h 1488090"/>
                <a:gd name="connsiteX23" fmla="*/ 638842 w 746855"/>
                <a:gd name="connsiteY23" fmla="*/ 227456 h 1488090"/>
                <a:gd name="connsiteX24" fmla="*/ 668750 w 746855"/>
                <a:gd name="connsiteY24" fmla="*/ 220980 h 1488090"/>
                <a:gd name="connsiteX25" fmla="*/ 702945 w 746855"/>
                <a:gd name="connsiteY25" fmla="*/ 190023 h 1488090"/>
                <a:gd name="connsiteX26" fmla="*/ 709136 w 746855"/>
                <a:gd name="connsiteY26" fmla="*/ 154495 h 1488090"/>
                <a:gd name="connsiteX27" fmla="*/ 727901 w 746855"/>
                <a:gd name="connsiteY27" fmla="*/ 146971 h 1488090"/>
                <a:gd name="connsiteX28" fmla="*/ 746855 w 746855"/>
                <a:gd name="connsiteY28" fmla="*/ 170116 h 1488090"/>
                <a:gd name="connsiteX29" fmla="*/ 746093 w 746855"/>
                <a:gd name="connsiteY29" fmla="*/ 202311 h 1488090"/>
                <a:gd name="connsiteX30" fmla="*/ 714280 w 746855"/>
                <a:gd name="connsiteY30" fmla="*/ 224694 h 1488090"/>
                <a:gd name="connsiteX31" fmla="*/ 688943 w 746855"/>
                <a:gd name="connsiteY31" fmla="*/ 241172 h 1488090"/>
                <a:gd name="connsiteX32" fmla="*/ 646367 w 746855"/>
                <a:gd name="connsiteY32" fmla="*/ 280797 h 1488090"/>
                <a:gd name="connsiteX33" fmla="*/ 595979 w 746855"/>
                <a:gd name="connsiteY33" fmla="*/ 336709 h 1488090"/>
                <a:gd name="connsiteX34" fmla="*/ 586550 w 746855"/>
                <a:gd name="connsiteY34" fmla="*/ 369760 h 1488090"/>
                <a:gd name="connsiteX35" fmla="*/ 576453 w 746855"/>
                <a:gd name="connsiteY35" fmla="*/ 412623 h 1488090"/>
                <a:gd name="connsiteX36" fmla="*/ 576834 w 746855"/>
                <a:gd name="connsiteY36" fmla="*/ 454342 h 1488090"/>
                <a:gd name="connsiteX37" fmla="*/ 568643 w 746855"/>
                <a:gd name="connsiteY37" fmla="*/ 463677 h 1488090"/>
                <a:gd name="connsiteX38" fmla="*/ 565690 w 746855"/>
                <a:gd name="connsiteY38" fmla="*/ 491014 h 1488090"/>
                <a:gd name="connsiteX39" fmla="*/ 563118 w 746855"/>
                <a:gd name="connsiteY39" fmla="*/ 513112 h 1488090"/>
                <a:gd name="connsiteX40" fmla="*/ 611124 w 746855"/>
                <a:gd name="connsiteY40" fmla="*/ 549497 h 1488090"/>
                <a:gd name="connsiteX41" fmla="*/ 605980 w 746855"/>
                <a:gd name="connsiteY41" fmla="*/ 579025 h 1488090"/>
                <a:gd name="connsiteX42" fmla="*/ 629603 w 746855"/>
                <a:gd name="connsiteY42" fmla="*/ 597884 h 1488090"/>
                <a:gd name="connsiteX43" fmla="*/ 627697 w 746855"/>
                <a:gd name="connsiteY43" fmla="*/ 618934 h 1488090"/>
                <a:gd name="connsiteX44" fmla="*/ 591503 w 746855"/>
                <a:gd name="connsiteY44" fmla="*/ 674751 h 1488090"/>
                <a:gd name="connsiteX45" fmla="*/ 535496 w 746855"/>
                <a:gd name="connsiteY45" fmla="*/ 698373 h 1488090"/>
                <a:gd name="connsiteX46" fmla="*/ 459772 w 746855"/>
                <a:gd name="connsiteY46" fmla="*/ 707517 h 1488090"/>
                <a:gd name="connsiteX47" fmla="*/ 418243 w 746855"/>
                <a:gd name="connsiteY47" fmla="*/ 703040 h 1488090"/>
                <a:gd name="connsiteX48" fmla="*/ 426148 w 746855"/>
                <a:gd name="connsiteY48" fmla="*/ 729329 h 1488090"/>
                <a:gd name="connsiteX49" fmla="*/ 418433 w 746855"/>
                <a:gd name="connsiteY49" fmla="*/ 762476 h 1488090"/>
                <a:gd name="connsiteX50" fmla="*/ 425482 w 746855"/>
                <a:gd name="connsiteY50" fmla="*/ 784955 h 1488090"/>
                <a:gd name="connsiteX51" fmla="*/ 402812 w 746855"/>
                <a:gd name="connsiteY51" fmla="*/ 800672 h 1488090"/>
                <a:gd name="connsiteX52" fmla="*/ 364141 w 746855"/>
                <a:gd name="connsiteY52" fmla="*/ 806862 h 1488090"/>
                <a:gd name="connsiteX53" fmla="*/ 327755 w 746855"/>
                <a:gd name="connsiteY53" fmla="*/ 790575 h 1488090"/>
                <a:gd name="connsiteX54" fmla="*/ 313182 w 746855"/>
                <a:gd name="connsiteY54" fmla="*/ 802291 h 1488090"/>
                <a:gd name="connsiteX55" fmla="*/ 318421 w 746855"/>
                <a:gd name="connsiteY55" fmla="*/ 847058 h 1488090"/>
                <a:gd name="connsiteX56" fmla="*/ 343853 w 746855"/>
                <a:gd name="connsiteY56" fmla="*/ 860774 h 1488090"/>
                <a:gd name="connsiteX57" fmla="*/ 364617 w 746855"/>
                <a:gd name="connsiteY57" fmla="*/ 846487 h 1488090"/>
                <a:gd name="connsiteX58" fmla="*/ 375952 w 746855"/>
                <a:gd name="connsiteY58" fmla="*/ 869918 h 1488090"/>
                <a:gd name="connsiteX59" fmla="*/ 341186 w 746855"/>
                <a:gd name="connsiteY59" fmla="*/ 884110 h 1488090"/>
                <a:gd name="connsiteX60" fmla="*/ 310896 w 746855"/>
                <a:gd name="connsiteY60" fmla="*/ 912495 h 1488090"/>
                <a:gd name="connsiteX61" fmla="*/ 305371 w 746855"/>
                <a:gd name="connsiteY61" fmla="*/ 958882 h 1488090"/>
                <a:gd name="connsiteX62" fmla="*/ 296513 w 746855"/>
                <a:gd name="connsiteY62" fmla="*/ 983837 h 1488090"/>
                <a:gd name="connsiteX63" fmla="*/ 260795 w 746855"/>
                <a:gd name="connsiteY63" fmla="*/ 983837 h 1488090"/>
                <a:gd name="connsiteX64" fmla="*/ 231172 w 746855"/>
                <a:gd name="connsiteY64" fmla="*/ 1007935 h 1488090"/>
                <a:gd name="connsiteX65" fmla="*/ 220409 w 746855"/>
                <a:gd name="connsiteY65" fmla="*/ 1043082 h 1488090"/>
                <a:gd name="connsiteX66" fmla="*/ 257556 w 746855"/>
                <a:gd name="connsiteY66" fmla="*/ 1077849 h 1488090"/>
                <a:gd name="connsiteX67" fmla="*/ 293656 w 746855"/>
                <a:gd name="connsiteY67" fmla="*/ 1087374 h 1488090"/>
                <a:gd name="connsiteX68" fmla="*/ 280702 w 746855"/>
                <a:gd name="connsiteY68" fmla="*/ 1130522 h 1488090"/>
                <a:gd name="connsiteX69" fmla="*/ 236125 w 746855"/>
                <a:gd name="connsiteY69" fmla="*/ 1157764 h 1488090"/>
                <a:gd name="connsiteX70" fmla="*/ 211646 w 746855"/>
                <a:gd name="connsiteY70" fmla="*/ 1215199 h 1488090"/>
                <a:gd name="connsiteX71" fmla="*/ 177165 w 746855"/>
                <a:gd name="connsiteY71" fmla="*/ 1234631 h 1488090"/>
                <a:gd name="connsiteX72" fmla="*/ 161639 w 746855"/>
                <a:gd name="connsiteY72" fmla="*/ 1257776 h 1488090"/>
                <a:gd name="connsiteX73" fmla="*/ 173927 w 746855"/>
                <a:gd name="connsiteY73" fmla="*/ 1309688 h 1488090"/>
                <a:gd name="connsiteX74" fmla="*/ 199072 w 746855"/>
                <a:gd name="connsiteY74" fmla="*/ 1338929 h 1488090"/>
                <a:gd name="connsiteX75" fmla="*/ 183166 w 746855"/>
                <a:gd name="connsiteY75" fmla="*/ 1336357 h 1488090"/>
                <a:gd name="connsiteX76" fmla="*/ 148114 w 746855"/>
                <a:gd name="connsiteY76" fmla="*/ 1328452 h 1488090"/>
                <a:gd name="connsiteX77" fmla="*/ 56769 w 746855"/>
                <a:gd name="connsiteY77" fmla="*/ 1321689 h 1488090"/>
                <a:gd name="connsiteX78" fmla="*/ 41148 w 746855"/>
                <a:gd name="connsiteY78" fmla="*/ 1292447 h 1488090"/>
                <a:gd name="connsiteX79" fmla="*/ 41815 w 746855"/>
                <a:gd name="connsiteY79" fmla="*/ 1255109 h 1488090"/>
                <a:gd name="connsiteX80" fmla="*/ 16669 w 746855"/>
                <a:gd name="connsiteY80" fmla="*/ 1258252 h 1488090"/>
                <a:gd name="connsiteX81" fmla="*/ 3334 w 746855"/>
                <a:gd name="connsiteY81" fmla="*/ 1240345 h 1488090"/>
                <a:gd name="connsiteX82" fmla="*/ 0 w 746855"/>
                <a:gd name="connsiteY82" fmla="*/ 1188244 h 1488090"/>
                <a:gd name="connsiteX83" fmla="*/ 28956 w 746855"/>
                <a:gd name="connsiteY83" fmla="*/ 1166813 h 1488090"/>
                <a:gd name="connsiteX84" fmla="*/ 40958 w 746855"/>
                <a:gd name="connsiteY84" fmla="*/ 1136142 h 1488090"/>
                <a:gd name="connsiteX85" fmla="*/ 36481 w 746855"/>
                <a:gd name="connsiteY85" fmla="*/ 1111853 h 1488090"/>
                <a:gd name="connsiteX86" fmla="*/ 56579 w 746855"/>
                <a:gd name="connsiteY86" fmla="*/ 1070991 h 1488090"/>
                <a:gd name="connsiteX87" fmla="*/ 70295 w 746855"/>
                <a:gd name="connsiteY87" fmla="*/ 1008602 h 1488090"/>
                <a:gd name="connsiteX88" fmla="*/ 66294 w 746855"/>
                <a:gd name="connsiteY88" fmla="*/ 981075 h 1488090"/>
                <a:gd name="connsiteX89" fmla="*/ 82772 w 746855"/>
                <a:gd name="connsiteY89" fmla="*/ 972216 h 1488090"/>
                <a:gd name="connsiteX90" fmla="*/ 78772 w 746855"/>
                <a:gd name="connsiteY90" fmla="*/ 954881 h 1488090"/>
                <a:gd name="connsiteX91" fmla="*/ 61246 w 746855"/>
                <a:gd name="connsiteY91" fmla="*/ 945546 h 1488090"/>
                <a:gd name="connsiteX92" fmla="*/ 73628 w 746855"/>
                <a:gd name="connsiteY92" fmla="*/ 926306 h 1488090"/>
                <a:gd name="connsiteX93" fmla="*/ 56483 w 746855"/>
                <a:gd name="connsiteY93" fmla="*/ 908971 h 1488090"/>
                <a:gd name="connsiteX94" fmla="*/ 47720 w 746855"/>
                <a:gd name="connsiteY94" fmla="*/ 856297 h 1488090"/>
                <a:gd name="connsiteX95" fmla="*/ 62960 w 746855"/>
                <a:gd name="connsiteY95" fmla="*/ 846963 h 1488090"/>
                <a:gd name="connsiteX96" fmla="*/ 56674 w 746855"/>
                <a:gd name="connsiteY96" fmla="*/ 792099 h 1488090"/>
                <a:gd name="connsiteX97" fmla="*/ 65532 w 746855"/>
                <a:gd name="connsiteY97" fmla="*/ 746569 h 1488090"/>
                <a:gd name="connsiteX98" fmla="*/ 75629 w 746855"/>
                <a:gd name="connsiteY98" fmla="*/ 707231 h 1488090"/>
                <a:gd name="connsiteX99" fmla="*/ 98298 w 746855"/>
                <a:gd name="connsiteY99" fmla="*/ 691324 h 1488090"/>
                <a:gd name="connsiteX100" fmla="*/ 86868 w 746855"/>
                <a:gd name="connsiteY100" fmla="*/ 648748 h 1488090"/>
                <a:gd name="connsiteX101" fmla="*/ 86868 w 746855"/>
                <a:gd name="connsiteY101" fmla="*/ 608838 h 1488090"/>
                <a:gd name="connsiteX102" fmla="*/ 115253 w 746855"/>
                <a:gd name="connsiteY102" fmla="*/ 580644 h 1488090"/>
                <a:gd name="connsiteX103" fmla="*/ 114491 w 746855"/>
                <a:gd name="connsiteY103" fmla="*/ 544925 h 1488090"/>
                <a:gd name="connsiteX104" fmla="*/ 136017 w 746855"/>
                <a:gd name="connsiteY104" fmla="*/ 503396 h 1488090"/>
                <a:gd name="connsiteX105" fmla="*/ 136017 w 746855"/>
                <a:gd name="connsiteY105" fmla="*/ 464629 h 1488090"/>
                <a:gd name="connsiteX106" fmla="*/ 126302 w 746855"/>
                <a:gd name="connsiteY106" fmla="*/ 456819 h 1488090"/>
                <a:gd name="connsiteX107" fmla="*/ 108966 w 746855"/>
                <a:gd name="connsiteY107" fmla="*/ 384905 h 1488090"/>
                <a:gd name="connsiteX108" fmla="*/ 132302 w 746855"/>
                <a:gd name="connsiteY108" fmla="*/ 342328 h 1488090"/>
                <a:gd name="connsiteX109" fmla="*/ 128683 w 746855"/>
                <a:gd name="connsiteY109" fmla="*/ 302609 h 1488090"/>
                <a:gd name="connsiteX110" fmla="*/ 142113 w 746855"/>
                <a:gd name="connsiteY110" fmla="*/ 265462 h 1488090"/>
                <a:gd name="connsiteX111" fmla="*/ 166878 w 746855"/>
                <a:gd name="connsiteY111" fmla="*/ 227362 h 1488090"/>
                <a:gd name="connsiteX112" fmla="*/ 193548 w 746855"/>
                <a:gd name="connsiteY112" fmla="*/ 202216 h 1488090"/>
                <a:gd name="connsiteX113" fmla="*/ 182213 w 746855"/>
                <a:gd name="connsiteY113" fmla="*/ 186309 h 1488090"/>
                <a:gd name="connsiteX114" fmla="*/ 190119 w 746855"/>
                <a:gd name="connsiteY114" fmla="*/ 173355 h 1488090"/>
                <a:gd name="connsiteX115" fmla="*/ 188881 w 746855"/>
                <a:gd name="connsiteY115" fmla="*/ 106680 h 1488090"/>
                <a:gd name="connsiteX116" fmla="*/ 229934 w 746855"/>
                <a:gd name="connsiteY116" fmla="*/ 86963 h 1488090"/>
                <a:gd name="connsiteX117" fmla="*/ 242888 w 746855"/>
                <a:gd name="connsiteY117" fmla="*/ 45720 h 1488090"/>
                <a:gd name="connsiteX118" fmla="*/ 238316 w 746855"/>
                <a:gd name="connsiteY118" fmla="*/ 35719 h 1488090"/>
                <a:gd name="connsiteX119" fmla="*/ 269843 w 746855"/>
                <a:gd name="connsiteY119" fmla="*/ 0 h 1488090"/>
                <a:gd name="connsiteX120" fmla="*/ 318611 w 746855"/>
                <a:gd name="connsiteY120" fmla="*/ 9430 h 148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746855" h="1488090" extrusionOk="0">
                  <a:moveTo>
                    <a:pt x="298323" y="1485423"/>
                  </a:moveTo>
                  <a:lnTo>
                    <a:pt x="262509" y="1488091"/>
                  </a:lnTo>
                  <a:lnTo>
                    <a:pt x="243269" y="1469517"/>
                  </a:lnTo>
                  <a:lnTo>
                    <a:pt x="220504" y="1468183"/>
                  </a:lnTo>
                  <a:lnTo>
                    <a:pt x="180118" y="1468183"/>
                  </a:lnTo>
                  <a:lnTo>
                    <a:pt x="180118" y="1353026"/>
                  </a:lnTo>
                  <a:lnTo>
                    <a:pt x="194691" y="1376743"/>
                  </a:lnTo>
                  <a:lnTo>
                    <a:pt x="213551" y="1415319"/>
                  </a:lnTo>
                  <a:lnTo>
                    <a:pt x="262700" y="1446466"/>
                  </a:lnTo>
                  <a:lnTo>
                    <a:pt x="315659" y="1459516"/>
                  </a:lnTo>
                  <a:lnTo>
                    <a:pt x="298418" y="1485519"/>
                  </a:lnTo>
                  <a:close/>
                  <a:moveTo>
                    <a:pt x="318516" y="9144"/>
                  </a:moveTo>
                  <a:lnTo>
                    <a:pt x="340709" y="37719"/>
                  </a:lnTo>
                  <a:lnTo>
                    <a:pt x="355378" y="5905"/>
                  </a:lnTo>
                  <a:lnTo>
                    <a:pt x="398526" y="7525"/>
                  </a:lnTo>
                  <a:lnTo>
                    <a:pt x="404622" y="15907"/>
                  </a:lnTo>
                  <a:lnTo>
                    <a:pt x="473964" y="80390"/>
                  </a:lnTo>
                  <a:lnTo>
                    <a:pt x="504825" y="86487"/>
                  </a:lnTo>
                  <a:lnTo>
                    <a:pt x="551021" y="115824"/>
                  </a:lnTo>
                  <a:lnTo>
                    <a:pt x="589979" y="131445"/>
                  </a:lnTo>
                  <a:lnTo>
                    <a:pt x="595408" y="149066"/>
                  </a:lnTo>
                  <a:lnTo>
                    <a:pt x="558260" y="210216"/>
                  </a:lnTo>
                  <a:lnTo>
                    <a:pt x="596360" y="221266"/>
                  </a:lnTo>
                  <a:lnTo>
                    <a:pt x="638842" y="227456"/>
                  </a:lnTo>
                  <a:lnTo>
                    <a:pt x="668750" y="220980"/>
                  </a:lnTo>
                  <a:lnTo>
                    <a:pt x="702945" y="190023"/>
                  </a:lnTo>
                  <a:lnTo>
                    <a:pt x="709136" y="154495"/>
                  </a:lnTo>
                  <a:lnTo>
                    <a:pt x="727901" y="146971"/>
                  </a:lnTo>
                  <a:lnTo>
                    <a:pt x="746855" y="170116"/>
                  </a:lnTo>
                  <a:lnTo>
                    <a:pt x="746093" y="202311"/>
                  </a:lnTo>
                  <a:lnTo>
                    <a:pt x="714280" y="224694"/>
                  </a:lnTo>
                  <a:lnTo>
                    <a:pt x="688943" y="241172"/>
                  </a:lnTo>
                  <a:lnTo>
                    <a:pt x="646367" y="280797"/>
                  </a:lnTo>
                  <a:lnTo>
                    <a:pt x="595979" y="336709"/>
                  </a:lnTo>
                  <a:lnTo>
                    <a:pt x="586550" y="369760"/>
                  </a:lnTo>
                  <a:lnTo>
                    <a:pt x="576453" y="412623"/>
                  </a:lnTo>
                  <a:lnTo>
                    <a:pt x="576834" y="454342"/>
                  </a:lnTo>
                  <a:lnTo>
                    <a:pt x="568643" y="463677"/>
                  </a:lnTo>
                  <a:lnTo>
                    <a:pt x="565690" y="491014"/>
                  </a:lnTo>
                  <a:lnTo>
                    <a:pt x="563118" y="513112"/>
                  </a:lnTo>
                  <a:lnTo>
                    <a:pt x="611124" y="549497"/>
                  </a:lnTo>
                  <a:lnTo>
                    <a:pt x="605980" y="579025"/>
                  </a:lnTo>
                  <a:lnTo>
                    <a:pt x="629603" y="597884"/>
                  </a:lnTo>
                  <a:lnTo>
                    <a:pt x="627697" y="618934"/>
                  </a:lnTo>
                  <a:lnTo>
                    <a:pt x="591503" y="674751"/>
                  </a:lnTo>
                  <a:lnTo>
                    <a:pt x="535496" y="698373"/>
                  </a:lnTo>
                  <a:lnTo>
                    <a:pt x="459772" y="707517"/>
                  </a:lnTo>
                  <a:lnTo>
                    <a:pt x="418243" y="703040"/>
                  </a:lnTo>
                  <a:lnTo>
                    <a:pt x="426148" y="729329"/>
                  </a:lnTo>
                  <a:lnTo>
                    <a:pt x="418433" y="762476"/>
                  </a:lnTo>
                  <a:lnTo>
                    <a:pt x="425482" y="784955"/>
                  </a:lnTo>
                  <a:lnTo>
                    <a:pt x="402812" y="800672"/>
                  </a:lnTo>
                  <a:lnTo>
                    <a:pt x="364141" y="806862"/>
                  </a:lnTo>
                  <a:lnTo>
                    <a:pt x="327755" y="790575"/>
                  </a:lnTo>
                  <a:lnTo>
                    <a:pt x="313182" y="802291"/>
                  </a:lnTo>
                  <a:lnTo>
                    <a:pt x="318421" y="847058"/>
                  </a:lnTo>
                  <a:lnTo>
                    <a:pt x="343853" y="860774"/>
                  </a:lnTo>
                  <a:lnTo>
                    <a:pt x="364617" y="846487"/>
                  </a:lnTo>
                  <a:lnTo>
                    <a:pt x="375952" y="869918"/>
                  </a:lnTo>
                  <a:lnTo>
                    <a:pt x="341186" y="884110"/>
                  </a:lnTo>
                  <a:lnTo>
                    <a:pt x="310896" y="912495"/>
                  </a:lnTo>
                  <a:lnTo>
                    <a:pt x="305371" y="958882"/>
                  </a:lnTo>
                  <a:lnTo>
                    <a:pt x="296513" y="983837"/>
                  </a:lnTo>
                  <a:lnTo>
                    <a:pt x="260795" y="983837"/>
                  </a:lnTo>
                  <a:cubicBezTo>
                    <a:pt x="260795" y="983837"/>
                    <a:pt x="231172" y="1007935"/>
                    <a:pt x="231172" y="1007935"/>
                  </a:cubicBezTo>
                  <a:lnTo>
                    <a:pt x="220409" y="1043082"/>
                  </a:lnTo>
                  <a:lnTo>
                    <a:pt x="257556" y="1077849"/>
                  </a:lnTo>
                  <a:lnTo>
                    <a:pt x="293656" y="1087374"/>
                  </a:lnTo>
                  <a:lnTo>
                    <a:pt x="280702" y="1130522"/>
                  </a:lnTo>
                  <a:lnTo>
                    <a:pt x="236125" y="1157764"/>
                  </a:lnTo>
                  <a:lnTo>
                    <a:pt x="211646" y="1215199"/>
                  </a:lnTo>
                  <a:lnTo>
                    <a:pt x="177165" y="1234631"/>
                  </a:lnTo>
                  <a:lnTo>
                    <a:pt x="161639" y="1257776"/>
                  </a:lnTo>
                  <a:lnTo>
                    <a:pt x="173927" y="1309688"/>
                  </a:lnTo>
                  <a:lnTo>
                    <a:pt x="199072" y="1338929"/>
                  </a:lnTo>
                  <a:lnTo>
                    <a:pt x="183166" y="1336357"/>
                  </a:lnTo>
                  <a:lnTo>
                    <a:pt x="148114" y="1328452"/>
                  </a:lnTo>
                  <a:lnTo>
                    <a:pt x="56769" y="1321689"/>
                  </a:lnTo>
                  <a:lnTo>
                    <a:pt x="41148" y="1292447"/>
                  </a:lnTo>
                  <a:lnTo>
                    <a:pt x="41815" y="1255109"/>
                  </a:lnTo>
                  <a:lnTo>
                    <a:pt x="16669" y="1258252"/>
                  </a:lnTo>
                  <a:lnTo>
                    <a:pt x="3334" y="1240345"/>
                  </a:lnTo>
                  <a:lnTo>
                    <a:pt x="0" y="1188244"/>
                  </a:lnTo>
                  <a:lnTo>
                    <a:pt x="28956" y="1166813"/>
                  </a:lnTo>
                  <a:lnTo>
                    <a:pt x="40958" y="1136142"/>
                  </a:lnTo>
                  <a:lnTo>
                    <a:pt x="36481" y="1111853"/>
                  </a:lnTo>
                  <a:lnTo>
                    <a:pt x="56579" y="1070991"/>
                  </a:lnTo>
                  <a:lnTo>
                    <a:pt x="70295" y="1008602"/>
                  </a:lnTo>
                  <a:lnTo>
                    <a:pt x="66294" y="981075"/>
                  </a:lnTo>
                  <a:lnTo>
                    <a:pt x="82772" y="972216"/>
                  </a:lnTo>
                  <a:lnTo>
                    <a:pt x="78772" y="954881"/>
                  </a:lnTo>
                  <a:lnTo>
                    <a:pt x="61246" y="945546"/>
                  </a:lnTo>
                  <a:lnTo>
                    <a:pt x="73628" y="926306"/>
                  </a:lnTo>
                  <a:lnTo>
                    <a:pt x="56483" y="908971"/>
                  </a:lnTo>
                  <a:lnTo>
                    <a:pt x="47720" y="856297"/>
                  </a:lnTo>
                  <a:lnTo>
                    <a:pt x="62960" y="846963"/>
                  </a:lnTo>
                  <a:lnTo>
                    <a:pt x="56674" y="792099"/>
                  </a:lnTo>
                  <a:lnTo>
                    <a:pt x="65532" y="746569"/>
                  </a:lnTo>
                  <a:lnTo>
                    <a:pt x="75629" y="707231"/>
                  </a:lnTo>
                  <a:lnTo>
                    <a:pt x="98298" y="691324"/>
                  </a:lnTo>
                  <a:lnTo>
                    <a:pt x="86868" y="648748"/>
                  </a:lnTo>
                  <a:lnTo>
                    <a:pt x="86868" y="608838"/>
                  </a:lnTo>
                  <a:cubicBezTo>
                    <a:pt x="86868" y="608838"/>
                    <a:pt x="115253" y="580644"/>
                    <a:pt x="115253" y="580644"/>
                  </a:cubicBezTo>
                  <a:lnTo>
                    <a:pt x="114491" y="544925"/>
                  </a:lnTo>
                  <a:lnTo>
                    <a:pt x="136017" y="503396"/>
                  </a:lnTo>
                  <a:lnTo>
                    <a:pt x="136017" y="464629"/>
                  </a:lnTo>
                  <a:cubicBezTo>
                    <a:pt x="136017" y="464629"/>
                    <a:pt x="126302" y="456819"/>
                    <a:pt x="126302" y="456819"/>
                  </a:cubicBezTo>
                  <a:lnTo>
                    <a:pt x="108966" y="384905"/>
                  </a:lnTo>
                  <a:lnTo>
                    <a:pt x="132302" y="342328"/>
                  </a:lnTo>
                  <a:lnTo>
                    <a:pt x="128683" y="302609"/>
                  </a:lnTo>
                  <a:lnTo>
                    <a:pt x="142113" y="265462"/>
                  </a:lnTo>
                  <a:lnTo>
                    <a:pt x="166878" y="227362"/>
                  </a:lnTo>
                  <a:lnTo>
                    <a:pt x="193548" y="202216"/>
                  </a:lnTo>
                  <a:lnTo>
                    <a:pt x="182213" y="186309"/>
                  </a:lnTo>
                  <a:lnTo>
                    <a:pt x="190119" y="173355"/>
                  </a:lnTo>
                  <a:lnTo>
                    <a:pt x="188881" y="106680"/>
                  </a:lnTo>
                  <a:lnTo>
                    <a:pt x="229934" y="86963"/>
                  </a:lnTo>
                  <a:lnTo>
                    <a:pt x="242888" y="45720"/>
                  </a:lnTo>
                  <a:lnTo>
                    <a:pt x="238316" y="35719"/>
                  </a:lnTo>
                  <a:lnTo>
                    <a:pt x="269843" y="0"/>
                  </a:lnTo>
                  <a:lnTo>
                    <a:pt x="318611" y="943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36B6BA4B-8F33-2C57-E080-11F1DEEE3222}"/>
                </a:ext>
              </a:extLst>
            </p:cNvPr>
            <p:cNvSpPr/>
            <p:nvPr/>
          </p:nvSpPr>
          <p:spPr bwMode="auto">
            <a:xfrm>
              <a:off x="15450534" y="5496940"/>
              <a:ext cx="283464" cy="124967"/>
            </a:xfrm>
            <a:custGeom>
              <a:avLst/>
              <a:gdLst>
                <a:gd name="connsiteX0" fmla="*/ 283464 w 283464"/>
                <a:gd name="connsiteY0" fmla="*/ 44291 h 124967"/>
                <a:gd name="connsiteX1" fmla="*/ 280606 w 283464"/>
                <a:gd name="connsiteY1" fmla="*/ 64008 h 124967"/>
                <a:gd name="connsiteX2" fmla="*/ 259366 w 283464"/>
                <a:gd name="connsiteY2" fmla="*/ 64008 h 124967"/>
                <a:gd name="connsiteX3" fmla="*/ 266605 w 283464"/>
                <a:gd name="connsiteY3" fmla="*/ 74390 h 124967"/>
                <a:gd name="connsiteX4" fmla="*/ 254032 w 283464"/>
                <a:gd name="connsiteY4" fmla="*/ 105061 h 124967"/>
                <a:gd name="connsiteX5" fmla="*/ 246888 w 283464"/>
                <a:gd name="connsiteY5" fmla="*/ 113157 h 124967"/>
                <a:gd name="connsiteX6" fmla="*/ 213836 w 283464"/>
                <a:gd name="connsiteY6" fmla="*/ 114205 h 124967"/>
                <a:gd name="connsiteX7" fmla="*/ 194691 w 283464"/>
                <a:gd name="connsiteY7" fmla="*/ 124968 h 124967"/>
                <a:gd name="connsiteX8" fmla="*/ 163449 w 283464"/>
                <a:gd name="connsiteY8" fmla="*/ 121348 h 124967"/>
                <a:gd name="connsiteX9" fmla="*/ 109442 w 283464"/>
                <a:gd name="connsiteY9" fmla="*/ 109061 h 124967"/>
                <a:gd name="connsiteX10" fmla="*/ 101060 w 283464"/>
                <a:gd name="connsiteY10" fmla="*/ 92488 h 124967"/>
                <a:gd name="connsiteX11" fmla="*/ 63722 w 283464"/>
                <a:gd name="connsiteY11" fmla="*/ 100870 h 124967"/>
                <a:gd name="connsiteX12" fmla="*/ 59245 w 283464"/>
                <a:gd name="connsiteY12" fmla="*/ 109728 h 124967"/>
                <a:gd name="connsiteX13" fmla="*/ 36386 w 283464"/>
                <a:gd name="connsiteY13" fmla="*/ 102965 h 124967"/>
                <a:gd name="connsiteX14" fmla="*/ 17145 w 283464"/>
                <a:gd name="connsiteY14" fmla="*/ 101727 h 124967"/>
                <a:gd name="connsiteX15" fmla="*/ 0 w 283464"/>
                <a:gd name="connsiteY15" fmla="*/ 93059 h 124967"/>
                <a:gd name="connsiteX16" fmla="*/ 5810 w 283464"/>
                <a:gd name="connsiteY16" fmla="*/ 81343 h 124967"/>
                <a:gd name="connsiteX17" fmla="*/ 4286 w 283464"/>
                <a:gd name="connsiteY17" fmla="*/ 72866 h 124967"/>
                <a:gd name="connsiteX18" fmla="*/ 15716 w 283464"/>
                <a:gd name="connsiteY18" fmla="*/ 70295 h 124967"/>
                <a:gd name="connsiteX19" fmla="*/ 34861 w 283464"/>
                <a:gd name="connsiteY19" fmla="*/ 83534 h 124967"/>
                <a:gd name="connsiteX20" fmla="*/ 40291 w 283464"/>
                <a:gd name="connsiteY20" fmla="*/ 70866 h 124967"/>
                <a:gd name="connsiteX21" fmla="*/ 73533 w 283464"/>
                <a:gd name="connsiteY21" fmla="*/ 73057 h 124967"/>
                <a:gd name="connsiteX22" fmla="*/ 100584 w 283464"/>
                <a:gd name="connsiteY22" fmla="*/ 64389 h 124967"/>
                <a:gd name="connsiteX23" fmla="*/ 118681 w 283464"/>
                <a:gd name="connsiteY23" fmla="*/ 65913 h 124967"/>
                <a:gd name="connsiteX24" fmla="*/ 130397 w 283464"/>
                <a:gd name="connsiteY24" fmla="*/ 75629 h 124967"/>
                <a:gd name="connsiteX25" fmla="*/ 134017 w 283464"/>
                <a:gd name="connsiteY25" fmla="*/ 67532 h 124967"/>
                <a:gd name="connsiteX26" fmla="*/ 128588 w 283464"/>
                <a:gd name="connsiteY26" fmla="*/ 36290 h 124967"/>
                <a:gd name="connsiteX27" fmla="*/ 142208 w 283464"/>
                <a:gd name="connsiteY27" fmla="*/ 30099 h 124967"/>
                <a:gd name="connsiteX28" fmla="*/ 155448 w 283464"/>
                <a:gd name="connsiteY28" fmla="*/ 7906 h 124967"/>
                <a:gd name="connsiteX29" fmla="*/ 183642 w 283464"/>
                <a:gd name="connsiteY29" fmla="*/ 23527 h 124967"/>
                <a:gd name="connsiteX30" fmla="*/ 204788 w 283464"/>
                <a:gd name="connsiteY30" fmla="*/ 3620 h 124967"/>
                <a:gd name="connsiteX31" fmla="*/ 218122 w 283464"/>
                <a:gd name="connsiteY31" fmla="*/ 0 h 124967"/>
                <a:gd name="connsiteX32" fmla="*/ 247459 w 283464"/>
                <a:gd name="connsiteY32" fmla="*/ 14859 h 124967"/>
                <a:gd name="connsiteX33" fmla="*/ 265080 w 283464"/>
                <a:gd name="connsiteY33" fmla="*/ 12478 h 124967"/>
                <a:gd name="connsiteX34" fmla="*/ 282607 w 283464"/>
                <a:gd name="connsiteY34" fmla="*/ 21622 h 124967"/>
                <a:gd name="connsiteX35" fmla="*/ 279463 w 283464"/>
                <a:gd name="connsiteY35" fmla="*/ 27718 h 124967"/>
                <a:gd name="connsiteX36" fmla="*/ 283273 w 283464"/>
                <a:gd name="connsiteY36" fmla="*/ 44387 h 124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3464" h="124967" extrusionOk="0">
                  <a:moveTo>
                    <a:pt x="283464" y="44291"/>
                  </a:moveTo>
                  <a:lnTo>
                    <a:pt x="280606" y="64008"/>
                  </a:lnTo>
                  <a:lnTo>
                    <a:pt x="259366" y="64008"/>
                  </a:lnTo>
                  <a:cubicBezTo>
                    <a:pt x="259366" y="64008"/>
                    <a:pt x="266605" y="74390"/>
                    <a:pt x="266605" y="74390"/>
                  </a:cubicBezTo>
                  <a:lnTo>
                    <a:pt x="254032" y="105061"/>
                  </a:lnTo>
                  <a:lnTo>
                    <a:pt x="246888" y="113157"/>
                  </a:lnTo>
                  <a:lnTo>
                    <a:pt x="213836" y="114205"/>
                  </a:lnTo>
                  <a:lnTo>
                    <a:pt x="194691" y="124968"/>
                  </a:lnTo>
                  <a:lnTo>
                    <a:pt x="163449" y="121348"/>
                  </a:lnTo>
                  <a:lnTo>
                    <a:pt x="109442" y="109061"/>
                  </a:lnTo>
                  <a:lnTo>
                    <a:pt x="101060" y="92488"/>
                  </a:lnTo>
                  <a:lnTo>
                    <a:pt x="63722" y="100870"/>
                  </a:lnTo>
                  <a:lnTo>
                    <a:pt x="59245" y="109728"/>
                  </a:lnTo>
                  <a:lnTo>
                    <a:pt x="36386" y="102965"/>
                  </a:lnTo>
                  <a:lnTo>
                    <a:pt x="17145" y="101727"/>
                  </a:lnTo>
                  <a:lnTo>
                    <a:pt x="0" y="93059"/>
                  </a:lnTo>
                  <a:lnTo>
                    <a:pt x="5810" y="81343"/>
                  </a:lnTo>
                  <a:lnTo>
                    <a:pt x="4286" y="72866"/>
                  </a:lnTo>
                  <a:lnTo>
                    <a:pt x="15716" y="70295"/>
                  </a:lnTo>
                  <a:lnTo>
                    <a:pt x="34861" y="83534"/>
                  </a:lnTo>
                  <a:lnTo>
                    <a:pt x="40291" y="70866"/>
                  </a:lnTo>
                  <a:lnTo>
                    <a:pt x="73533" y="73057"/>
                  </a:lnTo>
                  <a:lnTo>
                    <a:pt x="100584" y="64389"/>
                  </a:lnTo>
                  <a:lnTo>
                    <a:pt x="118681" y="65913"/>
                  </a:lnTo>
                  <a:lnTo>
                    <a:pt x="130397" y="75629"/>
                  </a:lnTo>
                  <a:lnTo>
                    <a:pt x="134017" y="67532"/>
                  </a:lnTo>
                  <a:lnTo>
                    <a:pt x="128588" y="36290"/>
                  </a:lnTo>
                  <a:lnTo>
                    <a:pt x="142208" y="30099"/>
                  </a:lnTo>
                  <a:lnTo>
                    <a:pt x="155448" y="7906"/>
                  </a:lnTo>
                  <a:lnTo>
                    <a:pt x="183642" y="23527"/>
                  </a:lnTo>
                  <a:lnTo>
                    <a:pt x="204788" y="3620"/>
                  </a:lnTo>
                  <a:lnTo>
                    <a:pt x="218122" y="0"/>
                  </a:lnTo>
                  <a:lnTo>
                    <a:pt x="247459" y="14859"/>
                  </a:lnTo>
                  <a:lnTo>
                    <a:pt x="265080" y="12478"/>
                  </a:lnTo>
                  <a:lnTo>
                    <a:pt x="282607" y="21622"/>
                  </a:lnTo>
                  <a:lnTo>
                    <a:pt x="279463" y="27718"/>
                  </a:lnTo>
                  <a:lnTo>
                    <a:pt x="283273" y="4438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1510F364-2C05-1D1A-C4E9-96953F21EDA8}"/>
                </a:ext>
              </a:extLst>
            </p:cNvPr>
            <p:cNvSpPr/>
            <p:nvPr/>
          </p:nvSpPr>
          <p:spPr bwMode="auto">
            <a:xfrm>
              <a:off x="19374453" y="7905051"/>
              <a:ext cx="1519523" cy="1349978"/>
            </a:xfrm>
            <a:custGeom>
              <a:avLst/>
              <a:gdLst>
                <a:gd name="connsiteX0" fmla="*/ 1210438 w 1519523"/>
                <a:gd name="connsiteY0" fmla="*/ 1221200 h 1349978"/>
                <a:gd name="connsiteX1" fmla="*/ 1246918 w 1519523"/>
                <a:gd name="connsiteY1" fmla="*/ 1236726 h 1349978"/>
                <a:gd name="connsiteX2" fmla="*/ 1267492 w 1519523"/>
                <a:gd name="connsiteY2" fmla="*/ 1230535 h 1349978"/>
                <a:gd name="connsiteX3" fmla="*/ 1297020 w 1519523"/>
                <a:gd name="connsiteY3" fmla="*/ 1221867 h 1349978"/>
                <a:gd name="connsiteX4" fmla="*/ 1319689 w 1519523"/>
                <a:gd name="connsiteY4" fmla="*/ 1225010 h 1349978"/>
                <a:gd name="connsiteX5" fmla="*/ 1322357 w 1519523"/>
                <a:gd name="connsiteY5" fmla="*/ 1278541 h 1349978"/>
                <a:gd name="connsiteX6" fmla="*/ 1309402 w 1519523"/>
                <a:gd name="connsiteY6" fmla="*/ 1294162 h 1349978"/>
                <a:gd name="connsiteX7" fmla="*/ 1305497 w 1519523"/>
                <a:gd name="connsiteY7" fmla="*/ 1330643 h 1349978"/>
                <a:gd name="connsiteX8" fmla="*/ 1292257 w 1519523"/>
                <a:gd name="connsiteY8" fmla="*/ 1318070 h 1349978"/>
                <a:gd name="connsiteX9" fmla="*/ 1265968 w 1519523"/>
                <a:gd name="connsiteY9" fmla="*/ 1349978 h 1349978"/>
                <a:gd name="connsiteX10" fmla="*/ 1258157 w 1519523"/>
                <a:gd name="connsiteY10" fmla="*/ 1347406 h 1349978"/>
                <a:gd name="connsiteX11" fmla="*/ 1235012 w 1519523"/>
                <a:gd name="connsiteY11" fmla="*/ 1345882 h 1349978"/>
                <a:gd name="connsiteX12" fmla="*/ 1211675 w 1519523"/>
                <a:gd name="connsiteY12" fmla="*/ 1306830 h 1349978"/>
                <a:gd name="connsiteX13" fmla="*/ 1206532 w 1519523"/>
                <a:gd name="connsiteY13" fmla="*/ 1276826 h 1349978"/>
                <a:gd name="connsiteX14" fmla="*/ 1184720 w 1519523"/>
                <a:gd name="connsiteY14" fmla="*/ 1237583 h 1349978"/>
                <a:gd name="connsiteX15" fmla="*/ 1185672 w 1519523"/>
                <a:gd name="connsiteY15" fmla="*/ 1217009 h 1349978"/>
                <a:gd name="connsiteX16" fmla="*/ 1210342 w 1519523"/>
                <a:gd name="connsiteY16" fmla="*/ 1221200 h 1349978"/>
                <a:gd name="connsiteX17" fmla="*/ 1141096 w 1519523"/>
                <a:gd name="connsiteY17" fmla="*/ 118110 h 1349978"/>
                <a:gd name="connsiteX18" fmla="*/ 1154716 w 1519523"/>
                <a:gd name="connsiteY18" fmla="*/ 148018 h 1349978"/>
                <a:gd name="connsiteX19" fmla="*/ 1179005 w 1519523"/>
                <a:gd name="connsiteY19" fmla="*/ 133636 h 1349978"/>
                <a:gd name="connsiteX20" fmla="*/ 1191577 w 1519523"/>
                <a:gd name="connsiteY20" fmla="*/ 149923 h 1349978"/>
                <a:gd name="connsiteX21" fmla="*/ 1209770 w 1519523"/>
                <a:gd name="connsiteY21" fmla="*/ 164973 h 1349978"/>
                <a:gd name="connsiteX22" fmla="*/ 1205865 w 1519523"/>
                <a:gd name="connsiteY22" fmla="*/ 181927 h 1349978"/>
                <a:gd name="connsiteX23" fmla="*/ 1213962 w 1519523"/>
                <a:gd name="connsiteY23" fmla="*/ 214979 h 1349978"/>
                <a:gd name="connsiteX24" fmla="*/ 1219772 w 1519523"/>
                <a:gd name="connsiteY24" fmla="*/ 234125 h 1349978"/>
                <a:gd name="connsiteX25" fmla="*/ 1229297 w 1519523"/>
                <a:gd name="connsiteY25" fmla="*/ 238792 h 1349978"/>
                <a:gd name="connsiteX26" fmla="*/ 1239488 w 1519523"/>
                <a:gd name="connsiteY26" fmla="*/ 271939 h 1349978"/>
                <a:gd name="connsiteX27" fmla="*/ 1235869 w 1519523"/>
                <a:gd name="connsiteY27" fmla="*/ 292036 h 1349978"/>
                <a:gd name="connsiteX28" fmla="*/ 1248156 w 1519523"/>
                <a:gd name="connsiteY28" fmla="*/ 318325 h 1349978"/>
                <a:gd name="connsiteX29" fmla="*/ 1289113 w 1519523"/>
                <a:gd name="connsiteY29" fmla="*/ 338709 h 1349978"/>
                <a:gd name="connsiteX30" fmla="*/ 1315784 w 1519523"/>
                <a:gd name="connsiteY30" fmla="*/ 357283 h 1349978"/>
                <a:gd name="connsiteX31" fmla="*/ 1341121 w 1519523"/>
                <a:gd name="connsiteY31" fmla="*/ 374237 h 1349978"/>
                <a:gd name="connsiteX32" fmla="*/ 1336167 w 1519523"/>
                <a:gd name="connsiteY32" fmla="*/ 383667 h 1349978"/>
                <a:gd name="connsiteX33" fmla="*/ 1357694 w 1519523"/>
                <a:gd name="connsiteY33" fmla="*/ 408337 h 1349978"/>
                <a:gd name="connsiteX34" fmla="*/ 1372363 w 1519523"/>
                <a:gd name="connsiteY34" fmla="*/ 450913 h 1349978"/>
                <a:gd name="connsiteX35" fmla="*/ 1387412 w 1519523"/>
                <a:gd name="connsiteY35" fmla="*/ 442246 h 1349978"/>
                <a:gd name="connsiteX36" fmla="*/ 1402747 w 1519523"/>
                <a:gd name="connsiteY36" fmla="*/ 459391 h 1349978"/>
                <a:gd name="connsiteX37" fmla="*/ 1412081 w 1519523"/>
                <a:gd name="connsiteY37" fmla="*/ 453485 h 1349978"/>
                <a:gd name="connsiteX38" fmla="*/ 1418559 w 1519523"/>
                <a:gd name="connsiteY38" fmla="*/ 495395 h 1349978"/>
                <a:gd name="connsiteX39" fmla="*/ 1445323 w 1519523"/>
                <a:gd name="connsiteY39" fmla="*/ 519779 h 1349978"/>
                <a:gd name="connsiteX40" fmla="*/ 1462850 w 1519523"/>
                <a:gd name="connsiteY40" fmla="*/ 535019 h 1349978"/>
                <a:gd name="connsiteX41" fmla="*/ 1492378 w 1519523"/>
                <a:gd name="connsiteY41" fmla="*/ 567500 h 1349978"/>
                <a:gd name="connsiteX42" fmla="*/ 1503046 w 1519523"/>
                <a:gd name="connsiteY42" fmla="*/ 599694 h 1349978"/>
                <a:gd name="connsiteX43" fmla="*/ 1503998 w 1519523"/>
                <a:gd name="connsiteY43" fmla="*/ 622554 h 1349978"/>
                <a:gd name="connsiteX44" fmla="*/ 1501426 w 1519523"/>
                <a:gd name="connsiteY44" fmla="*/ 647605 h 1349978"/>
                <a:gd name="connsiteX45" fmla="*/ 1519524 w 1519523"/>
                <a:gd name="connsiteY45" fmla="*/ 682180 h 1349978"/>
                <a:gd name="connsiteX46" fmla="*/ 1517333 w 1519523"/>
                <a:gd name="connsiteY46" fmla="*/ 718280 h 1349978"/>
                <a:gd name="connsiteX47" fmla="*/ 1510760 w 1519523"/>
                <a:gd name="connsiteY47" fmla="*/ 737140 h 1349978"/>
                <a:gd name="connsiteX48" fmla="*/ 1500569 w 1519523"/>
                <a:gd name="connsiteY48" fmla="*/ 773906 h 1349978"/>
                <a:gd name="connsiteX49" fmla="*/ 1501331 w 1519523"/>
                <a:gd name="connsiteY49" fmla="*/ 797623 h 1349978"/>
                <a:gd name="connsiteX50" fmla="*/ 1493901 w 1519523"/>
                <a:gd name="connsiteY50" fmla="*/ 827246 h 1349978"/>
                <a:gd name="connsiteX51" fmla="*/ 1477232 w 1519523"/>
                <a:gd name="connsiteY51" fmla="*/ 865346 h 1349978"/>
                <a:gd name="connsiteX52" fmla="*/ 1449229 w 1519523"/>
                <a:gd name="connsiteY52" fmla="*/ 885825 h 1349978"/>
                <a:gd name="connsiteX53" fmla="*/ 1435512 w 1519523"/>
                <a:gd name="connsiteY53" fmla="*/ 918591 h 1349978"/>
                <a:gd name="connsiteX54" fmla="*/ 1422845 w 1519523"/>
                <a:gd name="connsiteY54" fmla="*/ 939451 h 1349978"/>
                <a:gd name="connsiteX55" fmla="*/ 1411700 w 1519523"/>
                <a:gd name="connsiteY55" fmla="*/ 976217 h 1349978"/>
                <a:gd name="connsiteX56" fmla="*/ 1397128 w 1519523"/>
                <a:gd name="connsiteY56" fmla="*/ 997458 h 1349978"/>
                <a:gd name="connsiteX57" fmla="*/ 1387603 w 1519523"/>
                <a:gd name="connsiteY57" fmla="*/ 1029557 h 1349978"/>
                <a:gd name="connsiteX58" fmla="*/ 1382745 w 1519523"/>
                <a:gd name="connsiteY58" fmla="*/ 1059370 h 1349978"/>
                <a:gd name="connsiteX59" fmla="*/ 1384649 w 1519523"/>
                <a:gd name="connsiteY59" fmla="*/ 1073086 h 1349978"/>
                <a:gd name="connsiteX60" fmla="*/ 1362932 w 1519523"/>
                <a:gd name="connsiteY60" fmla="*/ 1088136 h 1349978"/>
                <a:gd name="connsiteX61" fmla="*/ 1320642 w 1519523"/>
                <a:gd name="connsiteY61" fmla="*/ 1089755 h 1349978"/>
                <a:gd name="connsiteX62" fmla="*/ 1285780 w 1519523"/>
                <a:gd name="connsiteY62" fmla="*/ 1107567 h 1349978"/>
                <a:gd name="connsiteX63" fmla="*/ 1268445 w 1519523"/>
                <a:gd name="connsiteY63" fmla="*/ 1124522 h 1349978"/>
                <a:gd name="connsiteX64" fmla="*/ 1245680 w 1519523"/>
                <a:gd name="connsiteY64" fmla="*/ 1143381 h 1349978"/>
                <a:gd name="connsiteX65" fmla="*/ 1214438 w 1519523"/>
                <a:gd name="connsiteY65" fmla="*/ 1123950 h 1349978"/>
                <a:gd name="connsiteX66" fmla="*/ 1191292 w 1519523"/>
                <a:gd name="connsiteY66" fmla="*/ 1116235 h 1349978"/>
                <a:gd name="connsiteX67" fmla="*/ 1197198 w 1519523"/>
                <a:gd name="connsiteY67" fmla="*/ 1093470 h 1349978"/>
                <a:gd name="connsiteX68" fmla="*/ 1176624 w 1519523"/>
                <a:gd name="connsiteY68" fmla="*/ 1101661 h 1349978"/>
                <a:gd name="connsiteX69" fmla="*/ 1143477 w 1519523"/>
                <a:gd name="connsiteY69" fmla="*/ 1133284 h 1349978"/>
                <a:gd name="connsiteX70" fmla="*/ 1110901 w 1519523"/>
                <a:gd name="connsiteY70" fmla="*/ 1121473 h 1349978"/>
                <a:gd name="connsiteX71" fmla="*/ 1089470 w 1519523"/>
                <a:gd name="connsiteY71" fmla="*/ 1114616 h 1349978"/>
                <a:gd name="connsiteX72" fmla="*/ 1067943 w 1519523"/>
                <a:gd name="connsiteY72" fmla="*/ 1111472 h 1349978"/>
                <a:gd name="connsiteX73" fmla="*/ 1031463 w 1519523"/>
                <a:gd name="connsiteY73" fmla="*/ 1098804 h 1349978"/>
                <a:gd name="connsiteX74" fmla="*/ 1007078 w 1519523"/>
                <a:gd name="connsiteY74" fmla="*/ 1072039 h 1349978"/>
                <a:gd name="connsiteX75" fmla="*/ 1000030 w 1519523"/>
                <a:gd name="connsiteY75" fmla="*/ 1038987 h 1349978"/>
                <a:gd name="connsiteX76" fmla="*/ 991267 w 1519523"/>
                <a:gd name="connsiteY76" fmla="*/ 1017270 h 1349978"/>
                <a:gd name="connsiteX77" fmla="*/ 972693 w 1519523"/>
                <a:gd name="connsiteY77" fmla="*/ 999744 h 1349978"/>
                <a:gd name="connsiteX78" fmla="*/ 936308 w 1519523"/>
                <a:gd name="connsiteY78" fmla="*/ 994791 h 1349978"/>
                <a:gd name="connsiteX79" fmla="*/ 948690 w 1519523"/>
                <a:gd name="connsiteY79" fmla="*/ 974027 h 1349978"/>
                <a:gd name="connsiteX80" fmla="*/ 939546 w 1519523"/>
                <a:gd name="connsiteY80" fmla="*/ 942499 h 1349978"/>
                <a:gd name="connsiteX81" fmla="*/ 921068 w 1519523"/>
                <a:gd name="connsiteY81" fmla="*/ 971835 h 1349978"/>
                <a:gd name="connsiteX82" fmla="*/ 887349 w 1519523"/>
                <a:gd name="connsiteY82" fmla="*/ 979646 h 1349978"/>
                <a:gd name="connsiteX83" fmla="*/ 907161 w 1519523"/>
                <a:gd name="connsiteY83" fmla="*/ 956215 h 1349978"/>
                <a:gd name="connsiteX84" fmla="*/ 912782 w 1519523"/>
                <a:gd name="connsiteY84" fmla="*/ 931736 h 1349978"/>
                <a:gd name="connsiteX85" fmla="*/ 927354 w 1519523"/>
                <a:gd name="connsiteY85" fmla="*/ 910971 h 1349978"/>
                <a:gd name="connsiteX86" fmla="*/ 924402 w 1519523"/>
                <a:gd name="connsiteY86" fmla="*/ 879824 h 1349978"/>
                <a:gd name="connsiteX87" fmla="*/ 893732 w 1519523"/>
                <a:gd name="connsiteY87" fmla="*/ 915828 h 1349978"/>
                <a:gd name="connsiteX88" fmla="*/ 870109 w 1519523"/>
                <a:gd name="connsiteY88" fmla="*/ 930211 h 1349978"/>
                <a:gd name="connsiteX89" fmla="*/ 855726 w 1519523"/>
                <a:gd name="connsiteY89" fmla="*/ 963930 h 1349978"/>
                <a:gd name="connsiteX90" fmla="*/ 826198 w 1519523"/>
                <a:gd name="connsiteY90" fmla="*/ 946404 h 1349978"/>
                <a:gd name="connsiteX91" fmla="*/ 827437 w 1519523"/>
                <a:gd name="connsiteY91" fmla="*/ 924020 h 1349978"/>
                <a:gd name="connsiteX92" fmla="*/ 803815 w 1519523"/>
                <a:gd name="connsiteY92" fmla="*/ 893445 h 1349978"/>
                <a:gd name="connsiteX93" fmla="*/ 783908 w 1519523"/>
                <a:gd name="connsiteY93" fmla="*/ 877538 h 1349978"/>
                <a:gd name="connsiteX94" fmla="*/ 791052 w 1519523"/>
                <a:gd name="connsiteY94" fmla="*/ 867823 h 1349978"/>
                <a:gd name="connsiteX95" fmla="*/ 742569 w 1519523"/>
                <a:gd name="connsiteY95" fmla="*/ 842486 h 1349978"/>
                <a:gd name="connsiteX96" fmla="*/ 715995 w 1519523"/>
                <a:gd name="connsiteY96" fmla="*/ 841438 h 1349978"/>
                <a:gd name="connsiteX97" fmla="*/ 679609 w 1519523"/>
                <a:gd name="connsiteY97" fmla="*/ 821055 h 1349978"/>
                <a:gd name="connsiteX98" fmla="*/ 611981 w 1519523"/>
                <a:gd name="connsiteY98" fmla="*/ 824960 h 1349978"/>
                <a:gd name="connsiteX99" fmla="*/ 563118 w 1519523"/>
                <a:gd name="connsiteY99" fmla="*/ 840010 h 1349978"/>
                <a:gd name="connsiteX100" fmla="*/ 520160 w 1519523"/>
                <a:gd name="connsiteY100" fmla="*/ 853916 h 1349978"/>
                <a:gd name="connsiteX101" fmla="*/ 484061 w 1519523"/>
                <a:gd name="connsiteY101" fmla="*/ 851059 h 1349978"/>
                <a:gd name="connsiteX102" fmla="*/ 444055 w 1519523"/>
                <a:gd name="connsiteY102" fmla="*/ 872585 h 1349978"/>
                <a:gd name="connsiteX103" fmla="*/ 411290 w 1519523"/>
                <a:gd name="connsiteY103" fmla="*/ 882301 h 1349978"/>
                <a:gd name="connsiteX104" fmla="*/ 404051 w 1519523"/>
                <a:gd name="connsiteY104" fmla="*/ 904399 h 1349978"/>
                <a:gd name="connsiteX105" fmla="*/ 390049 w 1519523"/>
                <a:gd name="connsiteY105" fmla="*/ 921544 h 1349978"/>
                <a:gd name="connsiteX106" fmla="*/ 357950 w 1519523"/>
                <a:gd name="connsiteY106" fmla="*/ 922496 h 1349978"/>
                <a:gd name="connsiteX107" fmla="*/ 334232 w 1519523"/>
                <a:gd name="connsiteY107" fmla="*/ 926306 h 1349978"/>
                <a:gd name="connsiteX108" fmla="*/ 300800 w 1519523"/>
                <a:gd name="connsiteY108" fmla="*/ 918591 h 1349978"/>
                <a:gd name="connsiteX109" fmla="*/ 273558 w 1519523"/>
                <a:gd name="connsiteY109" fmla="*/ 923354 h 1349978"/>
                <a:gd name="connsiteX110" fmla="*/ 247650 w 1519523"/>
                <a:gd name="connsiteY110" fmla="*/ 925259 h 1349978"/>
                <a:gd name="connsiteX111" fmla="*/ 225171 w 1519523"/>
                <a:gd name="connsiteY111" fmla="*/ 947928 h 1349978"/>
                <a:gd name="connsiteX112" fmla="*/ 214122 w 1519523"/>
                <a:gd name="connsiteY112" fmla="*/ 946023 h 1349978"/>
                <a:gd name="connsiteX113" fmla="*/ 195167 w 1519523"/>
                <a:gd name="connsiteY113" fmla="*/ 958025 h 1349978"/>
                <a:gd name="connsiteX114" fmla="*/ 176975 w 1519523"/>
                <a:gd name="connsiteY114" fmla="*/ 971455 h 1349978"/>
                <a:gd name="connsiteX115" fmla="*/ 149353 w 1519523"/>
                <a:gd name="connsiteY115" fmla="*/ 969836 h 1349978"/>
                <a:gd name="connsiteX116" fmla="*/ 124016 w 1519523"/>
                <a:gd name="connsiteY116" fmla="*/ 969836 h 1349978"/>
                <a:gd name="connsiteX117" fmla="*/ 84011 w 1519523"/>
                <a:gd name="connsiteY117" fmla="*/ 942594 h 1349978"/>
                <a:gd name="connsiteX118" fmla="*/ 63628 w 1519523"/>
                <a:gd name="connsiteY118" fmla="*/ 934688 h 1349978"/>
                <a:gd name="connsiteX119" fmla="*/ 64389 w 1519523"/>
                <a:gd name="connsiteY119" fmla="*/ 910400 h 1349978"/>
                <a:gd name="connsiteX120" fmla="*/ 83153 w 1519523"/>
                <a:gd name="connsiteY120" fmla="*/ 904589 h 1349978"/>
                <a:gd name="connsiteX121" fmla="*/ 89631 w 1519523"/>
                <a:gd name="connsiteY121" fmla="*/ 895064 h 1349978"/>
                <a:gd name="connsiteX122" fmla="*/ 88297 w 1519523"/>
                <a:gd name="connsiteY122" fmla="*/ 879824 h 1349978"/>
                <a:gd name="connsiteX123" fmla="*/ 92869 w 1519523"/>
                <a:gd name="connsiteY123" fmla="*/ 850678 h 1349978"/>
                <a:gd name="connsiteX124" fmla="*/ 88678 w 1519523"/>
                <a:gd name="connsiteY124" fmla="*/ 826008 h 1349978"/>
                <a:gd name="connsiteX125" fmla="*/ 68770 w 1519523"/>
                <a:gd name="connsiteY125" fmla="*/ 784098 h 1349978"/>
                <a:gd name="connsiteX126" fmla="*/ 62580 w 1519523"/>
                <a:gd name="connsiteY126" fmla="*/ 760476 h 1349978"/>
                <a:gd name="connsiteX127" fmla="*/ 64198 w 1519523"/>
                <a:gd name="connsiteY127" fmla="*/ 737045 h 1349978"/>
                <a:gd name="connsiteX128" fmla="*/ 49149 w 1519523"/>
                <a:gd name="connsiteY128" fmla="*/ 710375 h 1349978"/>
                <a:gd name="connsiteX129" fmla="*/ 48197 w 1519523"/>
                <a:gd name="connsiteY129" fmla="*/ 698563 h 1349978"/>
                <a:gd name="connsiteX130" fmla="*/ 31528 w 1519523"/>
                <a:gd name="connsiteY130" fmla="*/ 682371 h 1349978"/>
                <a:gd name="connsiteX131" fmla="*/ 26766 w 1519523"/>
                <a:gd name="connsiteY131" fmla="*/ 650462 h 1349978"/>
                <a:gd name="connsiteX132" fmla="*/ 5239 w 1519523"/>
                <a:gd name="connsiteY132" fmla="*/ 618554 h 1349978"/>
                <a:gd name="connsiteX133" fmla="*/ 0 w 1519523"/>
                <a:gd name="connsiteY133" fmla="*/ 601313 h 1349978"/>
                <a:gd name="connsiteX134" fmla="*/ 16573 w 1519523"/>
                <a:gd name="connsiteY134" fmla="*/ 618839 h 1349978"/>
                <a:gd name="connsiteX135" fmla="*/ 3810 w 1519523"/>
                <a:gd name="connsiteY135" fmla="*/ 581501 h 1349978"/>
                <a:gd name="connsiteX136" fmla="*/ 22574 w 1519523"/>
                <a:gd name="connsiteY136" fmla="*/ 593122 h 1349978"/>
                <a:gd name="connsiteX137" fmla="*/ 33719 w 1519523"/>
                <a:gd name="connsiteY137" fmla="*/ 608743 h 1349978"/>
                <a:gd name="connsiteX138" fmla="*/ 33051 w 1519523"/>
                <a:gd name="connsiteY138" fmla="*/ 588169 h 1349978"/>
                <a:gd name="connsiteX139" fmla="*/ 14288 w 1519523"/>
                <a:gd name="connsiteY139" fmla="*/ 556641 h 1349978"/>
                <a:gd name="connsiteX140" fmla="*/ 10668 w 1519523"/>
                <a:gd name="connsiteY140" fmla="*/ 543973 h 1349978"/>
                <a:gd name="connsiteX141" fmla="*/ 1906 w 1519523"/>
                <a:gd name="connsiteY141" fmla="*/ 531971 h 1349978"/>
                <a:gd name="connsiteX142" fmla="*/ 5905 w 1519523"/>
                <a:gd name="connsiteY142" fmla="*/ 508921 h 1349978"/>
                <a:gd name="connsiteX143" fmla="*/ 13621 w 1519523"/>
                <a:gd name="connsiteY143" fmla="*/ 499110 h 1349978"/>
                <a:gd name="connsiteX144" fmla="*/ 18764 w 1519523"/>
                <a:gd name="connsiteY144" fmla="*/ 479298 h 1349978"/>
                <a:gd name="connsiteX145" fmla="*/ 14764 w 1519523"/>
                <a:gd name="connsiteY145" fmla="*/ 456152 h 1349978"/>
                <a:gd name="connsiteX146" fmla="*/ 30385 w 1519523"/>
                <a:gd name="connsiteY146" fmla="*/ 427768 h 1349978"/>
                <a:gd name="connsiteX147" fmla="*/ 33242 w 1519523"/>
                <a:gd name="connsiteY147" fmla="*/ 457771 h 1349978"/>
                <a:gd name="connsiteX148" fmla="*/ 49149 w 1519523"/>
                <a:gd name="connsiteY148" fmla="*/ 430530 h 1349978"/>
                <a:gd name="connsiteX149" fmla="*/ 79820 w 1519523"/>
                <a:gd name="connsiteY149" fmla="*/ 417481 h 1349978"/>
                <a:gd name="connsiteX150" fmla="*/ 98299 w 1519523"/>
                <a:gd name="connsiteY150" fmla="*/ 400621 h 1349978"/>
                <a:gd name="connsiteX151" fmla="*/ 127159 w 1519523"/>
                <a:gd name="connsiteY151" fmla="*/ 386239 h 1349978"/>
                <a:gd name="connsiteX152" fmla="*/ 144304 w 1519523"/>
                <a:gd name="connsiteY152" fmla="*/ 383095 h 1349978"/>
                <a:gd name="connsiteX153" fmla="*/ 154686 w 1519523"/>
                <a:gd name="connsiteY153" fmla="*/ 388048 h 1349978"/>
                <a:gd name="connsiteX154" fmla="*/ 184499 w 1519523"/>
                <a:gd name="connsiteY154" fmla="*/ 373380 h 1349978"/>
                <a:gd name="connsiteX155" fmla="*/ 207359 w 1519523"/>
                <a:gd name="connsiteY155" fmla="*/ 369094 h 1349978"/>
                <a:gd name="connsiteX156" fmla="*/ 212979 w 1519523"/>
                <a:gd name="connsiteY156" fmla="*/ 360426 h 1349978"/>
                <a:gd name="connsiteX157" fmla="*/ 222981 w 1519523"/>
                <a:gd name="connsiteY157" fmla="*/ 356901 h 1349978"/>
                <a:gd name="connsiteX158" fmla="*/ 243840 w 1519523"/>
                <a:gd name="connsiteY158" fmla="*/ 357854 h 1349978"/>
                <a:gd name="connsiteX159" fmla="*/ 283559 w 1519523"/>
                <a:gd name="connsiteY159" fmla="*/ 346424 h 1349978"/>
                <a:gd name="connsiteX160" fmla="*/ 304038 w 1519523"/>
                <a:gd name="connsiteY160" fmla="*/ 329089 h 1349978"/>
                <a:gd name="connsiteX161" fmla="*/ 313754 w 1519523"/>
                <a:gd name="connsiteY161" fmla="*/ 308324 h 1349978"/>
                <a:gd name="connsiteX162" fmla="*/ 335852 w 1519523"/>
                <a:gd name="connsiteY162" fmla="*/ 288512 h 1349978"/>
                <a:gd name="connsiteX163" fmla="*/ 337567 w 1519523"/>
                <a:gd name="connsiteY163" fmla="*/ 272986 h 1349978"/>
                <a:gd name="connsiteX164" fmla="*/ 338519 w 1519523"/>
                <a:gd name="connsiteY164" fmla="*/ 251936 h 1349978"/>
                <a:gd name="connsiteX165" fmla="*/ 364903 w 1519523"/>
                <a:gd name="connsiteY165" fmla="*/ 219170 h 1349978"/>
                <a:gd name="connsiteX166" fmla="*/ 380809 w 1519523"/>
                <a:gd name="connsiteY166" fmla="*/ 252413 h 1349978"/>
                <a:gd name="connsiteX167" fmla="*/ 396812 w 1519523"/>
                <a:gd name="connsiteY167" fmla="*/ 244697 h 1349978"/>
                <a:gd name="connsiteX168" fmla="*/ 383381 w 1519523"/>
                <a:gd name="connsiteY168" fmla="*/ 226409 h 1349978"/>
                <a:gd name="connsiteX169" fmla="*/ 395192 w 1519523"/>
                <a:gd name="connsiteY169" fmla="*/ 207645 h 1349978"/>
                <a:gd name="connsiteX170" fmla="*/ 411861 w 1519523"/>
                <a:gd name="connsiteY170" fmla="*/ 216027 h 1349978"/>
                <a:gd name="connsiteX171" fmla="*/ 416433 w 1519523"/>
                <a:gd name="connsiteY171" fmla="*/ 186690 h 1349978"/>
                <a:gd name="connsiteX172" fmla="*/ 437007 w 1519523"/>
                <a:gd name="connsiteY172" fmla="*/ 167830 h 1349978"/>
                <a:gd name="connsiteX173" fmla="*/ 446151 w 1519523"/>
                <a:gd name="connsiteY173" fmla="*/ 152781 h 1349978"/>
                <a:gd name="connsiteX174" fmla="*/ 465107 w 1519523"/>
                <a:gd name="connsiteY174" fmla="*/ 146209 h 1349978"/>
                <a:gd name="connsiteX175" fmla="*/ 465677 w 1519523"/>
                <a:gd name="connsiteY175" fmla="*/ 135541 h 1349978"/>
                <a:gd name="connsiteX176" fmla="*/ 482251 w 1519523"/>
                <a:gd name="connsiteY176" fmla="*/ 140113 h 1349978"/>
                <a:gd name="connsiteX177" fmla="*/ 482918 w 1519523"/>
                <a:gd name="connsiteY177" fmla="*/ 130588 h 1349978"/>
                <a:gd name="connsiteX178" fmla="*/ 499492 w 1519523"/>
                <a:gd name="connsiteY178" fmla="*/ 125063 h 1349978"/>
                <a:gd name="connsiteX179" fmla="*/ 517779 w 1519523"/>
                <a:gd name="connsiteY179" fmla="*/ 119824 h 1349978"/>
                <a:gd name="connsiteX180" fmla="*/ 545688 w 1519523"/>
                <a:gd name="connsiteY180" fmla="*/ 137446 h 1349978"/>
                <a:gd name="connsiteX181" fmla="*/ 566738 w 1519523"/>
                <a:gd name="connsiteY181" fmla="*/ 160210 h 1349978"/>
                <a:gd name="connsiteX182" fmla="*/ 590359 w 1519523"/>
                <a:gd name="connsiteY182" fmla="*/ 160496 h 1349978"/>
                <a:gd name="connsiteX183" fmla="*/ 614363 w 1519523"/>
                <a:gd name="connsiteY183" fmla="*/ 164116 h 1349978"/>
                <a:gd name="connsiteX184" fmla="*/ 606457 w 1519523"/>
                <a:gd name="connsiteY184" fmla="*/ 143065 h 1349978"/>
                <a:gd name="connsiteX185" fmla="*/ 624555 w 1519523"/>
                <a:gd name="connsiteY185" fmla="*/ 112395 h 1349978"/>
                <a:gd name="connsiteX186" fmla="*/ 641509 w 1519523"/>
                <a:gd name="connsiteY186" fmla="*/ 102394 h 1349978"/>
                <a:gd name="connsiteX187" fmla="*/ 635603 w 1519523"/>
                <a:gd name="connsiteY187" fmla="*/ 92869 h 1349978"/>
                <a:gd name="connsiteX188" fmla="*/ 652081 w 1519523"/>
                <a:gd name="connsiteY188" fmla="*/ 71152 h 1349978"/>
                <a:gd name="connsiteX189" fmla="*/ 674941 w 1519523"/>
                <a:gd name="connsiteY189" fmla="*/ 57721 h 1349978"/>
                <a:gd name="connsiteX190" fmla="*/ 694182 w 1519523"/>
                <a:gd name="connsiteY190" fmla="*/ 62198 h 1349978"/>
                <a:gd name="connsiteX191" fmla="*/ 725995 w 1519523"/>
                <a:gd name="connsiteY191" fmla="*/ 55054 h 1349978"/>
                <a:gd name="connsiteX192" fmla="*/ 725329 w 1519523"/>
                <a:gd name="connsiteY192" fmla="*/ 35623 h 1349978"/>
                <a:gd name="connsiteX193" fmla="*/ 697706 w 1519523"/>
                <a:gd name="connsiteY193" fmla="*/ 23050 h 1349978"/>
                <a:gd name="connsiteX194" fmla="*/ 717804 w 1519523"/>
                <a:gd name="connsiteY194" fmla="*/ 17526 h 1349978"/>
                <a:gd name="connsiteX195" fmla="*/ 742855 w 1519523"/>
                <a:gd name="connsiteY195" fmla="*/ 26860 h 1349978"/>
                <a:gd name="connsiteX196" fmla="*/ 762952 w 1519523"/>
                <a:gd name="connsiteY196" fmla="*/ 42577 h 1349978"/>
                <a:gd name="connsiteX197" fmla="*/ 794767 w 1519523"/>
                <a:gd name="connsiteY197" fmla="*/ 52292 h 1349978"/>
                <a:gd name="connsiteX198" fmla="*/ 805530 w 1519523"/>
                <a:gd name="connsiteY198" fmla="*/ 48387 h 1349978"/>
                <a:gd name="connsiteX199" fmla="*/ 828961 w 1519523"/>
                <a:gd name="connsiteY199" fmla="*/ 60198 h 1349978"/>
                <a:gd name="connsiteX200" fmla="*/ 851059 w 1519523"/>
                <a:gd name="connsiteY200" fmla="*/ 49149 h 1349978"/>
                <a:gd name="connsiteX201" fmla="*/ 865251 w 1519523"/>
                <a:gd name="connsiteY201" fmla="*/ 52483 h 1349978"/>
                <a:gd name="connsiteX202" fmla="*/ 874109 w 1519523"/>
                <a:gd name="connsiteY202" fmla="*/ 45053 h 1349978"/>
                <a:gd name="connsiteX203" fmla="*/ 891444 w 1519523"/>
                <a:gd name="connsiteY203" fmla="*/ 63913 h 1349978"/>
                <a:gd name="connsiteX204" fmla="*/ 881349 w 1519523"/>
                <a:gd name="connsiteY204" fmla="*/ 84391 h 1349978"/>
                <a:gd name="connsiteX205" fmla="*/ 867061 w 1519523"/>
                <a:gd name="connsiteY205" fmla="*/ 99917 h 1349978"/>
                <a:gd name="connsiteX206" fmla="*/ 854107 w 1519523"/>
                <a:gd name="connsiteY206" fmla="*/ 101251 h 1349978"/>
                <a:gd name="connsiteX207" fmla="*/ 858584 w 1519523"/>
                <a:gd name="connsiteY207" fmla="*/ 116586 h 1349978"/>
                <a:gd name="connsiteX208" fmla="*/ 847534 w 1519523"/>
                <a:gd name="connsiteY208" fmla="*/ 135541 h 1349978"/>
                <a:gd name="connsiteX209" fmla="*/ 834105 w 1519523"/>
                <a:gd name="connsiteY209" fmla="*/ 154400 h 1349978"/>
                <a:gd name="connsiteX210" fmla="*/ 836771 w 1519523"/>
                <a:gd name="connsiteY210" fmla="*/ 165163 h 1349978"/>
                <a:gd name="connsiteX211" fmla="*/ 866775 w 1519523"/>
                <a:gd name="connsiteY211" fmla="*/ 186309 h 1349978"/>
                <a:gd name="connsiteX212" fmla="*/ 895922 w 1519523"/>
                <a:gd name="connsiteY212" fmla="*/ 198691 h 1349978"/>
                <a:gd name="connsiteX213" fmla="*/ 915352 w 1519523"/>
                <a:gd name="connsiteY213" fmla="*/ 212027 h 1349978"/>
                <a:gd name="connsiteX214" fmla="*/ 942689 w 1519523"/>
                <a:gd name="connsiteY214" fmla="*/ 234791 h 1349978"/>
                <a:gd name="connsiteX215" fmla="*/ 953357 w 1519523"/>
                <a:gd name="connsiteY215" fmla="*/ 234791 h 1349978"/>
                <a:gd name="connsiteX216" fmla="*/ 973170 w 1519523"/>
                <a:gd name="connsiteY216" fmla="*/ 244793 h 1349978"/>
                <a:gd name="connsiteX217" fmla="*/ 978980 w 1519523"/>
                <a:gd name="connsiteY217" fmla="*/ 256794 h 1349978"/>
                <a:gd name="connsiteX218" fmla="*/ 1015080 w 1519523"/>
                <a:gd name="connsiteY218" fmla="*/ 269843 h 1349978"/>
                <a:gd name="connsiteX219" fmla="*/ 1040035 w 1519523"/>
                <a:gd name="connsiteY219" fmla="*/ 256604 h 1349978"/>
                <a:gd name="connsiteX220" fmla="*/ 1047464 w 1519523"/>
                <a:gd name="connsiteY220" fmla="*/ 235744 h 1349978"/>
                <a:gd name="connsiteX221" fmla="*/ 1055180 w 1519523"/>
                <a:gd name="connsiteY221" fmla="*/ 218599 h 1349978"/>
                <a:gd name="connsiteX222" fmla="*/ 1059942 w 1519523"/>
                <a:gd name="connsiteY222" fmla="*/ 197453 h 1349978"/>
                <a:gd name="connsiteX223" fmla="*/ 1071372 w 1519523"/>
                <a:gd name="connsiteY223" fmla="*/ 166878 h 1349978"/>
                <a:gd name="connsiteX224" fmla="*/ 1066134 w 1519523"/>
                <a:gd name="connsiteY224" fmla="*/ 148399 h 1349978"/>
                <a:gd name="connsiteX225" fmla="*/ 1068800 w 1519523"/>
                <a:gd name="connsiteY225" fmla="*/ 137255 h 1349978"/>
                <a:gd name="connsiteX226" fmla="*/ 1064514 w 1519523"/>
                <a:gd name="connsiteY226" fmla="*/ 115443 h 1349978"/>
                <a:gd name="connsiteX227" fmla="*/ 1069467 w 1519523"/>
                <a:gd name="connsiteY227" fmla="*/ 86582 h 1349978"/>
                <a:gd name="connsiteX228" fmla="*/ 1076706 w 1519523"/>
                <a:gd name="connsiteY228" fmla="*/ 78772 h 1349978"/>
                <a:gd name="connsiteX229" fmla="*/ 1070801 w 1519523"/>
                <a:gd name="connsiteY229" fmla="*/ 66104 h 1349978"/>
                <a:gd name="connsiteX230" fmla="*/ 1079945 w 1519523"/>
                <a:gd name="connsiteY230" fmla="*/ 45910 h 1349978"/>
                <a:gd name="connsiteX231" fmla="*/ 1087088 w 1519523"/>
                <a:gd name="connsiteY231" fmla="*/ 25146 h 1349978"/>
                <a:gd name="connsiteX232" fmla="*/ 1088041 w 1519523"/>
                <a:gd name="connsiteY232" fmla="*/ 14192 h 1349978"/>
                <a:gd name="connsiteX233" fmla="*/ 1102043 w 1519523"/>
                <a:gd name="connsiteY233" fmla="*/ 0 h 1349978"/>
                <a:gd name="connsiteX234" fmla="*/ 1112711 w 1519523"/>
                <a:gd name="connsiteY234" fmla="*/ 18574 h 1349978"/>
                <a:gd name="connsiteX235" fmla="*/ 1115282 w 1519523"/>
                <a:gd name="connsiteY235" fmla="*/ 42386 h 1349978"/>
                <a:gd name="connsiteX236" fmla="*/ 1124713 w 1519523"/>
                <a:gd name="connsiteY236" fmla="*/ 46863 h 1349978"/>
                <a:gd name="connsiteX237" fmla="*/ 1126331 w 1519523"/>
                <a:gd name="connsiteY237" fmla="*/ 62865 h 1349978"/>
                <a:gd name="connsiteX238" fmla="*/ 1140048 w 1519523"/>
                <a:gd name="connsiteY238" fmla="*/ 82296 h 1349978"/>
                <a:gd name="connsiteX239" fmla="*/ 1142905 w 1519523"/>
                <a:gd name="connsiteY239" fmla="*/ 104013 h 1349978"/>
                <a:gd name="connsiteX240" fmla="*/ 1141857 w 1519523"/>
                <a:gd name="connsiteY240" fmla="*/ 117443 h 134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</a:cxnLst>
              <a:rect l="l" t="t" r="r" b="b"/>
              <a:pathLst>
                <a:path w="1519523" h="1349978" extrusionOk="0">
                  <a:moveTo>
                    <a:pt x="1210438" y="1221200"/>
                  </a:moveTo>
                  <a:lnTo>
                    <a:pt x="1246918" y="1236726"/>
                  </a:lnTo>
                  <a:lnTo>
                    <a:pt x="1267492" y="1230535"/>
                  </a:lnTo>
                  <a:lnTo>
                    <a:pt x="1297020" y="1221867"/>
                  </a:lnTo>
                  <a:lnTo>
                    <a:pt x="1319689" y="1225010"/>
                  </a:lnTo>
                  <a:lnTo>
                    <a:pt x="1322357" y="1278541"/>
                  </a:lnTo>
                  <a:lnTo>
                    <a:pt x="1309402" y="1294162"/>
                  </a:lnTo>
                  <a:lnTo>
                    <a:pt x="1305497" y="1330643"/>
                  </a:lnTo>
                  <a:lnTo>
                    <a:pt x="1292257" y="1318070"/>
                  </a:lnTo>
                  <a:lnTo>
                    <a:pt x="1265968" y="1349978"/>
                  </a:lnTo>
                  <a:lnTo>
                    <a:pt x="1258157" y="1347406"/>
                  </a:lnTo>
                  <a:lnTo>
                    <a:pt x="1235012" y="1345882"/>
                  </a:lnTo>
                  <a:lnTo>
                    <a:pt x="1211675" y="1306830"/>
                  </a:lnTo>
                  <a:lnTo>
                    <a:pt x="1206532" y="1276826"/>
                  </a:lnTo>
                  <a:lnTo>
                    <a:pt x="1184720" y="1237583"/>
                  </a:lnTo>
                  <a:lnTo>
                    <a:pt x="1185672" y="1217009"/>
                  </a:lnTo>
                  <a:lnTo>
                    <a:pt x="1210342" y="1221200"/>
                  </a:lnTo>
                  <a:close/>
                  <a:moveTo>
                    <a:pt x="1141096" y="118110"/>
                  </a:moveTo>
                  <a:lnTo>
                    <a:pt x="1154716" y="148018"/>
                  </a:lnTo>
                  <a:lnTo>
                    <a:pt x="1179005" y="133636"/>
                  </a:lnTo>
                  <a:lnTo>
                    <a:pt x="1191577" y="149923"/>
                  </a:lnTo>
                  <a:lnTo>
                    <a:pt x="1209770" y="164973"/>
                  </a:lnTo>
                  <a:lnTo>
                    <a:pt x="1205865" y="181927"/>
                  </a:lnTo>
                  <a:lnTo>
                    <a:pt x="1213962" y="214979"/>
                  </a:lnTo>
                  <a:lnTo>
                    <a:pt x="1219772" y="234125"/>
                  </a:lnTo>
                  <a:lnTo>
                    <a:pt x="1229297" y="238792"/>
                  </a:lnTo>
                  <a:lnTo>
                    <a:pt x="1239488" y="271939"/>
                  </a:lnTo>
                  <a:lnTo>
                    <a:pt x="1235869" y="292036"/>
                  </a:lnTo>
                  <a:lnTo>
                    <a:pt x="1248156" y="318325"/>
                  </a:lnTo>
                  <a:lnTo>
                    <a:pt x="1289113" y="338709"/>
                  </a:lnTo>
                  <a:lnTo>
                    <a:pt x="1315784" y="357283"/>
                  </a:lnTo>
                  <a:lnTo>
                    <a:pt x="1341121" y="374237"/>
                  </a:lnTo>
                  <a:lnTo>
                    <a:pt x="1336167" y="383667"/>
                  </a:lnTo>
                  <a:lnTo>
                    <a:pt x="1357694" y="408337"/>
                  </a:lnTo>
                  <a:lnTo>
                    <a:pt x="1372363" y="450913"/>
                  </a:lnTo>
                  <a:lnTo>
                    <a:pt x="1387412" y="442246"/>
                  </a:lnTo>
                  <a:lnTo>
                    <a:pt x="1402747" y="459391"/>
                  </a:lnTo>
                  <a:lnTo>
                    <a:pt x="1412081" y="453485"/>
                  </a:lnTo>
                  <a:lnTo>
                    <a:pt x="1418559" y="495395"/>
                  </a:lnTo>
                  <a:lnTo>
                    <a:pt x="1445323" y="519779"/>
                  </a:lnTo>
                  <a:lnTo>
                    <a:pt x="1462850" y="535019"/>
                  </a:lnTo>
                  <a:lnTo>
                    <a:pt x="1492378" y="567500"/>
                  </a:lnTo>
                  <a:lnTo>
                    <a:pt x="1503046" y="599694"/>
                  </a:lnTo>
                  <a:lnTo>
                    <a:pt x="1503998" y="622554"/>
                  </a:lnTo>
                  <a:lnTo>
                    <a:pt x="1501426" y="647605"/>
                  </a:lnTo>
                  <a:lnTo>
                    <a:pt x="1519524" y="682180"/>
                  </a:lnTo>
                  <a:lnTo>
                    <a:pt x="1517333" y="718280"/>
                  </a:lnTo>
                  <a:lnTo>
                    <a:pt x="1510760" y="737140"/>
                  </a:lnTo>
                  <a:lnTo>
                    <a:pt x="1500569" y="773906"/>
                  </a:lnTo>
                  <a:lnTo>
                    <a:pt x="1501331" y="797623"/>
                  </a:lnTo>
                  <a:lnTo>
                    <a:pt x="1493901" y="827246"/>
                  </a:lnTo>
                  <a:lnTo>
                    <a:pt x="1477232" y="865346"/>
                  </a:lnTo>
                  <a:lnTo>
                    <a:pt x="1449229" y="885825"/>
                  </a:lnTo>
                  <a:lnTo>
                    <a:pt x="1435512" y="918591"/>
                  </a:lnTo>
                  <a:lnTo>
                    <a:pt x="1422845" y="939451"/>
                  </a:lnTo>
                  <a:lnTo>
                    <a:pt x="1411700" y="976217"/>
                  </a:lnTo>
                  <a:lnTo>
                    <a:pt x="1397128" y="997458"/>
                  </a:lnTo>
                  <a:lnTo>
                    <a:pt x="1387603" y="1029557"/>
                  </a:lnTo>
                  <a:lnTo>
                    <a:pt x="1382745" y="1059370"/>
                  </a:lnTo>
                  <a:lnTo>
                    <a:pt x="1384649" y="1073086"/>
                  </a:lnTo>
                  <a:lnTo>
                    <a:pt x="1362932" y="1088136"/>
                  </a:lnTo>
                  <a:lnTo>
                    <a:pt x="1320642" y="1089755"/>
                  </a:lnTo>
                  <a:lnTo>
                    <a:pt x="1285780" y="1107567"/>
                  </a:lnTo>
                  <a:lnTo>
                    <a:pt x="1268445" y="1124522"/>
                  </a:lnTo>
                  <a:lnTo>
                    <a:pt x="1245680" y="1143381"/>
                  </a:lnTo>
                  <a:lnTo>
                    <a:pt x="1214438" y="1123950"/>
                  </a:lnTo>
                  <a:lnTo>
                    <a:pt x="1191292" y="1116235"/>
                  </a:lnTo>
                  <a:lnTo>
                    <a:pt x="1197198" y="1093470"/>
                  </a:lnTo>
                  <a:lnTo>
                    <a:pt x="1176624" y="1101661"/>
                  </a:lnTo>
                  <a:lnTo>
                    <a:pt x="1143477" y="1133284"/>
                  </a:lnTo>
                  <a:lnTo>
                    <a:pt x="1110901" y="1121473"/>
                  </a:lnTo>
                  <a:lnTo>
                    <a:pt x="1089470" y="1114616"/>
                  </a:lnTo>
                  <a:lnTo>
                    <a:pt x="1067943" y="1111472"/>
                  </a:lnTo>
                  <a:lnTo>
                    <a:pt x="1031463" y="1098804"/>
                  </a:lnTo>
                  <a:lnTo>
                    <a:pt x="1007078" y="1072039"/>
                  </a:lnTo>
                  <a:lnTo>
                    <a:pt x="1000030" y="1038987"/>
                  </a:lnTo>
                  <a:lnTo>
                    <a:pt x="991267" y="1017270"/>
                  </a:lnTo>
                  <a:lnTo>
                    <a:pt x="972693" y="999744"/>
                  </a:lnTo>
                  <a:lnTo>
                    <a:pt x="936308" y="994791"/>
                  </a:lnTo>
                  <a:lnTo>
                    <a:pt x="948690" y="974027"/>
                  </a:lnTo>
                  <a:lnTo>
                    <a:pt x="939546" y="942499"/>
                  </a:lnTo>
                  <a:lnTo>
                    <a:pt x="921068" y="971835"/>
                  </a:lnTo>
                  <a:lnTo>
                    <a:pt x="887349" y="979646"/>
                  </a:lnTo>
                  <a:lnTo>
                    <a:pt x="907161" y="956215"/>
                  </a:lnTo>
                  <a:lnTo>
                    <a:pt x="912782" y="931736"/>
                  </a:lnTo>
                  <a:lnTo>
                    <a:pt x="927354" y="910971"/>
                  </a:lnTo>
                  <a:lnTo>
                    <a:pt x="924402" y="879824"/>
                  </a:lnTo>
                  <a:lnTo>
                    <a:pt x="893732" y="915828"/>
                  </a:lnTo>
                  <a:lnTo>
                    <a:pt x="870109" y="930211"/>
                  </a:lnTo>
                  <a:lnTo>
                    <a:pt x="855726" y="963930"/>
                  </a:lnTo>
                  <a:lnTo>
                    <a:pt x="826198" y="946404"/>
                  </a:lnTo>
                  <a:lnTo>
                    <a:pt x="827437" y="924020"/>
                  </a:lnTo>
                  <a:lnTo>
                    <a:pt x="803815" y="893445"/>
                  </a:lnTo>
                  <a:lnTo>
                    <a:pt x="783908" y="877538"/>
                  </a:lnTo>
                  <a:lnTo>
                    <a:pt x="791052" y="867823"/>
                  </a:lnTo>
                  <a:lnTo>
                    <a:pt x="742569" y="842486"/>
                  </a:lnTo>
                  <a:lnTo>
                    <a:pt x="715995" y="841438"/>
                  </a:lnTo>
                  <a:lnTo>
                    <a:pt x="679609" y="821055"/>
                  </a:lnTo>
                  <a:lnTo>
                    <a:pt x="611981" y="824960"/>
                  </a:lnTo>
                  <a:lnTo>
                    <a:pt x="563118" y="840010"/>
                  </a:lnTo>
                  <a:lnTo>
                    <a:pt x="520160" y="853916"/>
                  </a:lnTo>
                  <a:lnTo>
                    <a:pt x="484061" y="851059"/>
                  </a:lnTo>
                  <a:lnTo>
                    <a:pt x="444055" y="872585"/>
                  </a:lnTo>
                  <a:lnTo>
                    <a:pt x="411290" y="882301"/>
                  </a:lnTo>
                  <a:lnTo>
                    <a:pt x="404051" y="904399"/>
                  </a:lnTo>
                  <a:lnTo>
                    <a:pt x="390049" y="921544"/>
                  </a:lnTo>
                  <a:lnTo>
                    <a:pt x="357950" y="922496"/>
                  </a:lnTo>
                  <a:lnTo>
                    <a:pt x="334232" y="926306"/>
                  </a:lnTo>
                  <a:lnTo>
                    <a:pt x="300800" y="918591"/>
                  </a:lnTo>
                  <a:lnTo>
                    <a:pt x="273558" y="923354"/>
                  </a:lnTo>
                  <a:lnTo>
                    <a:pt x="247650" y="925259"/>
                  </a:lnTo>
                  <a:lnTo>
                    <a:pt x="225171" y="947928"/>
                  </a:lnTo>
                  <a:lnTo>
                    <a:pt x="214122" y="946023"/>
                  </a:lnTo>
                  <a:lnTo>
                    <a:pt x="195167" y="958025"/>
                  </a:lnTo>
                  <a:lnTo>
                    <a:pt x="176975" y="971455"/>
                  </a:lnTo>
                  <a:lnTo>
                    <a:pt x="149353" y="969836"/>
                  </a:lnTo>
                  <a:lnTo>
                    <a:pt x="124016" y="969836"/>
                  </a:lnTo>
                  <a:lnTo>
                    <a:pt x="84011" y="942594"/>
                  </a:lnTo>
                  <a:lnTo>
                    <a:pt x="63628" y="934688"/>
                  </a:lnTo>
                  <a:lnTo>
                    <a:pt x="64389" y="910400"/>
                  </a:lnTo>
                  <a:lnTo>
                    <a:pt x="83153" y="904589"/>
                  </a:lnTo>
                  <a:lnTo>
                    <a:pt x="89631" y="895064"/>
                  </a:lnTo>
                  <a:lnTo>
                    <a:pt x="88297" y="879824"/>
                  </a:lnTo>
                  <a:lnTo>
                    <a:pt x="92869" y="850678"/>
                  </a:lnTo>
                  <a:lnTo>
                    <a:pt x="88678" y="826008"/>
                  </a:lnTo>
                  <a:lnTo>
                    <a:pt x="68770" y="784098"/>
                  </a:lnTo>
                  <a:lnTo>
                    <a:pt x="62580" y="760476"/>
                  </a:lnTo>
                  <a:lnTo>
                    <a:pt x="64198" y="737045"/>
                  </a:lnTo>
                  <a:lnTo>
                    <a:pt x="49149" y="710375"/>
                  </a:lnTo>
                  <a:lnTo>
                    <a:pt x="48197" y="698563"/>
                  </a:lnTo>
                  <a:lnTo>
                    <a:pt x="31528" y="682371"/>
                  </a:lnTo>
                  <a:lnTo>
                    <a:pt x="26766" y="650462"/>
                  </a:lnTo>
                  <a:lnTo>
                    <a:pt x="5239" y="618554"/>
                  </a:lnTo>
                  <a:lnTo>
                    <a:pt x="0" y="601313"/>
                  </a:lnTo>
                  <a:lnTo>
                    <a:pt x="16573" y="618839"/>
                  </a:lnTo>
                  <a:lnTo>
                    <a:pt x="3810" y="581501"/>
                  </a:lnTo>
                  <a:lnTo>
                    <a:pt x="22574" y="593122"/>
                  </a:lnTo>
                  <a:lnTo>
                    <a:pt x="33719" y="608743"/>
                  </a:lnTo>
                  <a:lnTo>
                    <a:pt x="33051" y="588169"/>
                  </a:lnTo>
                  <a:lnTo>
                    <a:pt x="14288" y="556641"/>
                  </a:lnTo>
                  <a:lnTo>
                    <a:pt x="10668" y="543973"/>
                  </a:lnTo>
                  <a:lnTo>
                    <a:pt x="1906" y="531971"/>
                  </a:lnTo>
                  <a:lnTo>
                    <a:pt x="5905" y="508921"/>
                  </a:lnTo>
                  <a:lnTo>
                    <a:pt x="13621" y="499110"/>
                  </a:lnTo>
                  <a:lnTo>
                    <a:pt x="18764" y="479298"/>
                  </a:lnTo>
                  <a:lnTo>
                    <a:pt x="14764" y="456152"/>
                  </a:lnTo>
                  <a:lnTo>
                    <a:pt x="30385" y="427768"/>
                  </a:lnTo>
                  <a:lnTo>
                    <a:pt x="33242" y="457771"/>
                  </a:lnTo>
                  <a:lnTo>
                    <a:pt x="49149" y="430530"/>
                  </a:lnTo>
                  <a:lnTo>
                    <a:pt x="79820" y="417481"/>
                  </a:lnTo>
                  <a:lnTo>
                    <a:pt x="98299" y="400621"/>
                  </a:lnTo>
                  <a:lnTo>
                    <a:pt x="127159" y="386239"/>
                  </a:lnTo>
                  <a:lnTo>
                    <a:pt x="144304" y="383095"/>
                  </a:lnTo>
                  <a:lnTo>
                    <a:pt x="154686" y="388048"/>
                  </a:lnTo>
                  <a:lnTo>
                    <a:pt x="184499" y="373380"/>
                  </a:lnTo>
                  <a:lnTo>
                    <a:pt x="207359" y="369094"/>
                  </a:lnTo>
                  <a:lnTo>
                    <a:pt x="212979" y="360426"/>
                  </a:lnTo>
                  <a:lnTo>
                    <a:pt x="222981" y="356901"/>
                  </a:lnTo>
                  <a:lnTo>
                    <a:pt x="243840" y="357854"/>
                  </a:lnTo>
                  <a:lnTo>
                    <a:pt x="283559" y="346424"/>
                  </a:lnTo>
                  <a:lnTo>
                    <a:pt x="304038" y="329089"/>
                  </a:lnTo>
                  <a:lnTo>
                    <a:pt x="313754" y="308324"/>
                  </a:lnTo>
                  <a:lnTo>
                    <a:pt x="335852" y="288512"/>
                  </a:lnTo>
                  <a:lnTo>
                    <a:pt x="337567" y="272986"/>
                  </a:lnTo>
                  <a:lnTo>
                    <a:pt x="338519" y="251936"/>
                  </a:lnTo>
                  <a:lnTo>
                    <a:pt x="364903" y="219170"/>
                  </a:lnTo>
                  <a:lnTo>
                    <a:pt x="380809" y="252413"/>
                  </a:lnTo>
                  <a:lnTo>
                    <a:pt x="396812" y="244697"/>
                  </a:lnTo>
                  <a:lnTo>
                    <a:pt x="383381" y="226409"/>
                  </a:lnTo>
                  <a:lnTo>
                    <a:pt x="395192" y="207645"/>
                  </a:lnTo>
                  <a:lnTo>
                    <a:pt x="411861" y="216027"/>
                  </a:lnTo>
                  <a:lnTo>
                    <a:pt x="416433" y="186690"/>
                  </a:lnTo>
                  <a:lnTo>
                    <a:pt x="437007" y="167830"/>
                  </a:lnTo>
                  <a:lnTo>
                    <a:pt x="446151" y="152781"/>
                  </a:lnTo>
                  <a:lnTo>
                    <a:pt x="465107" y="146209"/>
                  </a:lnTo>
                  <a:lnTo>
                    <a:pt x="465677" y="135541"/>
                  </a:lnTo>
                  <a:lnTo>
                    <a:pt x="482251" y="140113"/>
                  </a:lnTo>
                  <a:lnTo>
                    <a:pt x="482918" y="130588"/>
                  </a:lnTo>
                  <a:lnTo>
                    <a:pt x="499492" y="125063"/>
                  </a:lnTo>
                  <a:lnTo>
                    <a:pt x="517779" y="119824"/>
                  </a:lnTo>
                  <a:lnTo>
                    <a:pt x="545688" y="137446"/>
                  </a:lnTo>
                  <a:lnTo>
                    <a:pt x="566738" y="160210"/>
                  </a:lnTo>
                  <a:lnTo>
                    <a:pt x="590359" y="160496"/>
                  </a:lnTo>
                  <a:lnTo>
                    <a:pt x="614363" y="164116"/>
                  </a:lnTo>
                  <a:lnTo>
                    <a:pt x="606457" y="143065"/>
                  </a:lnTo>
                  <a:lnTo>
                    <a:pt x="624555" y="112395"/>
                  </a:lnTo>
                  <a:lnTo>
                    <a:pt x="641509" y="102394"/>
                  </a:lnTo>
                  <a:lnTo>
                    <a:pt x="635603" y="92869"/>
                  </a:lnTo>
                  <a:lnTo>
                    <a:pt x="652081" y="71152"/>
                  </a:lnTo>
                  <a:lnTo>
                    <a:pt x="674941" y="57721"/>
                  </a:lnTo>
                  <a:lnTo>
                    <a:pt x="694182" y="62198"/>
                  </a:lnTo>
                  <a:lnTo>
                    <a:pt x="725995" y="55054"/>
                  </a:lnTo>
                  <a:lnTo>
                    <a:pt x="725329" y="35623"/>
                  </a:lnTo>
                  <a:lnTo>
                    <a:pt x="697706" y="23050"/>
                  </a:lnTo>
                  <a:lnTo>
                    <a:pt x="717804" y="17526"/>
                  </a:lnTo>
                  <a:lnTo>
                    <a:pt x="742855" y="26860"/>
                  </a:lnTo>
                  <a:lnTo>
                    <a:pt x="762952" y="42577"/>
                  </a:lnTo>
                  <a:lnTo>
                    <a:pt x="794767" y="52292"/>
                  </a:lnTo>
                  <a:lnTo>
                    <a:pt x="805530" y="48387"/>
                  </a:lnTo>
                  <a:lnTo>
                    <a:pt x="828961" y="60198"/>
                  </a:lnTo>
                  <a:lnTo>
                    <a:pt x="851059" y="49149"/>
                  </a:lnTo>
                  <a:lnTo>
                    <a:pt x="865251" y="52483"/>
                  </a:lnTo>
                  <a:lnTo>
                    <a:pt x="874109" y="45053"/>
                  </a:lnTo>
                  <a:lnTo>
                    <a:pt x="891444" y="63913"/>
                  </a:lnTo>
                  <a:lnTo>
                    <a:pt x="881349" y="84391"/>
                  </a:lnTo>
                  <a:lnTo>
                    <a:pt x="867061" y="99917"/>
                  </a:lnTo>
                  <a:lnTo>
                    <a:pt x="854107" y="101251"/>
                  </a:lnTo>
                  <a:lnTo>
                    <a:pt x="858584" y="116586"/>
                  </a:lnTo>
                  <a:lnTo>
                    <a:pt x="847534" y="135541"/>
                  </a:lnTo>
                  <a:lnTo>
                    <a:pt x="834105" y="154400"/>
                  </a:lnTo>
                  <a:lnTo>
                    <a:pt x="836771" y="165163"/>
                  </a:lnTo>
                  <a:lnTo>
                    <a:pt x="866775" y="186309"/>
                  </a:lnTo>
                  <a:lnTo>
                    <a:pt x="895922" y="198691"/>
                  </a:lnTo>
                  <a:lnTo>
                    <a:pt x="915352" y="212027"/>
                  </a:lnTo>
                  <a:lnTo>
                    <a:pt x="942689" y="234791"/>
                  </a:lnTo>
                  <a:lnTo>
                    <a:pt x="953357" y="234791"/>
                  </a:lnTo>
                  <a:lnTo>
                    <a:pt x="973170" y="244793"/>
                  </a:lnTo>
                  <a:lnTo>
                    <a:pt x="978980" y="256794"/>
                  </a:lnTo>
                  <a:lnTo>
                    <a:pt x="1015080" y="269843"/>
                  </a:lnTo>
                  <a:lnTo>
                    <a:pt x="1040035" y="256604"/>
                  </a:lnTo>
                  <a:lnTo>
                    <a:pt x="1047464" y="235744"/>
                  </a:lnTo>
                  <a:lnTo>
                    <a:pt x="1055180" y="218599"/>
                  </a:lnTo>
                  <a:lnTo>
                    <a:pt x="1059942" y="197453"/>
                  </a:lnTo>
                  <a:lnTo>
                    <a:pt x="1071372" y="166878"/>
                  </a:lnTo>
                  <a:lnTo>
                    <a:pt x="1066134" y="148399"/>
                  </a:lnTo>
                  <a:lnTo>
                    <a:pt x="1068800" y="137255"/>
                  </a:lnTo>
                  <a:lnTo>
                    <a:pt x="1064514" y="115443"/>
                  </a:lnTo>
                  <a:lnTo>
                    <a:pt x="1069467" y="86582"/>
                  </a:lnTo>
                  <a:lnTo>
                    <a:pt x="1076706" y="78772"/>
                  </a:lnTo>
                  <a:lnTo>
                    <a:pt x="1070801" y="66104"/>
                  </a:lnTo>
                  <a:lnTo>
                    <a:pt x="1079945" y="45910"/>
                  </a:lnTo>
                  <a:lnTo>
                    <a:pt x="1087088" y="25146"/>
                  </a:lnTo>
                  <a:lnTo>
                    <a:pt x="1088041" y="14192"/>
                  </a:lnTo>
                  <a:lnTo>
                    <a:pt x="1102043" y="0"/>
                  </a:lnTo>
                  <a:lnTo>
                    <a:pt x="1112711" y="18574"/>
                  </a:lnTo>
                  <a:lnTo>
                    <a:pt x="1115282" y="42386"/>
                  </a:lnTo>
                  <a:lnTo>
                    <a:pt x="1124713" y="46863"/>
                  </a:lnTo>
                  <a:lnTo>
                    <a:pt x="1126331" y="62865"/>
                  </a:lnTo>
                  <a:lnTo>
                    <a:pt x="1140048" y="82296"/>
                  </a:lnTo>
                  <a:lnTo>
                    <a:pt x="1142905" y="104013"/>
                  </a:lnTo>
                  <a:lnTo>
                    <a:pt x="1141857" y="11744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49BF19D6-008F-019E-5B46-AFBA7EBA262E}"/>
                </a:ext>
              </a:extLst>
            </p:cNvPr>
            <p:cNvSpPr/>
            <p:nvPr/>
          </p:nvSpPr>
          <p:spPr bwMode="auto">
            <a:xfrm>
              <a:off x="16784605" y="5832696"/>
              <a:ext cx="211455" cy="159258"/>
            </a:xfrm>
            <a:custGeom>
              <a:avLst/>
              <a:gdLst>
                <a:gd name="connsiteX0" fmla="*/ 7905 w 211455"/>
                <a:gd name="connsiteY0" fmla="*/ 94869 h 159258"/>
                <a:gd name="connsiteX1" fmla="*/ 19050 w 211455"/>
                <a:gd name="connsiteY1" fmla="*/ 106680 h 159258"/>
                <a:gd name="connsiteX2" fmla="*/ 35719 w 211455"/>
                <a:gd name="connsiteY2" fmla="*/ 106680 h 159258"/>
                <a:gd name="connsiteX3" fmla="*/ 35623 w 211455"/>
                <a:gd name="connsiteY3" fmla="*/ 113443 h 159258"/>
                <a:gd name="connsiteX4" fmla="*/ 50959 w 211455"/>
                <a:gd name="connsiteY4" fmla="*/ 138874 h 159258"/>
                <a:gd name="connsiteX5" fmla="*/ 25051 w 211455"/>
                <a:gd name="connsiteY5" fmla="*/ 132969 h 159258"/>
                <a:gd name="connsiteX6" fmla="*/ 5905 w 211455"/>
                <a:gd name="connsiteY6" fmla="*/ 112776 h 159258"/>
                <a:gd name="connsiteX7" fmla="*/ 0 w 211455"/>
                <a:gd name="connsiteY7" fmla="*/ 95917 h 159258"/>
                <a:gd name="connsiteX8" fmla="*/ 7811 w 211455"/>
                <a:gd name="connsiteY8" fmla="*/ 94869 h 159258"/>
                <a:gd name="connsiteX9" fmla="*/ 97536 w 211455"/>
                <a:gd name="connsiteY9" fmla="*/ 28956 h 159258"/>
                <a:gd name="connsiteX10" fmla="*/ 114205 w 211455"/>
                <a:gd name="connsiteY10" fmla="*/ 32099 h 159258"/>
                <a:gd name="connsiteX11" fmla="*/ 120682 w 211455"/>
                <a:gd name="connsiteY11" fmla="*/ 20479 h 159258"/>
                <a:gd name="connsiteX12" fmla="*/ 143160 w 211455"/>
                <a:gd name="connsiteY12" fmla="*/ 2286 h 159258"/>
                <a:gd name="connsiteX13" fmla="*/ 162973 w 211455"/>
                <a:gd name="connsiteY13" fmla="*/ 26098 h 159258"/>
                <a:gd name="connsiteX14" fmla="*/ 182213 w 211455"/>
                <a:gd name="connsiteY14" fmla="*/ 57721 h 159258"/>
                <a:gd name="connsiteX15" fmla="*/ 199834 w 211455"/>
                <a:gd name="connsiteY15" fmla="*/ 59722 h 159258"/>
                <a:gd name="connsiteX16" fmla="*/ 211455 w 211455"/>
                <a:gd name="connsiteY16" fmla="*/ 71723 h 159258"/>
                <a:gd name="connsiteX17" fmla="*/ 180308 w 211455"/>
                <a:gd name="connsiteY17" fmla="*/ 75343 h 159258"/>
                <a:gd name="connsiteX18" fmla="*/ 173736 w 211455"/>
                <a:gd name="connsiteY18" fmla="*/ 109728 h 159258"/>
                <a:gd name="connsiteX19" fmla="*/ 167259 w 211455"/>
                <a:gd name="connsiteY19" fmla="*/ 125063 h 159258"/>
                <a:gd name="connsiteX20" fmla="*/ 153352 w 211455"/>
                <a:gd name="connsiteY20" fmla="*/ 135255 h 159258"/>
                <a:gd name="connsiteX21" fmla="*/ 154400 w 211455"/>
                <a:gd name="connsiteY21" fmla="*/ 157067 h 159258"/>
                <a:gd name="connsiteX22" fmla="*/ 144970 w 211455"/>
                <a:gd name="connsiteY22" fmla="*/ 159258 h 159258"/>
                <a:gd name="connsiteX23" fmla="*/ 121348 w 211455"/>
                <a:gd name="connsiteY23" fmla="*/ 136398 h 159258"/>
                <a:gd name="connsiteX24" fmla="*/ 134398 w 211455"/>
                <a:gd name="connsiteY24" fmla="*/ 114586 h 159258"/>
                <a:gd name="connsiteX25" fmla="*/ 123254 w 211455"/>
                <a:gd name="connsiteY25" fmla="*/ 101632 h 159258"/>
                <a:gd name="connsiteX26" fmla="*/ 109061 w 211455"/>
                <a:gd name="connsiteY26" fmla="*/ 104870 h 159258"/>
                <a:gd name="connsiteX27" fmla="*/ 64484 w 211455"/>
                <a:gd name="connsiteY27" fmla="*/ 137446 h 159258"/>
                <a:gd name="connsiteX28" fmla="*/ 63722 w 211455"/>
                <a:gd name="connsiteY28" fmla="*/ 106871 h 159258"/>
                <a:gd name="connsiteX29" fmla="*/ 46767 w 211455"/>
                <a:gd name="connsiteY29" fmla="*/ 99631 h 159258"/>
                <a:gd name="connsiteX30" fmla="*/ 30766 w 211455"/>
                <a:gd name="connsiteY30" fmla="*/ 87630 h 159258"/>
                <a:gd name="connsiteX31" fmla="*/ 41434 w 211455"/>
                <a:gd name="connsiteY31" fmla="*/ 73438 h 159258"/>
                <a:gd name="connsiteX32" fmla="*/ 21336 w 211455"/>
                <a:gd name="connsiteY32" fmla="*/ 58198 h 159258"/>
                <a:gd name="connsiteX33" fmla="*/ 28860 w 211455"/>
                <a:gd name="connsiteY33" fmla="*/ 47054 h 159258"/>
                <a:gd name="connsiteX34" fmla="*/ 14478 w 211455"/>
                <a:gd name="connsiteY34" fmla="*/ 39243 h 159258"/>
                <a:gd name="connsiteX35" fmla="*/ 6668 w 211455"/>
                <a:gd name="connsiteY35" fmla="*/ 27527 h 159258"/>
                <a:gd name="connsiteX36" fmla="*/ 16002 w 211455"/>
                <a:gd name="connsiteY36" fmla="*/ 20288 h 159258"/>
                <a:gd name="connsiteX37" fmla="*/ 44196 w 211455"/>
                <a:gd name="connsiteY37" fmla="*/ 33242 h 159258"/>
                <a:gd name="connsiteX38" fmla="*/ 64579 w 211455"/>
                <a:gd name="connsiteY38" fmla="*/ 35814 h 159258"/>
                <a:gd name="connsiteX39" fmla="*/ 69723 w 211455"/>
                <a:gd name="connsiteY39" fmla="*/ 30671 h 159258"/>
                <a:gd name="connsiteX40" fmla="*/ 51149 w 211455"/>
                <a:gd name="connsiteY40" fmla="*/ 6287 h 159258"/>
                <a:gd name="connsiteX41" fmla="*/ 60960 w 211455"/>
                <a:gd name="connsiteY41" fmla="*/ 0 h 159258"/>
                <a:gd name="connsiteX42" fmla="*/ 71628 w 211455"/>
                <a:gd name="connsiteY42" fmla="*/ 1619 h 159258"/>
                <a:gd name="connsiteX43" fmla="*/ 97631 w 211455"/>
                <a:gd name="connsiteY43" fmla="*/ 28956 h 15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11455" h="159258" extrusionOk="0">
                  <a:moveTo>
                    <a:pt x="7905" y="94869"/>
                  </a:moveTo>
                  <a:lnTo>
                    <a:pt x="19050" y="106680"/>
                  </a:lnTo>
                  <a:lnTo>
                    <a:pt x="35719" y="106680"/>
                  </a:lnTo>
                  <a:cubicBezTo>
                    <a:pt x="35719" y="106680"/>
                    <a:pt x="35623" y="113443"/>
                    <a:pt x="35623" y="113443"/>
                  </a:cubicBezTo>
                  <a:lnTo>
                    <a:pt x="50959" y="138874"/>
                  </a:lnTo>
                  <a:lnTo>
                    <a:pt x="25051" y="132969"/>
                  </a:lnTo>
                  <a:lnTo>
                    <a:pt x="5905" y="112776"/>
                  </a:lnTo>
                  <a:lnTo>
                    <a:pt x="0" y="95917"/>
                  </a:lnTo>
                  <a:lnTo>
                    <a:pt x="7811" y="94869"/>
                  </a:lnTo>
                  <a:close/>
                  <a:moveTo>
                    <a:pt x="97536" y="28956"/>
                  </a:moveTo>
                  <a:lnTo>
                    <a:pt x="114205" y="32099"/>
                  </a:lnTo>
                  <a:lnTo>
                    <a:pt x="120682" y="20479"/>
                  </a:lnTo>
                  <a:lnTo>
                    <a:pt x="143160" y="2286"/>
                  </a:lnTo>
                  <a:lnTo>
                    <a:pt x="162973" y="26098"/>
                  </a:lnTo>
                  <a:lnTo>
                    <a:pt x="182213" y="57721"/>
                  </a:lnTo>
                  <a:lnTo>
                    <a:pt x="199834" y="59722"/>
                  </a:lnTo>
                  <a:lnTo>
                    <a:pt x="211455" y="71723"/>
                  </a:lnTo>
                  <a:lnTo>
                    <a:pt x="180308" y="75343"/>
                  </a:lnTo>
                  <a:lnTo>
                    <a:pt x="173736" y="109728"/>
                  </a:lnTo>
                  <a:lnTo>
                    <a:pt x="167259" y="125063"/>
                  </a:lnTo>
                  <a:lnTo>
                    <a:pt x="153352" y="135255"/>
                  </a:lnTo>
                  <a:lnTo>
                    <a:pt x="154400" y="157067"/>
                  </a:lnTo>
                  <a:lnTo>
                    <a:pt x="144970" y="159258"/>
                  </a:lnTo>
                  <a:lnTo>
                    <a:pt x="121348" y="136398"/>
                  </a:lnTo>
                  <a:lnTo>
                    <a:pt x="134398" y="114586"/>
                  </a:lnTo>
                  <a:lnTo>
                    <a:pt x="123254" y="101632"/>
                  </a:lnTo>
                  <a:lnTo>
                    <a:pt x="109061" y="104870"/>
                  </a:lnTo>
                  <a:lnTo>
                    <a:pt x="64484" y="137446"/>
                  </a:lnTo>
                  <a:lnTo>
                    <a:pt x="63722" y="106871"/>
                  </a:lnTo>
                  <a:lnTo>
                    <a:pt x="46767" y="99631"/>
                  </a:lnTo>
                  <a:lnTo>
                    <a:pt x="30766" y="87630"/>
                  </a:lnTo>
                  <a:lnTo>
                    <a:pt x="41434" y="73438"/>
                  </a:lnTo>
                  <a:lnTo>
                    <a:pt x="21336" y="58198"/>
                  </a:lnTo>
                  <a:lnTo>
                    <a:pt x="28860" y="47054"/>
                  </a:lnTo>
                  <a:lnTo>
                    <a:pt x="14478" y="39243"/>
                  </a:lnTo>
                  <a:lnTo>
                    <a:pt x="6668" y="27527"/>
                  </a:lnTo>
                  <a:lnTo>
                    <a:pt x="16002" y="20288"/>
                  </a:lnTo>
                  <a:lnTo>
                    <a:pt x="44196" y="33242"/>
                  </a:lnTo>
                  <a:lnTo>
                    <a:pt x="64579" y="35814"/>
                  </a:lnTo>
                  <a:lnTo>
                    <a:pt x="69723" y="30671"/>
                  </a:lnTo>
                  <a:lnTo>
                    <a:pt x="51149" y="6287"/>
                  </a:lnTo>
                  <a:lnTo>
                    <a:pt x="60960" y="0"/>
                  </a:lnTo>
                  <a:lnTo>
                    <a:pt x="71628" y="1619"/>
                  </a:lnTo>
                  <a:lnTo>
                    <a:pt x="97631" y="2895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62CEB8E3-EA76-E255-6137-814B9C3AC5CE}"/>
                </a:ext>
              </a:extLst>
            </p:cNvPr>
            <p:cNvSpPr/>
            <p:nvPr/>
          </p:nvSpPr>
          <p:spPr bwMode="auto">
            <a:xfrm>
              <a:off x="15687516" y="5678105"/>
              <a:ext cx="145446" cy="119062"/>
            </a:xfrm>
            <a:custGeom>
              <a:avLst/>
              <a:gdLst>
                <a:gd name="connsiteX0" fmla="*/ 122967 w 145446"/>
                <a:gd name="connsiteY0" fmla="*/ 17526 h 119062"/>
                <a:gd name="connsiteX1" fmla="*/ 136684 w 145446"/>
                <a:gd name="connsiteY1" fmla="*/ 17526 h 119062"/>
                <a:gd name="connsiteX2" fmla="*/ 127254 w 145446"/>
                <a:gd name="connsiteY2" fmla="*/ 37719 h 119062"/>
                <a:gd name="connsiteX3" fmla="*/ 145446 w 145446"/>
                <a:gd name="connsiteY3" fmla="*/ 55531 h 119062"/>
                <a:gd name="connsiteX4" fmla="*/ 139922 w 145446"/>
                <a:gd name="connsiteY4" fmla="*/ 77057 h 119062"/>
                <a:gd name="connsiteX5" fmla="*/ 131064 w 145446"/>
                <a:gd name="connsiteY5" fmla="*/ 79058 h 119062"/>
                <a:gd name="connsiteX6" fmla="*/ 123920 w 145446"/>
                <a:gd name="connsiteY6" fmla="*/ 83344 h 119062"/>
                <a:gd name="connsiteX7" fmla="*/ 111633 w 145446"/>
                <a:gd name="connsiteY7" fmla="*/ 93821 h 119062"/>
                <a:gd name="connsiteX8" fmla="*/ 106108 w 145446"/>
                <a:gd name="connsiteY8" fmla="*/ 119063 h 119062"/>
                <a:gd name="connsiteX9" fmla="*/ 72676 w 145446"/>
                <a:gd name="connsiteY9" fmla="*/ 101822 h 119062"/>
                <a:gd name="connsiteX10" fmla="*/ 58388 w 145446"/>
                <a:gd name="connsiteY10" fmla="*/ 82582 h 119062"/>
                <a:gd name="connsiteX11" fmla="*/ 44005 w 145446"/>
                <a:gd name="connsiteY11" fmla="*/ 72485 h 119062"/>
                <a:gd name="connsiteX12" fmla="*/ 26670 w 145446"/>
                <a:gd name="connsiteY12" fmla="*/ 55340 h 119062"/>
                <a:gd name="connsiteX13" fmla="*/ 18573 w 145446"/>
                <a:gd name="connsiteY13" fmla="*/ 40958 h 119062"/>
                <a:gd name="connsiteX14" fmla="*/ 0 w 145446"/>
                <a:gd name="connsiteY14" fmla="*/ 19431 h 119062"/>
                <a:gd name="connsiteX15" fmla="*/ 7905 w 145446"/>
                <a:gd name="connsiteY15" fmla="*/ 0 h 119062"/>
                <a:gd name="connsiteX16" fmla="*/ 21526 w 145446"/>
                <a:gd name="connsiteY16" fmla="*/ 10763 h 119062"/>
                <a:gd name="connsiteX17" fmla="*/ 29623 w 145446"/>
                <a:gd name="connsiteY17" fmla="*/ 1048 h 119062"/>
                <a:gd name="connsiteX18" fmla="*/ 47244 w 145446"/>
                <a:gd name="connsiteY18" fmla="*/ 0 h 119062"/>
                <a:gd name="connsiteX19" fmla="*/ 79724 w 145446"/>
                <a:gd name="connsiteY19" fmla="*/ 7811 h 119062"/>
                <a:gd name="connsiteX20" fmla="*/ 105823 w 145446"/>
                <a:gd name="connsiteY20" fmla="*/ 7144 h 119062"/>
                <a:gd name="connsiteX21" fmla="*/ 122967 w 145446"/>
                <a:gd name="connsiteY21" fmla="*/ 17526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5446" h="119062" extrusionOk="0">
                  <a:moveTo>
                    <a:pt x="122967" y="17526"/>
                  </a:moveTo>
                  <a:lnTo>
                    <a:pt x="136684" y="17526"/>
                  </a:lnTo>
                  <a:cubicBezTo>
                    <a:pt x="136684" y="17526"/>
                    <a:pt x="127254" y="37719"/>
                    <a:pt x="127254" y="37719"/>
                  </a:cubicBezTo>
                  <a:lnTo>
                    <a:pt x="145446" y="55531"/>
                  </a:lnTo>
                  <a:lnTo>
                    <a:pt x="139922" y="77057"/>
                  </a:lnTo>
                  <a:lnTo>
                    <a:pt x="131064" y="79058"/>
                  </a:lnTo>
                  <a:lnTo>
                    <a:pt x="123920" y="83344"/>
                  </a:lnTo>
                  <a:lnTo>
                    <a:pt x="111633" y="93821"/>
                  </a:lnTo>
                  <a:lnTo>
                    <a:pt x="106108" y="119063"/>
                  </a:lnTo>
                  <a:lnTo>
                    <a:pt x="72676" y="101822"/>
                  </a:lnTo>
                  <a:lnTo>
                    <a:pt x="58388" y="82582"/>
                  </a:lnTo>
                  <a:lnTo>
                    <a:pt x="44005" y="72485"/>
                  </a:lnTo>
                  <a:lnTo>
                    <a:pt x="26670" y="55340"/>
                  </a:lnTo>
                  <a:lnTo>
                    <a:pt x="18573" y="40958"/>
                  </a:lnTo>
                  <a:lnTo>
                    <a:pt x="0" y="19431"/>
                  </a:lnTo>
                  <a:lnTo>
                    <a:pt x="7905" y="0"/>
                  </a:lnTo>
                  <a:lnTo>
                    <a:pt x="21526" y="10763"/>
                  </a:lnTo>
                  <a:lnTo>
                    <a:pt x="29623" y="1048"/>
                  </a:lnTo>
                  <a:lnTo>
                    <a:pt x="47244" y="0"/>
                  </a:lnTo>
                  <a:lnTo>
                    <a:pt x="79724" y="7811"/>
                  </a:lnTo>
                  <a:lnTo>
                    <a:pt x="105823" y="7144"/>
                  </a:lnTo>
                  <a:lnTo>
                    <a:pt x="122967" y="1752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DF3055A6-EABF-FEF3-4708-72E403C7D2F4}"/>
                </a:ext>
              </a:extLst>
            </p:cNvPr>
            <p:cNvSpPr/>
            <p:nvPr/>
          </p:nvSpPr>
          <p:spPr bwMode="auto">
            <a:xfrm>
              <a:off x="18419953" y="6487254"/>
              <a:ext cx="173259" cy="229457"/>
            </a:xfrm>
            <a:custGeom>
              <a:avLst/>
              <a:gdLst>
                <a:gd name="connsiteX0" fmla="*/ 173259 w 173259"/>
                <a:gd name="connsiteY0" fmla="*/ 175546 h 229457"/>
                <a:gd name="connsiteX1" fmla="*/ 172593 w 173259"/>
                <a:gd name="connsiteY1" fmla="*/ 203740 h 229457"/>
                <a:gd name="connsiteX2" fmla="*/ 159353 w 173259"/>
                <a:gd name="connsiteY2" fmla="*/ 197834 h 229457"/>
                <a:gd name="connsiteX3" fmla="*/ 161734 w 173259"/>
                <a:gd name="connsiteY3" fmla="*/ 229457 h 229457"/>
                <a:gd name="connsiteX4" fmla="*/ 150971 w 173259"/>
                <a:gd name="connsiteY4" fmla="*/ 208883 h 229457"/>
                <a:gd name="connsiteX5" fmla="*/ 148780 w 173259"/>
                <a:gd name="connsiteY5" fmla="*/ 188976 h 229457"/>
                <a:gd name="connsiteX6" fmla="*/ 141541 w 173259"/>
                <a:gd name="connsiteY6" fmla="*/ 170021 h 229457"/>
                <a:gd name="connsiteX7" fmla="*/ 125825 w 173259"/>
                <a:gd name="connsiteY7" fmla="*/ 146971 h 229457"/>
                <a:gd name="connsiteX8" fmla="*/ 91058 w 173259"/>
                <a:gd name="connsiteY8" fmla="*/ 145447 h 229457"/>
                <a:gd name="connsiteX9" fmla="*/ 94583 w 173259"/>
                <a:gd name="connsiteY9" fmla="*/ 161735 h 229457"/>
                <a:gd name="connsiteX10" fmla="*/ 82772 w 173259"/>
                <a:gd name="connsiteY10" fmla="*/ 183547 h 229457"/>
                <a:gd name="connsiteX11" fmla="*/ 66580 w 173259"/>
                <a:gd name="connsiteY11" fmla="*/ 175641 h 229457"/>
                <a:gd name="connsiteX12" fmla="*/ 61056 w 173259"/>
                <a:gd name="connsiteY12" fmla="*/ 182880 h 229457"/>
                <a:gd name="connsiteX13" fmla="*/ 50388 w 173259"/>
                <a:gd name="connsiteY13" fmla="*/ 178594 h 229457"/>
                <a:gd name="connsiteX14" fmla="*/ 35814 w 173259"/>
                <a:gd name="connsiteY14" fmla="*/ 174974 h 229457"/>
                <a:gd name="connsiteX15" fmla="*/ 29909 w 173259"/>
                <a:gd name="connsiteY15" fmla="*/ 142494 h 229457"/>
                <a:gd name="connsiteX16" fmla="*/ 16859 w 173259"/>
                <a:gd name="connsiteY16" fmla="*/ 112681 h 229457"/>
                <a:gd name="connsiteX17" fmla="*/ 23146 w 173259"/>
                <a:gd name="connsiteY17" fmla="*/ 88678 h 229457"/>
                <a:gd name="connsiteX18" fmla="*/ 0 w 173259"/>
                <a:gd name="connsiteY18" fmla="*/ 78010 h 229457"/>
                <a:gd name="connsiteX19" fmla="*/ 8382 w 173259"/>
                <a:gd name="connsiteY19" fmla="*/ 63437 h 229457"/>
                <a:gd name="connsiteX20" fmla="*/ 32004 w 173259"/>
                <a:gd name="connsiteY20" fmla="*/ 48482 h 229457"/>
                <a:gd name="connsiteX21" fmla="*/ 4763 w 173259"/>
                <a:gd name="connsiteY21" fmla="*/ 27337 h 229457"/>
                <a:gd name="connsiteX22" fmla="*/ 18097 w 173259"/>
                <a:gd name="connsiteY22" fmla="*/ 0 h 229457"/>
                <a:gd name="connsiteX23" fmla="*/ 48006 w 173259"/>
                <a:gd name="connsiteY23" fmla="*/ 17336 h 229457"/>
                <a:gd name="connsiteX24" fmla="*/ 66103 w 173259"/>
                <a:gd name="connsiteY24" fmla="*/ 19336 h 229457"/>
                <a:gd name="connsiteX25" fmla="*/ 69438 w 173259"/>
                <a:gd name="connsiteY25" fmla="*/ 47244 h 229457"/>
                <a:gd name="connsiteX26" fmla="*/ 105251 w 173259"/>
                <a:gd name="connsiteY26" fmla="*/ 52769 h 229457"/>
                <a:gd name="connsiteX27" fmla="*/ 140398 w 173259"/>
                <a:gd name="connsiteY27" fmla="*/ 52102 h 229457"/>
                <a:gd name="connsiteX28" fmla="*/ 162116 w 173259"/>
                <a:gd name="connsiteY28" fmla="*/ 58960 h 229457"/>
                <a:gd name="connsiteX29" fmla="*/ 144780 w 173259"/>
                <a:gd name="connsiteY29" fmla="*/ 92678 h 229457"/>
                <a:gd name="connsiteX30" fmla="*/ 127825 w 173259"/>
                <a:gd name="connsiteY30" fmla="*/ 95060 h 229457"/>
                <a:gd name="connsiteX31" fmla="*/ 116205 w 173259"/>
                <a:gd name="connsiteY31" fmla="*/ 117538 h 229457"/>
                <a:gd name="connsiteX32" fmla="*/ 136779 w 173259"/>
                <a:gd name="connsiteY32" fmla="*/ 138113 h 229457"/>
                <a:gd name="connsiteX33" fmla="*/ 142970 w 173259"/>
                <a:gd name="connsiteY33" fmla="*/ 112776 h 229457"/>
                <a:gd name="connsiteX34" fmla="*/ 153448 w 173259"/>
                <a:gd name="connsiteY34" fmla="*/ 112776 h 229457"/>
                <a:gd name="connsiteX35" fmla="*/ 173259 w 173259"/>
                <a:gd name="connsiteY35" fmla="*/ 175450 h 22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259" h="229457" extrusionOk="0">
                  <a:moveTo>
                    <a:pt x="173259" y="175546"/>
                  </a:moveTo>
                  <a:lnTo>
                    <a:pt x="172593" y="203740"/>
                  </a:lnTo>
                  <a:lnTo>
                    <a:pt x="159353" y="197834"/>
                  </a:lnTo>
                  <a:lnTo>
                    <a:pt x="161734" y="229457"/>
                  </a:lnTo>
                  <a:lnTo>
                    <a:pt x="150971" y="208883"/>
                  </a:lnTo>
                  <a:lnTo>
                    <a:pt x="148780" y="188976"/>
                  </a:lnTo>
                  <a:lnTo>
                    <a:pt x="141541" y="170021"/>
                  </a:lnTo>
                  <a:lnTo>
                    <a:pt x="125825" y="146971"/>
                  </a:lnTo>
                  <a:lnTo>
                    <a:pt x="91058" y="145447"/>
                  </a:lnTo>
                  <a:lnTo>
                    <a:pt x="94583" y="161735"/>
                  </a:lnTo>
                  <a:lnTo>
                    <a:pt x="82772" y="183547"/>
                  </a:lnTo>
                  <a:lnTo>
                    <a:pt x="66580" y="175641"/>
                  </a:lnTo>
                  <a:lnTo>
                    <a:pt x="61056" y="182880"/>
                  </a:lnTo>
                  <a:lnTo>
                    <a:pt x="50388" y="178594"/>
                  </a:lnTo>
                  <a:lnTo>
                    <a:pt x="35814" y="174974"/>
                  </a:lnTo>
                  <a:lnTo>
                    <a:pt x="29909" y="142494"/>
                  </a:lnTo>
                  <a:lnTo>
                    <a:pt x="16859" y="112681"/>
                  </a:lnTo>
                  <a:lnTo>
                    <a:pt x="23146" y="88678"/>
                  </a:lnTo>
                  <a:lnTo>
                    <a:pt x="0" y="78010"/>
                  </a:lnTo>
                  <a:lnTo>
                    <a:pt x="8382" y="63437"/>
                  </a:lnTo>
                  <a:lnTo>
                    <a:pt x="32004" y="48482"/>
                  </a:lnTo>
                  <a:lnTo>
                    <a:pt x="4763" y="27337"/>
                  </a:lnTo>
                  <a:lnTo>
                    <a:pt x="18097" y="0"/>
                  </a:lnTo>
                  <a:lnTo>
                    <a:pt x="48006" y="17336"/>
                  </a:lnTo>
                  <a:lnTo>
                    <a:pt x="66103" y="19336"/>
                  </a:lnTo>
                  <a:lnTo>
                    <a:pt x="69438" y="47244"/>
                  </a:lnTo>
                  <a:lnTo>
                    <a:pt x="105251" y="52769"/>
                  </a:lnTo>
                  <a:lnTo>
                    <a:pt x="140398" y="52102"/>
                  </a:lnTo>
                  <a:lnTo>
                    <a:pt x="162116" y="58960"/>
                  </a:lnTo>
                  <a:lnTo>
                    <a:pt x="144780" y="92678"/>
                  </a:lnTo>
                  <a:lnTo>
                    <a:pt x="127825" y="95060"/>
                  </a:lnTo>
                  <a:lnTo>
                    <a:pt x="116205" y="117538"/>
                  </a:lnTo>
                  <a:lnTo>
                    <a:pt x="136779" y="138113"/>
                  </a:lnTo>
                  <a:lnTo>
                    <a:pt x="142970" y="112776"/>
                  </a:lnTo>
                  <a:lnTo>
                    <a:pt x="153448" y="112776"/>
                  </a:lnTo>
                  <a:cubicBezTo>
                    <a:pt x="153448" y="112776"/>
                    <a:pt x="173259" y="175450"/>
                    <a:pt x="173259" y="175450"/>
                  </a:cubicBez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451CDA8C-9DD7-E71A-F872-E961DFF795D3}"/>
                </a:ext>
              </a:extLst>
            </p:cNvPr>
            <p:cNvSpPr/>
            <p:nvPr/>
          </p:nvSpPr>
          <p:spPr bwMode="auto">
            <a:xfrm>
              <a:off x="15187548" y="5376830"/>
              <a:ext cx="137731" cy="96202"/>
            </a:xfrm>
            <a:custGeom>
              <a:avLst/>
              <a:gdLst>
                <a:gd name="connsiteX0" fmla="*/ 30385 w 137731"/>
                <a:gd name="connsiteY0" fmla="*/ 6477 h 96202"/>
                <a:gd name="connsiteX1" fmla="*/ 58008 w 137731"/>
                <a:gd name="connsiteY1" fmla="*/ 10382 h 96202"/>
                <a:gd name="connsiteX2" fmla="*/ 93059 w 137731"/>
                <a:gd name="connsiteY2" fmla="*/ 0 h 96202"/>
                <a:gd name="connsiteX3" fmla="*/ 116872 w 137731"/>
                <a:gd name="connsiteY3" fmla="*/ 21717 h 96202"/>
                <a:gd name="connsiteX4" fmla="*/ 137732 w 137731"/>
                <a:gd name="connsiteY4" fmla="*/ 33433 h 96202"/>
                <a:gd name="connsiteX5" fmla="*/ 133445 w 137731"/>
                <a:gd name="connsiteY5" fmla="*/ 66866 h 96202"/>
                <a:gd name="connsiteX6" fmla="*/ 123635 w 137731"/>
                <a:gd name="connsiteY6" fmla="*/ 68580 h 96202"/>
                <a:gd name="connsiteX7" fmla="*/ 119444 w 137731"/>
                <a:gd name="connsiteY7" fmla="*/ 96202 h 96202"/>
                <a:gd name="connsiteX8" fmla="*/ 86392 w 137731"/>
                <a:gd name="connsiteY8" fmla="*/ 73819 h 96202"/>
                <a:gd name="connsiteX9" fmla="*/ 66961 w 137731"/>
                <a:gd name="connsiteY9" fmla="*/ 77724 h 96202"/>
                <a:gd name="connsiteX10" fmla="*/ 40577 w 137731"/>
                <a:gd name="connsiteY10" fmla="*/ 54388 h 96202"/>
                <a:gd name="connsiteX11" fmla="*/ 23051 w 137731"/>
                <a:gd name="connsiteY11" fmla="*/ 34480 h 96202"/>
                <a:gd name="connsiteX12" fmla="*/ 5525 w 137731"/>
                <a:gd name="connsiteY12" fmla="*/ 33718 h 96202"/>
                <a:gd name="connsiteX13" fmla="*/ 0 w 137731"/>
                <a:gd name="connsiteY13" fmla="*/ 16383 h 96202"/>
                <a:gd name="connsiteX14" fmla="*/ 30290 w 137731"/>
                <a:gd name="connsiteY14" fmla="*/ 6572 h 9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731" h="96202" extrusionOk="0">
                  <a:moveTo>
                    <a:pt x="30385" y="6477"/>
                  </a:moveTo>
                  <a:lnTo>
                    <a:pt x="58008" y="10382"/>
                  </a:lnTo>
                  <a:lnTo>
                    <a:pt x="93059" y="0"/>
                  </a:lnTo>
                  <a:lnTo>
                    <a:pt x="116872" y="21717"/>
                  </a:lnTo>
                  <a:lnTo>
                    <a:pt x="137732" y="33433"/>
                  </a:lnTo>
                  <a:lnTo>
                    <a:pt x="133445" y="66866"/>
                  </a:lnTo>
                  <a:lnTo>
                    <a:pt x="123635" y="68580"/>
                  </a:lnTo>
                  <a:lnTo>
                    <a:pt x="119444" y="96202"/>
                  </a:lnTo>
                  <a:lnTo>
                    <a:pt x="86392" y="73819"/>
                  </a:lnTo>
                  <a:lnTo>
                    <a:pt x="66961" y="77724"/>
                  </a:lnTo>
                  <a:lnTo>
                    <a:pt x="40577" y="54388"/>
                  </a:lnTo>
                  <a:lnTo>
                    <a:pt x="23051" y="34480"/>
                  </a:lnTo>
                  <a:lnTo>
                    <a:pt x="5525" y="33718"/>
                  </a:lnTo>
                  <a:lnTo>
                    <a:pt x="0" y="16383"/>
                  </a:lnTo>
                  <a:lnTo>
                    <a:pt x="30290" y="657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289CF66E-E5AE-415B-4A36-FE658447BE24}"/>
                </a:ext>
              </a:extLst>
            </p:cNvPr>
            <p:cNvSpPr/>
            <p:nvPr/>
          </p:nvSpPr>
          <p:spPr bwMode="auto">
            <a:xfrm>
              <a:off x="14885892" y="6931595"/>
              <a:ext cx="288798" cy="210121"/>
            </a:xfrm>
            <a:custGeom>
              <a:avLst/>
              <a:gdLst>
                <a:gd name="connsiteX0" fmla="*/ 100013 w 288798"/>
                <a:gd name="connsiteY0" fmla="*/ 208883 h 210121"/>
                <a:gd name="connsiteX1" fmla="*/ 74105 w 288798"/>
                <a:gd name="connsiteY1" fmla="*/ 199072 h 210121"/>
                <a:gd name="connsiteX2" fmla="*/ 56293 w 288798"/>
                <a:gd name="connsiteY2" fmla="*/ 200596 h 210121"/>
                <a:gd name="connsiteX3" fmla="*/ 43053 w 288798"/>
                <a:gd name="connsiteY3" fmla="*/ 210121 h 210121"/>
                <a:gd name="connsiteX4" fmla="*/ 26098 w 288798"/>
                <a:gd name="connsiteY4" fmla="*/ 202025 h 210121"/>
                <a:gd name="connsiteX5" fmla="*/ 19526 w 288798"/>
                <a:gd name="connsiteY5" fmla="*/ 189452 h 210121"/>
                <a:gd name="connsiteX6" fmla="*/ 2572 w 288798"/>
                <a:gd name="connsiteY6" fmla="*/ 181261 h 210121"/>
                <a:gd name="connsiteX7" fmla="*/ 0 w 288798"/>
                <a:gd name="connsiteY7" fmla="*/ 159258 h 210121"/>
                <a:gd name="connsiteX8" fmla="*/ 10383 w 288798"/>
                <a:gd name="connsiteY8" fmla="*/ 143065 h 210121"/>
                <a:gd name="connsiteX9" fmla="*/ 9430 w 288798"/>
                <a:gd name="connsiteY9" fmla="*/ 130112 h 210121"/>
                <a:gd name="connsiteX10" fmla="*/ 39434 w 288798"/>
                <a:gd name="connsiteY10" fmla="*/ 98584 h 210121"/>
                <a:gd name="connsiteX11" fmla="*/ 44958 w 288798"/>
                <a:gd name="connsiteY11" fmla="*/ 72485 h 210121"/>
                <a:gd name="connsiteX12" fmla="*/ 55340 w 288798"/>
                <a:gd name="connsiteY12" fmla="*/ 63151 h 210121"/>
                <a:gd name="connsiteX13" fmla="*/ 73628 w 288798"/>
                <a:gd name="connsiteY13" fmla="*/ 68104 h 210121"/>
                <a:gd name="connsiteX14" fmla="*/ 89345 w 288798"/>
                <a:gd name="connsiteY14" fmla="*/ 60388 h 210121"/>
                <a:gd name="connsiteX15" fmla="*/ 94488 w 288798"/>
                <a:gd name="connsiteY15" fmla="*/ 50578 h 210121"/>
                <a:gd name="connsiteX16" fmla="*/ 123825 w 288798"/>
                <a:gd name="connsiteY16" fmla="*/ 33433 h 210121"/>
                <a:gd name="connsiteX17" fmla="*/ 130969 w 288798"/>
                <a:gd name="connsiteY17" fmla="*/ 21431 h 210121"/>
                <a:gd name="connsiteX18" fmla="*/ 166307 w 288798"/>
                <a:gd name="connsiteY18" fmla="*/ 5525 h 210121"/>
                <a:gd name="connsiteX19" fmla="*/ 187166 w 288798"/>
                <a:gd name="connsiteY19" fmla="*/ 0 h 210121"/>
                <a:gd name="connsiteX20" fmla="*/ 196596 w 288798"/>
                <a:gd name="connsiteY20" fmla="*/ 7239 h 210121"/>
                <a:gd name="connsiteX21" fmla="*/ 220694 w 288798"/>
                <a:gd name="connsiteY21" fmla="*/ 7239 h 210121"/>
                <a:gd name="connsiteX22" fmla="*/ 217741 w 288798"/>
                <a:gd name="connsiteY22" fmla="*/ 25813 h 210121"/>
                <a:gd name="connsiteX23" fmla="*/ 222885 w 288798"/>
                <a:gd name="connsiteY23" fmla="*/ 43148 h 210121"/>
                <a:gd name="connsiteX24" fmla="*/ 244126 w 288798"/>
                <a:gd name="connsiteY24" fmla="*/ 68104 h 210121"/>
                <a:gd name="connsiteX25" fmla="*/ 245173 w 288798"/>
                <a:gd name="connsiteY25" fmla="*/ 86582 h 210121"/>
                <a:gd name="connsiteX26" fmla="*/ 288798 w 288798"/>
                <a:gd name="connsiteY26" fmla="*/ 95250 h 210121"/>
                <a:gd name="connsiteX27" fmla="*/ 287846 w 288798"/>
                <a:gd name="connsiteY27" fmla="*/ 121348 h 210121"/>
                <a:gd name="connsiteX28" fmla="*/ 279654 w 288798"/>
                <a:gd name="connsiteY28" fmla="*/ 132779 h 210121"/>
                <a:gd name="connsiteX29" fmla="*/ 261175 w 288798"/>
                <a:gd name="connsiteY29" fmla="*/ 136303 h 210121"/>
                <a:gd name="connsiteX30" fmla="*/ 253460 w 288798"/>
                <a:gd name="connsiteY30" fmla="*/ 152876 h 210121"/>
                <a:gd name="connsiteX31" fmla="*/ 240506 w 288798"/>
                <a:gd name="connsiteY31" fmla="*/ 157163 h 210121"/>
                <a:gd name="connsiteX32" fmla="*/ 207359 w 288798"/>
                <a:gd name="connsiteY32" fmla="*/ 156401 h 210121"/>
                <a:gd name="connsiteX33" fmla="*/ 189833 w 288798"/>
                <a:gd name="connsiteY33" fmla="*/ 153448 h 210121"/>
                <a:gd name="connsiteX34" fmla="*/ 177737 w 288798"/>
                <a:gd name="connsiteY34" fmla="*/ 159639 h 210121"/>
                <a:gd name="connsiteX35" fmla="*/ 161068 w 288798"/>
                <a:gd name="connsiteY35" fmla="*/ 156781 h 210121"/>
                <a:gd name="connsiteX36" fmla="*/ 95441 w 288798"/>
                <a:gd name="connsiteY36" fmla="*/ 158496 h 210121"/>
                <a:gd name="connsiteX37" fmla="*/ 94488 w 288798"/>
                <a:gd name="connsiteY37" fmla="*/ 180022 h 210121"/>
                <a:gd name="connsiteX38" fmla="*/ 99727 w 288798"/>
                <a:gd name="connsiteY38" fmla="*/ 208597 h 21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8798" h="210121" extrusionOk="0">
                  <a:moveTo>
                    <a:pt x="100013" y="208883"/>
                  </a:moveTo>
                  <a:lnTo>
                    <a:pt x="74105" y="199072"/>
                  </a:lnTo>
                  <a:lnTo>
                    <a:pt x="56293" y="200596"/>
                  </a:lnTo>
                  <a:lnTo>
                    <a:pt x="43053" y="210121"/>
                  </a:lnTo>
                  <a:lnTo>
                    <a:pt x="26098" y="202025"/>
                  </a:lnTo>
                  <a:lnTo>
                    <a:pt x="19526" y="189452"/>
                  </a:lnTo>
                  <a:lnTo>
                    <a:pt x="2572" y="181261"/>
                  </a:lnTo>
                  <a:lnTo>
                    <a:pt x="0" y="159258"/>
                  </a:lnTo>
                  <a:lnTo>
                    <a:pt x="10383" y="143065"/>
                  </a:lnTo>
                  <a:lnTo>
                    <a:pt x="9430" y="130112"/>
                  </a:lnTo>
                  <a:lnTo>
                    <a:pt x="39434" y="98584"/>
                  </a:lnTo>
                  <a:lnTo>
                    <a:pt x="44958" y="72485"/>
                  </a:lnTo>
                  <a:lnTo>
                    <a:pt x="55340" y="63151"/>
                  </a:lnTo>
                  <a:lnTo>
                    <a:pt x="73628" y="68104"/>
                  </a:lnTo>
                  <a:lnTo>
                    <a:pt x="89345" y="60388"/>
                  </a:lnTo>
                  <a:lnTo>
                    <a:pt x="94488" y="50578"/>
                  </a:lnTo>
                  <a:lnTo>
                    <a:pt x="123825" y="33433"/>
                  </a:lnTo>
                  <a:lnTo>
                    <a:pt x="130969" y="21431"/>
                  </a:lnTo>
                  <a:lnTo>
                    <a:pt x="166307" y="5525"/>
                  </a:lnTo>
                  <a:lnTo>
                    <a:pt x="187166" y="0"/>
                  </a:lnTo>
                  <a:lnTo>
                    <a:pt x="196596" y="7239"/>
                  </a:lnTo>
                  <a:lnTo>
                    <a:pt x="220694" y="7239"/>
                  </a:lnTo>
                  <a:cubicBezTo>
                    <a:pt x="220694" y="7239"/>
                    <a:pt x="217741" y="25813"/>
                    <a:pt x="217741" y="25813"/>
                  </a:cubicBezTo>
                  <a:lnTo>
                    <a:pt x="222885" y="43148"/>
                  </a:lnTo>
                  <a:lnTo>
                    <a:pt x="244126" y="68104"/>
                  </a:lnTo>
                  <a:lnTo>
                    <a:pt x="245173" y="86582"/>
                  </a:lnTo>
                  <a:lnTo>
                    <a:pt x="288798" y="95250"/>
                  </a:lnTo>
                  <a:lnTo>
                    <a:pt x="287846" y="121348"/>
                  </a:lnTo>
                  <a:lnTo>
                    <a:pt x="279654" y="132779"/>
                  </a:lnTo>
                  <a:lnTo>
                    <a:pt x="261175" y="136303"/>
                  </a:lnTo>
                  <a:lnTo>
                    <a:pt x="253460" y="152876"/>
                  </a:lnTo>
                  <a:lnTo>
                    <a:pt x="240506" y="157163"/>
                  </a:lnTo>
                  <a:lnTo>
                    <a:pt x="207359" y="156401"/>
                  </a:lnTo>
                  <a:lnTo>
                    <a:pt x="189833" y="153448"/>
                  </a:lnTo>
                  <a:lnTo>
                    <a:pt x="177737" y="159639"/>
                  </a:lnTo>
                  <a:lnTo>
                    <a:pt x="161068" y="156781"/>
                  </a:lnTo>
                  <a:lnTo>
                    <a:pt x="95441" y="158496"/>
                  </a:lnTo>
                  <a:lnTo>
                    <a:pt x="94488" y="180022"/>
                  </a:lnTo>
                  <a:lnTo>
                    <a:pt x="99727" y="20859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77ADC253-AC18-FD9C-8B57-60BDB884F657}"/>
                </a:ext>
              </a:extLst>
            </p:cNvPr>
            <p:cNvSpPr/>
            <p:nvPr/>
          </p:nvSpPr>
          <p:spPr bwMode="auto">
            <a:xfrm>
              <a:off x="15938213" y="5724302"/>
              <a:ext cx="233457" cy="136588"/>
            </a:xfrm>
            <a:custGeom>
              <a:avLst/>
              <a:gdLst>
                <a:gd name="connsiteX0" fmla="*/ 10287 w 233457"/>
                <a:gd name="connsiteY0" fmla="*/ 286 h 136588"/>
                <a:gd name="connsiteX1" fmla="*/ 21241 w 233457"/>
                <a:gd name="connsiteY1" fmla="*/ 19240 h 136588"/>
                <a:gd name="connsiteX2" fmla="*/ 35814 w 233457"/>
                <a:gd name="connsiteY2" fmla="*/ 15716 h 136588"/>
                <a:gd name="connsiteX3" fmla="*/ 64961 w 233457"/>
                <a:gd name="connsiteY3" fmla="*/ 22955 h 136588"/>
                <a:gd name="connsiteX4" fmla="*/ 120491 w 233457"/>
                <a:gd name="connsiteY4" fmla="*/ 25241 h 136588"/>
                <a:gd name="connsiteX5" fmla="*/ 139256 w 233457"/>
                <a:gd name="connsiteY5" fmla="*/ 13526 h 136588"/>
                <a:gd name="connsiteX6" fmla="*/ 183738 w 233457"/>
                <a:gd name="connsiteY6" fmla="*/ 2857 h 136588"/>
                <a:gd name="connsiteX7" fmla="*/ 211265 w 233457"/>
                <a:gd name="connsiteY7" fmla="*/ 19526 h 136588"/>
                <a:gd name="connsiteX8" fmla="*/ 233458 w 233457"/>
                <a:gd name="connsiteY8" fmla="*/ 24384 h 136588"/>
                <a:gd name="connsiteX9" fmla="*/ 213836 w 233457"/>
                <a:gd name="connsiteY9" fmla="*/ 43339 h 136588"/>
                <a:gd name="connsiteX10" fmla="*/ 200120 w 233457"/>
                <a:gd name="connsiteY10" fmla="*/ 75914 h 136588"/>
                <a:gd name="connsiteX11" fmla="*/ 212217 w 233457"/>
                <a:gd name="connsiteY11" fmla="*/ 101822 h 136588"/>
                <a:gd name="connsiteX12" fmla="*/ 179737 w 233457"/>
                <a:gd name="connsiteY12" fmla="*/ 95726 h 136588"/>
                <a:gd name="connsiteX13" fmla="*/ 141161 w 233457"/>
                <a:gd name="connsiteY13" fmla="*/ 109919 h 136588"/>
                <a:gd name="connsiteX14" fmla="*/ 140780 w 233457"/>
                <a:gd name="connsiteY14" fmla="*/ 132302 h 136588"/>
                <a:gd name="connsiteX15" fmla="*/ 106395 w 233457"/>
                <a:gd name="connsiteY15" fmla="*/ 136588 h 136588"/>
                <a:gd name="connsiteX16" fmla="*/ 79820 w 233457"/>
                <a:gd name="connsiteY16" fmla="*/ 120872 h 136588"/>
                <a:gd name="connsiteX17" fmla="*/ 49530 w 233457"/>
                <a:gd name="connsiteY17" fmla="*/ 133445 h 136588"/>
                <a:gd name="connsiteX18" fmla="*/ 21622 w 233457"/>
                <a:gd name="connsiteY18" fmla="*/ 132112 h 136588"/>
                <a:gd name="connsiteX19" fmla="*/ 18955 w 233457"/>
                <a:gd name="connsiteY19" fmla="*/ 102298 h 136588"/>
                <a:gd name="connsiteX20" fmla="*/ 0 w 233457"/>
                <a:gd name="connsiteY20" fmla="*/ 87725 h 136588"/>
                <a:gd name="connsiteX21" fmla="*/ 6287 w 233457"/>
                <a:gd name="connsiteY21" fmla="*/ 81248 h 136588"/>
                <a:gd name="connsiteX22" fmla="*/ 2096 w 233457"/>
                <a:gd name="connsiteY22" fmla="*/ 75819 h 136588"/>
                <a:gd name="connsiteX23" fmla="*/ 8382 w 233457"/>
                <a:gd name="connsiteY23" fmla="*/ 61246 h 136588"/>
                <a:gd name="connsiteX24" fmla="*/ 22765 w 233457"/>
                <a:gd name="connsiteY24" fmla="*/ 47054 h 136588"/>
                <a:gd name="connsiteX25" fmla="*/ 4477 w 233457"/>
                <a:gd name="connsiteY25" fmla="*/ 27242 h 136588"/>
                <a:gd name="connsiteX26" fmla="*/ 1144 w 233457"/>
                <a:gd name="connsiteY26" fmla="*/ 10382 h 136588"/>
                <a:gd name="connsiteX27" fmla="*/ 10478 w 233457"/>
                <a:gd name="connsiteY27" fmla="*/ 0 h 13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3457" h="136588" extrusionOk="0">
                  <a:moveTo>
                    <a:pt x="10287" y="286"/>
                  </a:moveTo>
                  <a:lnTo>
                    <a:pt x="21241" y="19240"/>
                  </a:lnTo>
                  <a:lnTo>
                    <a:pt x="35814" y="15716"/>
                  </a:lnTo>
                  <a:lnTo>
                    <a:pt x="64961" y="22955"/>
                  </a:lnTo>
                  <a:lnTo>
                    <a:pt x="120491" y="25241"/>
                  </a:lnTo>
                  <a:lnTo>
                    <a:pt x="139256" y="13526"/>
                  </a:lnTo>
                  <a:lnTo>
                    <a:pt x="183738" y="2857"/>
                  </a:lnTo>
                  <a:lnTo>
                    <a:pt x="211265" y="19526"/>
                  </a:lnTo>
                  <a:lnTo>
                    <a:pt x="233458" y="24384"/>
                  </a:lnTo>
                  <a:lnTo>
                    <a:pt x="213836" y="43339"/>
                  </a:lnTo>
                  <a:lnTo>
                    <a:pt x="200120" y="75914"/>
                  </a:lnTo>
                  <a:lnTo>
                    <a:pt x="212217" y="101822"/>
                  </a:lnTo>
                  <a:lnTo>
                    <a:pt x="179737" y="95726"/>
                  </a:lnTo>
                  <a:lnTo>
                    <a:pt x="141161" y="109919"/>
                  </a:lnTo>
                  <a:lnTo>
                    <a:pt x="140780" y="132302"/>
                  </a:lnTo>
                  <a:lnTo>
                    <a:pt x="106395" y="136588"/>
                  </a:lnTo>
                  <a:lnTo>
                    <a:pt x="79820" y="120872"/>
                  </a:lnTo>
                  <a:lnTo>
                    <a:pt x="49530" y="133445"/>
                  </a:lnTo>
                  <a:lnTo>
                    <a:pt x="21622" y="132112"/>
                  </a:lnTo>
                  <a:lnTo>
                    <a:pt x="18955" y="102298"/>
                  </a:lnTo>
                  <a:lnTo>
                    <a:pt x="0" y="87725"/>
                  </a:lnTo>
                  <a:lnTo>
                    <a:pt x="6287" y="81248"/>
                  </a:lnTo>
                  <a:lnTo>
                    <a:pt x="2096" y="75819"/>
                  </a:lnTo>
                  <a:lnTo>
                    <a:pt x="8382" y="61246"/>
                  </a:lnTo>
                  <a:lnTo>
                    <a:pt x="22765" y="47054"/>
                  </a:lnTo>
                  <a:lnTo>
                    <a:pt x="4477" y="27242"/>
                  </a:lnTo>
                  <a:lnTo>
                    <a:pt x="1144" y="10382"/>
                  </a:lnTo>
                  <a:lnTo>
                    <a:pt x="10478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FC30D27-C4D2-088D-27F1-C4EBAF96D132}"/>
                </a:ext>
              </a:extLst>
            </p:cNvPr>
            <p:cNvSpPr/>
            <p:nvPr/>
          </p:nvSpPr>
          <p:spPr bwMode="auto">
            <a:xfrm>
              <a:off x="16189007" y="7591487"/>
              <a:ext cx="65436" cy="80867"/>
            </a:xfrm>
            <a:custGeom>
              <a:avLst/>
              <a:gdLst>
                <a:gd name="connsiteX0" fmla="*/ 11906 w 65436"/>
                <a:gd name="connsiteY0" fmla="*/ 80867 h 80867"/>
                <a:gd name="connsiteX1" fmla="*/ 9525 w 65436"/>
                <a:gd name="connsiteY1" fmla="*/ 35433 h 80867"/>
                <a:gd name="connsiteX2" fmla="*/ 0 w 65436"/>
                <a:gd name="connsiteY2" fmla="*/ 18479 h 80867"/>
                <a:gd name="connsiteX3" fmla="*/ 23050 w 65436"/>
                <a:gd name="connsiteY3" fmla="*/ 21431 h 80867"/>
                <a:gd name="connsiteX4" fmla="*/ 34671 w 65436"/>
                <a:gd name="connsiteY4" fmla="*/ 0 h 80867"/>
                <a:gd name="connsiteX5" fmla="*/ 54769 w 65436"/>
                <a:gd name="connsiteY5" fmla="*/ 2381 h 80867"/>
                <a:gd name="connsiteX6" fmla="*/ 56960 w 65436"/>
                <a:gd name="connsiteY6" fmla="*/ 17240 h 80867"/>
                <a:gd name="connsiteX7" fmla="*/ 65056 w 65436"/>
                <a:gd name="connsiteY7" fmla="*/ 25718 h 80867"/>
                <a:gd name="connsiteX8" fmla="*/ 65437 w 65436"/>
                <a:gd name="connsiteY8" fmla="*/ 38005 h 80867"/>
                <a:gd name="connsiteX9" fmla="*/ 56102 w 65436"/>
                <a:gd name="connsiteY9" fmla="*/ 45815 h 80867"/>
                <a:gd name="connsiteX10" fmla="*/ 41243 w 65436"/>
                <a:gd name="connsiteY10" fmla="*/ 65437 h 80867"/>
                <a:gd name="connsiteX11" fmla="*/ 27623 w 65436"/>
                <a:gd name="connsiteY11" fmla="*/ 79058 h 80867"/>
                <a:gd name="connsiteX12" fmla="*/ 12002 w 65436"/>
                <a:gd name="connsiteY12" fmla="*/ 80772 h 8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436" h="80867" extrusionOk="0">
                  <a:moveTo>
                    <a:pt x="11906" y="80867"/>
                  </a:moveTo>
                  <a:lnTo>
                    <a:pt x="9525" y="35433"/>
                  </a:lnTo>
                  <a:lnTo>
                    <a:pt x="0" y="18479"/>
                  </a:lnTo>
                  <a:lnTo>
                    <a:pt x="23050" y="21431"/>
                  </a:lnTo>
                  <a:lnTo>
                    <a:pt x="34671" y="0"/>
                  </a:lnTo>
                  <a:lnTo>
                    <a:pt x="54769" y="2381"/>
                  </a:lnTo>
                  <a:lnTo>
                    <a:pt x="56960" y="17240"/>
                  </a:lnTo>
                  <a:lnTo>
                    <a:pt x="65056" y="25718"/>
                  </a:lnTo>
                  <a:lnTo>
                    <a:pt x="65437" y="38005"/>
                  </a:lnTo>
                  <a:lnTo>
                    <a:pt x="56102" y="45815"/>
                  </a:lnTo>
                  <a:lnTo>
                    <a:pt x="41243" y="65437"/>
                  </a:lnTo>
                  <a:lnTo>
                    <a:pt x="27623" y="79058"/>
                  </a:lnTo>
                  <a:lnTo>
                    <a:pt x="12002" y="8077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A2102FBA-FB52-202F-A4CB-A98F5B18D798}"/>
                </a:ext>
              </a:extLst>
            </p:cNvPr>
            <p:cNvSpPr/>
            <p:nvPr/>
          </p:nvSpPr>
          <p:spPr bwMode="auto">
            <a:xfrm>
              <a:off x="15121731" y="7042181"/>
              <a:ext cx="114300" cy="230504"/>
            </a:xfrm>
            <a:custGeom>
              <a:avLst/>
              <a:gdLst>
                <a:gd name="connsiteX0" fmla="*/ 72580 w 114300"/>
                <a:gd name="connsiteY0" fmla="*/ 226028 h 230504"/>
                <a:gd name="connsiteX1" fmla="*/ 41339 w 114300"/>
                <a:gd name="connsiteY1" fmla="*/ 230505 h 230504"/>
                <a:gd name="connsiteX2" fmla="*/ 32004 w 114300"/>
                <a:gd name="connsiteY2" fmla="*/ 204502 h 230504"/>
                <a:gd name="connsiteX3" fmla="*/ 33718 w 114300"/>
                <a:gd name="connsiteY3" fmla="*/ 117729 h 230504"/>
                <a:gd name="connsiteX4" fmla="*/ 26003 w 114300"/>
                <a:gd name="connsiteY4" fmla="*/ 109918 h 230504"/>
                <a:gd name="connsiteX5" fmla="*/ 24670 w 114300"/>
                <a:gd name="connsiteY5" fmla="*/ 91345 h 230504"/>
                <a:gd name="connsiteX6" fmla="*/ 11430 w 114300"/>
                <a:gd name="connsiteY6" fmla="*/ 78009 h 230504"/>
                <a:gd name="connsiteX7" fmla="*/ 0 w 114300"/>
                <a:gd name="connsiteY7" fmla="*/ 66961 h 230504"/>
                <a:gd name="connsiteX8" fmla="*/ 4858 w 114300"/>
                <a:gd name="connsiteY8" fmla="*/ 46863 h 230504"/>
                <a:gd name="connsiteX9" fmla="*/ 17812 w 114300"/>
                <a:gd name="connsiteY9" fmla="*/ 42577 h 230504"/>
                <a:gd name="connsiteX10" fmla="*/ 25527 w 114300"/>
                <a:gd name="connsiteY10" fmla="*/ 26003 h 230504"/>
                <a:gd name="connsiteX11" fmla="*/ 44005 w 114300"/>
                <a:gd name="connsiteY11" fmla="*/ 22479 h 230504"/>
                <a:gd name="connsiteX12" fmla="*/ 52197 w 114300"/>
                <a:gd name="connsiteY12" fmla="*/ 11049 h 230504"/>
                <a:gd name="connsiteX13" fmla="*/ 64865 w 114300"/>
                <a:gd name="connsiteY13" fmla="*/ 0 h 230504"/>
                <a:gd name="connsiteX14" fmla="*/ 78486 w 114300"/>
                <a:gd name="connsiteY14" fmla="*/ 0 h 230504"/>
                <a:gd name="connsiteX15" fmla="*/ 107347 w 114300"/>
                <a:gd name="connsiteY15" fmla="*/ 21717 h 230504"/>
                <a:gd name="connsiteX16" fmla="*/ 105823 w 114300"/>
                <a:gd name="connsiteY16" fmla="*/ 34480 h 230504"/>
                <a:gd name="connsiteX17" fmla="*/ 114300 w 114300"/>
                <a:gd name="connsiteY17" fmla="*/ 56864 h 230504"/>
                <a:gd name="connsiteX18" fmla="*/ 106870 w 114300"/>
                <a:gd name="connsiteY18" fmla="*/ 72199 h 230504"/>
                <a:gd name="connsiteX19" fmla="*/ 110776 w 114300"/>
                <a:gd name="connsiteY19" fmla="*/ 82296 h 230504"/>
                <a:gd name="connsiteX20" fmla="*/ 92488 w 114300"/>
                <a:gd name="connsiteY20" fmla="*/ 105727 h 230504"/>
                <a:gd name="connsiteX21" fmla="*/ 80867 w 114300"/>
                <a:gd name="connsiteY21" fmla="*/ 117443 h 230504"/>
                <a:gd name="connsiteX22" fmla="*/ 73723 w 114300"/>
                <a:gd name="connsiteY22" fmla="*/ 141160 h 230504"/>
                <a:gd name="connsiteX23" fmla="*/ 74676 w 114300"/>
                <a:gd name="connsiteY23" fmla="*/ 165259 h 230504"/>
                <a:gd name="connsiteX24" fmla="*/ 72485 w 114300"/>
                <a:gd name="connsiteY24" fmla="*/ 226028 h 23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4300" h="230504" extrusionOk="0">
                  <a:moveTo>
                    <a:pt x="72580" y="226028"/>
                  </a:moveTo>
                  <a:lnTo>
                    <a:pt x="41339" y="230505"/>
                  </a:lnTo>
                  <a:lnTo>
                    <a:pt x="32004" y="204502"/>
                  </a:lnTo>
                  <a:lnTo>
                    <a:pt x="33718" y="117729"/>
                  </a:lnTo>
                  <a:lnTo>
                    <a:pt x="26003" y="109918"/>
                  </a:lnTo>
                  <a:lnTo>
                    <a:pt x="24670" y="91345"/>
                  </a:lnTo>
                  <a:lnTo>
                    <a:pt x="11430" y="78009"/>
                  </a:lnTo>
                  <a:lnTo>
                    <a:pt x="0" y="66961"/>
                  </a:lnTo>
                  <a:lnTo>
                    <a:pt x="4858" y="46863"/>
                  </a:lnTo>
                  <a:lnTo>
                    <a:pt x="17812" y="42577"/>
                  </a:lnTo>
                  <a:lnTo>
                    <a:pt x="25527" y="26003"/>
                  </a:lnTo>
                  <a:lnTo>
                    <a:pt x="44005" y="22479"/>
                  </a:lnTo>
                  <a:lnTo>
                    <a:pt x="52197" y="11049"/>
                  </a:lnTo>
                  <a:lnTo>
                    <a:pt x="64865" y="0"/>
                  </a:lnTo>
                  <a:lnTo>
                    <a:pt x="78486" y="0"/>
                  </a:lnTo>
                  <a:cubicBezTo>
                    <a:pt x="78486" y="0"/>
                    <a:pt x="107347" y="21717"/>
                    <a:pt x="107347" y="21717"/>
                  </a:cubicBezTo>
                  <a:lnTo>
                    <a:pt x="105823" y="34480"/>
                  </a:lnTo>
                  <a:lnTo>
                    <a:pt x="114300" y="56864"/>
                  </a:lnTo>
                  <a:lnTo>
                    <a:pt x="106870" y="72199"/>
                  </a:lnTo>
                  <a:lnTo>
                    <a:pt x="110776" y="82296"/>
                  </a:lnTo>
                  <a:lnTo>
                    <a:pt x="92488" y="105727"/>
                  </a:lnTo>
                  <a:lnTo>
                    <a:pt x="80867" y="117443"/>
                  </a:lnTo>
                  <a:lnTo>
                    <a:pt x="73723" y="141160"/>
                  </a:lnTo>
                  <a:lnTo>
                    <a:pt x="74676" y="165259"/>
                  </a:lnTo>
                  <a:lnTo>
                    <a:pt x="72485" y="22602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5B1EC9CF-743E-61AB-DA4B-FCEBE10553E5}"/>
                </a:ext>
              </a:extLst>
            </p:cNvPr>
            <p:cNvSpPr/>
            <p:nvPr/>
          </p:nvSpPr>
          <p:spPr bwMode="auto">
            <a:xfrm>
              <a:off x="19406552" y="7298784"/>
              <a:ext cx="47149" cy="53911"/>
            </a:xfrm>
            <a:custGeom>
              <a:avLst/>
              <a:gdLst>
                <a:gd name="connsiteX0" fmla="*/ 0 w 47149"/>
                <a:gd name="connsiteY0" fmla="*/ 34576 h 53911"/>
                <a:gd name="connsiteX1" fmla="*/ 14955 w 47149"/>
                <a:gd name="connsiteY1" fmla="*/ 20574 h 53911"/>
                <a:gd name="connsiteX2" fmla="*/ 47149 w 47149"/>
                <a:gd name="connsiteY2" fmla="*/ 0 h 53911"/>
                <a:gd name="connsiteX3" fmla="*/ 45434 w 47149"/>
                <a:gd name="connsiteY3" fmla="*/ 18574 h 53911"/>
                <a:gd name="connsiteX4" fmla="*/ 43244 w 47149"/>
                <a:gd name="connsiteY4" fmla="*/ 42386 h 53911"/>
                <a:gd name="connsiteX5" fmla="*/ 25146 w 47149"/>
                <a:gd name="connsiteY5" fmla="*/ 41148 h 53911"/>
                <a:gd name="connsiteX6" fmla="*/ 17241 w 47149"/>
                <a:gd name="connsiteY6" fmla="*/ 53912 h 53911"/>
                <a:gd name="connsiteX7" fmla="*/ 0 w 47149"/>
                <a:gd name="connsiteY7" fmla="*/ 34481 h 53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149" h="53911" extrusionOk="0">
                  <a:moveTo>
                    <a:pt x="0" y="34576"/>
                  </a:moveTo>
                  <a:lnTo>
                    <a:pt x="14955" y="20574"/>
                  </a:lnTo>
                  <a:lnTo>
                    <a:pt x="47149" y="0"/>
                  </a:lnTo>
                  <a:lnTo>
                    <a:pt x="45434" y="18574"/>
                  </a:lnTo>
                  <a:lnTo>
                    <a:pt x="43244" y="42386"/>
                  </a:lnTo>
                  <a:lnTo>
                    <a:pt x="25146" y="41148"/>
                  </a:lnTo>
                  <a:lnTo>
                    <a:pt x="17241" y="53912"/>
                  </a:lnTo>
                  <a:lnTo>
                    <a:pt x="0" y="3448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292F2EF0-9DD0-5202-CA45-3FBDAE3B68A1}"/>
                </a:ext>
              </a:extLst>
            </p:cNvPr>
            <p:cNvSpPr/>
            <p:nvPr/>
          </p:nvSpPr>
          <p:spPr bwMode="auto">
            <a:xfrm>
              <a:off x="12463875" y="7870856"/>
              <a:ext cx="456914" cy="506253"/>
            </a:xfrm>
            <a:custGeom>
              <a:avLst/>
              <a:gdLst>
                <a:gd name="connsiteX0" fmla="*/ 254794 w 456914"/>
                <a:gd name="connsiteY0" fmla="*/ 473107 h 506253"/>
                <a:gd name="connsiteX1" fmla="*/ 211646 w 456914"/>
                <a:gd name="connsiteY1" fmla="*/ 471392 h 506253"/>
                <a:gd name="connsiteX2" fmla="*/ 196977 w 456914"/>
                <a:gd name="connsiteY2" fmla="*/ 503206 h 506253"/>
                <a:gd name="connsiteX3" fmla="*/ 174784 w 456914"/>
                <a:gd name="connsiteY3" fmla="*/ 474631 h 506253"/>
                <a:gd name="connsiteX4" fmla="*/ 125349 w 456914"/>
                <a:gd name="connsiteY4" fmla="*/ 465106 h 506253"/>
                <a:gd name="connsiteX5" fmla="*/ 93917 w 456914"/>
                <a:gd name="connsiteY5" fmla="*/ 500824 h 506253"/>
                <a:gd name="connsiteX6" fmla="*/ 66580 w 456914"/>
                <a:gd name="connsiteY6" fmla="*/ 506254 h 506253"/>
                <a:gd name="connsiteX7" fmla="*/ 51721 w 456914"/>
                <a:gd name="connsiteY7" fmla="*/ 451866 h 506253"/>
                <a:gd name="connsiteX8" fmla="*/ 31528 w 456914"/>
                <a:gd name="connsiteY8" fmla="*/ 407956 h 506253"/>
                <a:gd name="connsiteX9" fmla="*/ 43339 w 456914"/>
                <a:gd name="connsiteY9" fmla="*/ 370142 h 506253"/>
                <a:gd name="connsiteX10" fmla="*/ 23527 w 456914"/>
                <a:gd name="connsiteY10" fmla="*/ 353663 h 506253"/>
                <a:gd name="connsiteX11" fmla="*/ 18574 w 456914"/>
                <a:gd name="connsiteY11" fmla="*/ 325659 h 506253"/>
                <a:gd name="connsiteX12" fmla="*/ 0 w 456914"/>
                <a:gd name="connsiteY12" fmla="*/ 299276 h 506253"/>
                <a:gd name="connsiteX13" fmla="*/ 23813 w 456914"/>
                <a:gd name="connsiteY13" fmla="*/ 257651 h 506253"/>
                <a:gd name="connsiteX14" fmla="*/ 7525 w 456914"/>
                <a:gd name="connsiteY14" fmla="*/ 225171 h 506253"/>
                <a:gd name="connsiteX15" fmla="*/ 16288 w 456914"/>
                <a:gd name="connsiteY15" fmla="*/ 212217 h 506253"/>
                <a:gd name="connsiteX16" fmla="*/ 9430 w 456914"/>
                <a:gd name="connsiteY16" fmla="*/ 198025 h 506253"/>
                <a:gd name="connsiteX17" fmla="*/ 24289 w 456914"/>
                <a:gd name="connsiteY17" fmla="*/ 178784 h 506253"/>
                <a:gd name="connsiteX18" fmla="*/ 25051 w 456914"/>
                <a:gd name="connsiteY18" fmla="*/ 146304 h 506253"/>
                <a:gd name="connsiteX19" fmla="*/ 26765 w 456914"/>
                <a:gd name="connsiteY19" fmla="*/ 119348 h 506253"/>
                <a:gd name="connsiteX20" fmla="*/ 34957 w 456914"/>
                <a:gd name="connsiteY20" fmla="*/ 106584 h 506253"/>
                <a:gd name="connsiteX21" fmla="*/ 2191 w 456914"/>
                <a:gd name="connsiteY21" fmla="*/ 45244 h 506253"/>
                <a:gd name="connsiteX22" fmla="*/ 30385 w 456914"/>
                <a:gd name="connsiteY22" fmla="*/ 48482 h 506253"/>
                <a:gd name="connsiteX23" fmla="*/ 49816 w 456914"/>
                <a:gd name="connsiteY23" fmla="*/ 47530 h 506253"/>
                <a:gd name="connsiteX24" fmla="*/ 58293 w 456914"/>
                <a:gd name="connsiteY24" fmla="*/ 36195 h 506253"/>
                <a:gd name="connsiteX25" fmla="*/ 91345 w 456914"/>
                <a:gd name="connsiteY25" fmla="*/ 20669 h 506253"/>
                <a:gd name="connsiteX26" fmla="*/ 111157 w 456914"/>
                <a:gd name="connsiteY26" fmla="*/ 6477 h 506253"/>
                <a:gd name="connsiteX27" fmla="*/ 160592 w 456914"/>
                <a:gd name="connsiteY27" fmla="*/ 0 h 506253"/>
                <a:gd name="connsiteX28" fmla="*/ 156686 w 456914"/>
                <a:gd name="connsiteY28" fmla="*/ 28384 h 506253"/>
                <a:gd name="connsiteX29" fmla="*/ 161258 w 456914"/>
                <a:gd name="connsiteY29" fmla="*/ 42958 h 506253"/>
                <a:gd name="connsiteX30" fmla="*/ 158115 w 456914"/>
                <a:gd name="connsiteY30" fmla="*/ 68389 h 506253"/>
                <a:gd name="connsiteX31" fmla="*/ 199168 w 456914"/>
                <a:gd name="connsiteY31" fmla="*/ 102489 h 506253"/>
                <a:gd name="connsiteX32" fmla="*/ 241459 w 456914"/>
                <a:gd name="connsiteY32" fmla="*/ 108775 h 506253"/>
                <a:gd name="connsiteX33" fmla="*/ 256318 w 456914"/>
                <a:gd name="connsiteY33" fmla="*/ 123063 h 506253"/>
                <a:gd name="connsiteX34" fmla="*/ 281940 w 456914"/>
                <a:gd name="connsiteY34" fmla="*/ 130588 h 506253"/>
                <a:gd name="connsiteX35" fmla="*/ 297561 w 456914"/>
                <a:gd name="connsiteY35" fmla="*/ 141637 h 506253"/>
                <a:gd name="connsiteX36" fmla="*/ 321278 w 456914"/>
                <a:gd name="connsiteY36" fmla="*/ 141256 h 506253"/>
                <a:gd name="connsiteX37" fmla="*/ 343281 w 456914"/>
                <a:gd name="connsiteY37" fmla="*/ 152686 h 506253"/>
                <a:gd name="connsiteX38" fmla="*/ 344900 w 456914"/>
                <a:gd name="connsiteY38" fmla="*/ 174784 h 506253"/>
                <a:gd name="connsiteX39" fmla="*/ 352330 w 456914"/>
                <a:gd name="connsiteY39" fmla="*/ 185928 h 506253"/>
                <a:gd name="connsiteX40" fmla="*/ 352901 w 456914"/>
                <a:gd name="connsiteY40" fmla="*/ 202501 h 506253"/>
                <a:gd name="connsiteX41" fmla="*/ 341852 w 456914"/>
                <a:gd name="connsiteY41" fmla="*/ 203073 h 506253"/>
                <a:gd name="connsiteX42" fmla="*/ 356426 w 456914"/>
                <a:gd name="connsiteY42" fmla="*/ 247936 h 506253"/>
                <a:gd name="connsiteX43" fmla="*/ 428816 w 456914"/>
                <a:gd name="connsiteY43" fmla="*/ 249459 h 506253"/>
                <a:gd name="connsiteX44" fmla="*/ 423291 w 456914"/>
                <a:gd name="connsiteY44" fmla="*/ 271844 h 506253"/>
                <a:gd name="connsiteX45" fmla="*/ 427292 w 456914"/>
                <a:gd name="connsiteY45" fmla="*/ 287083 h 506253"/>
                <a:gd name="connsiteX46" fmla="*/ 447866 w 456914"/>
                <a:gd name="connsiteY46" fmla="*/ 298037 h 506253"/>
                <a:gd name="connsiteX47" fmla="*/ 456914 w 456914"/>
                <a:gd name="connsiteY47" fmla="*/ 322135 h 506253"/>
                <a:gd name="connsiteX48" fmla="*/ 450152 w 456914"/>
                <a:gd name="connsiteY48" fmla="*/ 352711 h 506253"/>
                <a:gd name="connsiteX49" fmla="*/ 439769 w 456914"/>
                <a:gd name="connsiteY49" fmla="*/ 369665 h 506253"/>
                <a:gd name="connsiteX50" fmla="*/ 443389 w 456914"/>
                <a:gd name="connsiteY50" fmla="*/ 392049 h 506253"/>
                <a:gd name="connsiteX51" fmla="*/ 431578 w 456914"/>
                <a:gd name="connsiteY51" fmla="*/ 399954 h 506253"/>
                <a:gd name="connsiteX52" fmla="*/ 431006 w 456914"/>
                <a:gd name="connsiteY52" fmla="*/ 387953 h 506253"/>
                <a:gd name="connsiteX53" fmla="*/ 395669 w 456914"/>
                <a:gd name="connsiteY53" fmla="*/ 368141 h 506253"/>
                <a:gd name="connsiteX54" fmla="*/ 360617 w 456914"/>
                <a:gd name="connsiteY54" fmla="*/ 367474 h 506253"/>
                <a:gd name="connsiteX55" fmla="*/ 294704 w 456914"/>
                <a:gd name="connsiteY55" fmla="*/ 378809 h 506253"/>
                <a:gd name="connsiteX56" fmla="*/ 276606 w 456914"/>
                <a:gd name="connsiteY56" fmla="*/ 413290 h 506253"/>
                <a:gd name="connsiteX57" fmla="*/ 275654 w 456914"/>
                <a:gd name="connsiteY57" fmla="*/ 434340 h 506253"/>
                <a:gd name="connsiteX58" fmla="*/ 260699 w 456914"/>
                <a:gd name="connsiteY58" fmla="*/ 481488 h 506253"/>
                <a:gd name="connsiteX59" fmla="*/ 254603 w 456914"/>
                <a:gd name="connsiteY59" fmla="*/ 473107 h 50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56914" h="506253" extrusionOk="0">
                  <a:moveTo>
                    <a:pt x="254794" y="473107"/>
                  </a:moveTo>
                  <a:lnTo>
                    <a:pt x="211646" y="471392"/>
                  </a:lnTo>
                  <a:lnTo>
                    <a:pt x="196977" y="503206"/>
                  </a:lnTo>
                  <a:lnTo>
                    <a:pt x="174784" y="474631"/>
                  </a:lnTo>
                  <a:lnTo>
                    <a:pt x="125349" y="465106"/>
                  </a:lnTo>
                  <a:lnTo>
                    <a:pt x="93917" y="500824"/>
                  </a:lnTo>
                  <a:lnTo>
                    <a:pt x="66580" y="506254"/>
                  </a:lnTo>
                  <a:lnTo>
                    <a:pt x="51721" y="451866"/>
                  </a:lnTo>
                  <a:lnTo>
                    <a:pt x="31528" y="407956"/>
                  </a:lnTo>
                  <a:lnTo>
                    <a:pt x="43339" y="370142"/>
                  </a:lnTo>
                  <a:lnTo>
                    <a:pt x="23527" y="353663"/>
                  </a:lnTo>
                  <a:lnTo>
                    <a:pt x="18574" y="325659"/>
                  </a:lnTo>
                  <a:lnTo>
                    <a:pt x="0" y="299276"/>
                  </a:lnTo>
                  <a:lnTo>
                    <a:pt x="23813" y="257651"/>
                  </a:lnTo>
                  <a:lnTo>
                    <a:pt x="7525" y="225171"/>
                  </a:lnTo>
                  <a:lnTo>
                    <a:pt x="16288" y="212217"/>
                  </a:lnTo>
                  <a:lnTo>
                    <a:pt x="9430" y="198025"/>
                  </a:lnTo>
                  <a:lnTo>
                    <a:pt x="24289" y="178784"/>
                  </a:lnTo>
                  <a:lnTo>
                    <a:pt x="25051" y="146304"/>
                  </a:lnTo>
                  <a:lnTo>
                    <a:pt x="26765" y="119348"/>
                  </a:lnTo>
                  <a:lnTo>
                    <a:pt x="34957" y="106584"/>
                  </a:lnTo>
                  <a:lnTo>
                    <a:pt x="2191" y="45244"/>
                  </a:lnTo>
                  <a:lnTo>
                    <a:pt x="30385" y="48482"/>
                  </a:lnTo>
                  <a:lnTo>
                    <a:pt x="49816" y="47530"/>
                  </a:lnTo>
                  <a:lnTo>
                    <a:pt x="58293" y="36195"/>
                  </a:lnTo>
                  <a:lnTo>
                    <a:pt x="91345" y="20669"/>
                  </a:lnTo>
                  <a:lnTo>
                    <a:pt x="111157" y="6477"/>
                  </a:lnTo>
                  <a:lnTo>
                    <a:pt x="160592" y="0"/>
                  </a:lnTo>
                  <a:lnTo>
                    <a:pt x="156686" y="28384"/>
                  </a:lnTo>
                  <a:lnTo>
                    <a:pt x="161258" y="42958"/>
                  </a:lnTo>
                  <a:lnTo>
                    <a:pt x="158115" y="68389"/>
                  </a:lnTo>
                  <a:lnTo>
                    <a:pt x="199168" y="102489"/>
                  </a:lnTo>
                  <a:lnTo>
                    <a:pt x="241459" y="108775"/>
                  </a:lnTo>
                  <a:lnTo>
                    <a:pt x="256318" y="123063"/>
                  </a:lnTo>
                  <a:lnTo>
                    <a:pt x="281940" y="130588"/>
                  </a:lnTo>
                  <a:lnTo>
                    <a:pt x="297561" y="141637"/>
                  </a:lnTo>
                  <a:lnTo>
                    <a:pt x="321278" y="141256"/>
                  </a:lnTo>
                  <a:lnTo>
                    <a:pt x="343281" y="152686"/>
                  </a:lnTo>
                  <a:lnTo>
                    <a:pt x="344900" y="174784"/>
                  </a:lnTo>
                  <a:lnTo>
                    <a:pt x="352330" y="185928"/>
                  </a:lnTo>
                  <a:lnTo>
                    <a:pt x="352901" y="202501"/>
                  </a:lnTo>
                  <a:lnTo>
                    <a:pt x="341852" y="203073"/>
                  </a:lnTo>
                  <a:lnTo>
                    <a:pt x="356426" y="247936"/>
                  </a:lnTo>
                  <a:lnTo>
                    <a:pt x="428816" y="249459"/>
                  </a:lnTo>
                  <a:lnTo>
                    <a:pt x="423291" y="271844"/>
                  </a:lnTo>
                  <a:lnTo>
                    <a:pt x="427292" y="287083"/>
                  </a:lnTo>
                  <a:lnTo>
                    <a:pt x="447866" y="298037"/>
                  </a:lnTo>
                  <a:lnTo>
                    <a:pt x="456914" y="322135"/>
                  </a:lnTo>
                  <a:lnTo>
                    <a:pt x="450152" y="352711"/>
                  </a:lnTo>
                  <a:lnTo>
                    <a:pt x="439769" y="369665"/>
                  </a:lnTo>
                  <a:lnTo>
                    <a:pt x="443389" y="392049"/>
                  </a:lnTo>
                  <a:lnTo>
                    <a:pt x="431578" y="399954"/>
                  </a:lnTo>
                  <a:lnTo>
                    <a:pt x="431006" y="387953"/>
                  </a:lnTo>
                  <a:lnTo>
                    <a:pt x="395669" y="368141"/>
                  </a:lnTo>
                  <a:lnTo>
                    <a:pt x="360617" y="367474"/>
                  </a:lnTo>
                  <a:lnTo>
                    <a:pt x="294704" y="378809"/>
                  </a:lnTo>
                  <a:lnTo>
                    <a:pt x="276606" y="413290"/>
                  </a:lnTo>
                  <a:lnTo>
                    <a:pt x="275654" y="434340"/>
                  </a:lnTo>
                  <a:lnTo>
                    <a:pt x="260699" y="481488"/>
                  </a:lnTo>
                  <a:lnTo>
                    <a:pt x="254603" y="47310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B96F6C65-4C0B-15C8-C348-84C20786A9DF}"/>
                </a:ext>
              </a:extLst>
            </p:cNvPr>
            <p:cNvSpPr/>
            <p:nvPr/>
          </p:nvSpPr>
          <p:spPr bwMode="auto">
            <a:xfrm>
              <a:off x="12297664" y="7306214"/>
              <a:ext cx="1482947" cy="1514951"/>
            </a:xfrm>
            <a:custGeom>
              <a:avLst/>
              <a:gdLst>
                <a:gd name="connsiteX0" fmla="*/ 618268 w 1482947"/>
                <a:gd name="connsiteY0" fmla="*/ 1367028 h 1514951"/>
                <a:gd name="connsiteX1" fmla="*/ 668655 w 1482947"/>
                <a:gd name="connsiteY1" fmla="*/ 1311116 h 1514951"/>
                <a:gd name="connsiteX2" fmla="*/ 711327 w 1482947"/>
                <a:gd name="connsiteY2" fmla="*/ 1271492 h 1514951"/>
                <a:gd name="connsiteX3" fmla="*/ 736663 w 1482947"/>
                <a:gd name="connsiteY3" fmla="*/ 1255014 h 1514951"/>
                <a:gd name="connsiteX4" fmla="*/ 768477 w 1482947"/>
                <a:gd name="connsiteY4" fmla="*/ 1232630 h 1514951"/>
                <a:gd name="connsiteX5" fmla="*/ 769239 w 1482947"/>
                <a:gd name="connsiteY5" fmla="*/ 1200436 h 1514951"/>
                <a:gd name="connsiteX6" fmla="*/ 750284 w 1482947"/>
                <a:gd name="connsiteY6" fmla="*/ 1177290 h 1514951"/>
                <a:gd name="connsiteX7" fmla="*/ 731520 w 1482947"/>
                <a:gd name="connsiteY7" fmla="*/ 1184815 h 1514951"/>
                <a:gd name="connsiteX8" fmla="*/ 738949 w 1482947"/>
                <a:gd name="connsiteY8" fmla="*/ 1161764 h 1514951"/>
                <a:gd name="connsiteX9" fmla="*/ 744093 w 1482947"/>
                <a:gd name="connsiteY9" fmla="*/ 1138047 h 1514951"/>
                <a:gd name="connsiteX10" fmla="*/ 744093 w 1482947"/>
                <a:gd name="connsiteY10" fmla="*/ 1116235 h 1514951"/>
                <a:gd name="connsiteX11" fmla="*/ 730472 w 1482947"/>
                <a:gd name="connsiteY11" fmla="*/ 1109091 h 1514951"/>
                <a:gd name="connsiteX12" fmla="*/ 716280 w 1482947"/>
                <a:gd name="connsiteY12" fmla="*/ 1115377 h 1514951"/>
                <a:gd name="connsiteX13" fmla="*/ 702278 w 1482947"/>
                <a:gd name="connsiteY13" fmla="*/ 1113663 h 1514951"/>
                <a:gd name="connsiteX14" fmla="*/ 697801 w 1482947"/>
                <a:gd name="connsiteY14" fmla="*/ 1098328 h 1514951"/>
                <a:gd name="connsiteX15" fmla="*/ 694277 w 1482947"/>
                <a:gd name="connsiteY15" fmla="*/ 1062133 h 1514951"/>
                <a:gd name="connsiteX16" fmla="*/ 687133 w 1482947"/>
                <a:gd name="connsiteY16" fmla="*/ 1050417 h 1514951"/>
                <a:gd name="connsiteX17" fmla="*/ 661702 w 1482947"/>
                <a:gd name="connsiteY17" fmla="*/ 1039653 h 1514951"/>
                <a:gd name="connsiteX18" fmla="*/ 646366 w 1482947"/>
                <a:gd name="connsiteY18" fmla="*/ 1047464 h 1514951"/>
                <a:gd name="connsiteX19" fmla="*/ 606457 w 1482947"/>
                <a:gd name="connsiteY19" fmla="*/ 1039749 h 1514951"/>
                <a:gd name="connsiteX20" fmla="*/ 608838 w 1482947"/>
                <a:gd name="connsiteY20" fmla="*/ 986504 h 1514951"/>
                <a:gd name="connsiteX21" fmla="*/ 597694 w 1482947"/>
                <a:gd name="connsiteY21" fmla="*/ 964502 h 1514951"/>
                <a:gd name="connsiteX22" fmla="*/ 609505 w 1482947"/>
                <a:gd name="connsiteY22" fmla="*/ 956596 h 1514951"/>
                <a:gd name="connsiteX23" fmla="*/ 605885 w 1482947"/>
                <a:gd name="connsiteY23" fmla="*/ 934212 h 1514951"/>
                <a:gd name="connsiteX24" fmla="*/ 616267 w 1482947"/>
                <a:gd name="connsiteY24" fmla="*/ 917257 h 1514951"/>
                <a:gd name="connsiteX25" fmla="*/ 623030 w 1482947"/>
                <a:gd name="connsiteY25" fmla="*/ 886682 h 1514951"/>
                <a:gd name="connsiteX26" fmla="*/ 613981 w 1482947"/>
                <a:gd name="connsiteY26" fmla="*/ 862584 h 1514951"/>
                <a:gd name="connsiteX27" fmla="*/ 593407 w 1482947"/>
                <a:gd name="connsiteY27" fmla="*/ 851630 h 1514951"/>
                <a:gd name="connsiteX28" fmla="*/ 589407 w 1482947"/>
                <a:gd name="connsiteY28" fmla="*/ 836390 h 1514951"/>
                <a:gd name="connsiteX29" fmla="*/ 594931 w 1482947"/>
                <a:gd name="connsiteY29" fmla="*/ 814006 h 1514951"/>
                <a:gd name="connsiteX30" fmla="*/ 522541 w 1482947"/>
                <a:gd name="connsiteY30" fmla="*/ 812482 h 1514951"/>
                <a:gd name="connsiteX31" fmla="*/ 507968 w 1482947"/>
                <a:gd name="connsiteY31" fmla="*/ 767620 h 1514951"/>
                <a:gd name="connsiteX32" fmla="*/ 519017 w 1482947"/>
                <a:gd name="connsiteY32" fmla="*/ 767048 h 1514951"/>
                <a:gd name="connsiteX33" fmla="*/ 518446 w 1482947"/>
                <a:gd name="connsiteY33" fmla="*/ 750475 h 1514951"/>
                <a:gd name="connsiteX34" fmla="*/ 511016 w 1482947"/>
                <a:gd name="connsiteY34" fmla="*/ 739330 h 1514951"/>
                <a:gd name="connsiteX35" fmla="*/ 509397 w 1482947"/>
                <a:gd name="connsiteY35" fmla="*/ 717232 h 1514951"/>
                <a:gd name="connsiteX36" fmla="*/ 487394 w 1482947"/>
                <a:gd name="connsiteY36" fmla="*/ 705802 h 1514951"/>
                <a:gd name="connsiteX37" fmla="*/ 463677 w 1482947"/>
                <a:gd name="connsiteY37" fmla="*/ 706183 h 1514951"/>
                <a:gd name="connsiteX38" fmla="*/ 448056 w 1482947"/>
                <a:gd name="connsiteY38" fmla="*/ 695134 h 1514951"/>
                <a:gd name="connsiteX39" fmla="*/ 422434 w 1482947"/>
                <a:gd name="connsiteY39" fmla="*/ 687610 h 1514951"/>
                <a:gd name="connsiteX40" fmla="*/ 407575 w 1482947"/>
                <a:gd name="connsiteY40" fmla="*/ 673322 h 1514951"/>
                <a:gd name="connsiteX41" fmla="*/ 365284 w 1482947"/>
                <a:gd name="connsiteY41" fmla="*/ 667036 h 1514951"/>
                <a:gd name="connsiteX42" fmla="*/ 324231 w 1482947"/>
                <a:gd name="connsiteY42" fmla="*/ 632936 h 1514951"/>
                <a:gd name="connsiteX43" fmla="*/ 327374 w 1482947"/>
                <a:gd name="connsiteY43" fmla="*/ 607505 h 1514951"/>
                <a:gd name="connsiteX44" fmla="*/ 322802 w 1482947"/>
                <a:gd name="connsiteY44" fmla="*/ 592931 h 1514951"/>
                <a:gd name="connsiteX45" fmla="*/ 326707 w 1482947"/>
                <a:gd name="connsiteY45" fmla="*/ 564547 h 1514951"/>
                <a:gd name="connsiteX46" fmla="*/ 277273 w 1482947"/>
                <a:gd name="connsiteY46" fmla="*/ 571024 h 1514951"/>
                <a:gd name="connsiteX47" fmla="*/ 257461 w 1482947"/>
                <a:gd name="connsiteY47" fmla="*/ 585216 h 1514951"/>
                <a:gd name="connsiteX48" fmla="*/ 224409 w 1482947"/>
                <a:gd name="connsiteY48" fmla="*/ 600742 h 1514951"/>
                <a:gd name="connsiteX49" fmla="*/ 215932 w 1482947"/>
                <a:gd name="connsiteY49" fmla="*/ 612076 h 1514951"/>
                <a:gd name="connsiteX50" fmla="*/ 196501 w 1482947"/>
                <a:gd name="connsiteY50" fmla="*/ 613029 h 1514951"/>
                <a:gd name="connsiteX51" fmla="*/ 168307 w 1482947"/>
                <a:gd name="connsiteY51" fmla="*/ 609790 h 1514951"/>
                <a:gd name="connsiteX52" fmla="*/ 147066 w 1482947"/>
                <a:gd name="connsiteY52" fmla="*/ 616363 h 1514951"/>
                <a:gd name="connsiteX53" fmla="*/ 129826 w 1482947"/>
                <a:gd name="connsiteY53" fmla="*/ 611886 h 1514951"/>
                <a:gd name="connsiteX54" fmla="*/ 132397 w 1482947"/>
                <a:gd name="connsiteY54" fmla="*/ 554355 h 1514951"/>
                <a:gd name="connsiteX55" fmla="*/ 101441 w 1482947"/>
                <a:gd name="connsiteY55" fmla="*/ 576548 h 1514951"/>
                <a:gd name="connsiteX56" fmla="*/ 68199 w 1482947"/>
                <a:gd name="connsiteY56" fmla="*/ 575596 h 1514951"/>
                <a:gd name="connsiteX57" fmla="*/ 53912 w 1482947"/>
                <a:gd name="connsiteY57" fmla="*/ 555403 h 1514951"/>
                <a:gd name="connsiteX58" fmla="*/ 28861 w 1482947"/>
                <a:gd name="connsiteY58" fmla="*/ 553212 h 1514951"/>
                <a:gd name="connsiteX59" fmla="*/ 36766 w 1482947"/>
                <a:gd name="connsiteY59" fmla="*/ 536924 h 1514951"/>
                <a:gd name="connsiteX60" fmla="*/ 15716 w 1482947"/>
                <a:gd name="connsiteY60" fmla="*/ 513874 h 1514951"/>
                <a:gd name="connsiteX61" fmla="*/ 0 w 1482947"/>
                <a:gd name="connsiteY61" fmla="*/ 479965 h 1514951"/>
                <a:gd name="connsiteX62" fmla="*/ 10001 w 1482947"/>
                <a:gd name="connsiteY62" fmla="*/ 473107 h 1514951"/>
                <a:gd name="connsiteX63" fmla="*/ 10001 w 1482947"/>
                <a:gd name="connsiteY63" fmla="*/ 457105 h 1514951"/>
                <a:gd name="connsiteX64" fmla="*/ 32861 w 1482947"/>
                <a:gd name="connsiteY64" fmla="*/ 446341 h 1514951"/>
                <a:gd name="connsiteX65" fmla="*/ 29051 w 1482947"/>
                <a:gd name="connsiteY65" fmla="*/ 425958 h 1514951"/>
                <a:gd name="connsiteX66" fmla="*/ 38576 w 1482947"/>
                <a:gd name="connsiteY66" fmla="*/ 412718 h 1514951"/>
                <a:gd name="connsiteX67" fmla="*/ 41434 w 1482947"/>
                <a:gd name="connsiteY67" fmla="*/ 395192 h 1514951"/>
                <a:gd name="connsiteX68" fmla="*/ 84582 w 1482947"/>
                <a:gd name="connsiteY68" fmla="*/ 369475 h 1514951"/>
                <a:gd name="connsiteX69" fmla="*/ 115538 w 1482947"/>
                <a:gd name="connsiteY69" fmla="*/ 362426 h 1514951"/>
                <a:gd name="connsiteX70" fmla="*/ 120491 w 1482947"/>
                <a:gd name="connsiteY70" fmla="*/ 356806 h 1514951"/>
                <a:gd name="connsiteX71" fmla="*/ 154591 w 1482947"/>
                <a:gd name="connsiteY71" fmla="*/ 358521 h 1514951"/>
                <a:gd name="connsiteX72" fmla="*/ 171545 w 1482947"/>
                <a:gd name="connsiteY72" fmla="*/ 255460 h 1514951"/>
                <a:gd name="connsiteX73" fmla="*/ 172498 w 1482947"/>
                <a:gd name="connsiteY73" fmla="*/ 239173 h 1514951"/>
                <a:gd name="connsiteX74" fmla="*/ 166592 w 1482947"/>
                <a:gd name="connsiteY74" fmla="*/ 217741 h 1514951"/>
                <a:gd name="connsiteX75" fmla="*/ 149923 w 1482947"/>
                <a:gd name="connsiteY75" fmla="*/ 204025 h 1514951"/>
                <a:gd name="connsiteX76" fmla="*/ 149923 w 1482947"/>
                <a:gd name="connsiteY76" fmla="*/ 176784 h 1514951"/>
                <a:gd name="connsiteX77" fmla="*/ 171355 w 1482947"/>
                <a:gd name="connsiteY77" fmla="*/ 170593 h 1514951"/>
                <a:gd name="connsiteX78" fmla="*/ 178879 w 1482947"/>
                <a:gd name="connsiteY78" fmla="*/ 174498 h 1514951"/>
                <a:gd name="connsiteX79" fmla="*/ 180118 w 1482947"/>
                <a:gd name="connsiteY79" fmla="*/ 160115 h 1514951"/>
                <a:gd name="connsiteX80" fmla="*/ 158020 w 1482947"/>
                <a:gd name="connsiteY80" fmla="*/ 156210 h 1514951"/>
                <a:gd name="connsiteX81" fmla="*/ 157639 w 1482947"/>
                <a:gd name="connsiteY81" fmla="*/ 132778 h 1514951"/>
                <a:gd name="connsiteX82" fmla="*/ 231172 w 1482947"/>
                <a:gd name="connsiteY82" fmla="*/ 133540 h 1514951"/>
                <a:gd name="connsiteX83" fmla="*/ 243745 w 1482947"/>
                <a:gd name="connsiteY83" fmla="*/ 120586 h 1514951"/>
                <a:gd name="connsiteX84" fmla="*/ 254222 w 1482947"/>
                <a:gd name="connsiteY84" fmla="*/ 132397 h 1514951"/>
                <a:gd name="connsiteX85" fmla="*/ 261461 w 1482947"/>
                <a:gd name="connsiteY85" fmla="*/ 154591 h 1514951"/>
                <a:gd name="connsiteX86" fmla="*/ 268605 w 1482947"/>
                <a:gd name="connsiteY86" fmla="*/ 149923 h 1514951"/>
                <a:gd name="connsiteX87" fmla="*/ 289465 w 1482947"/>
                <a:gd name="connsiteY87" fmla="*/ 169831 h 1514951"/>
                <a:gd name="connsiteX88" fmla="*/ 318802 w 1482947"/>
                <a:gd name="connsiteY88" fmla="*/ 167449 h 1514951"/>
                <a:gd name="connsiteX89" fmla="*/ 326041 w 1482947"/>
                <a:gd name="connsiteY89" fmla="*/ 155829 h 1514951"/>
                <a:gd name="connsiteX90" fmla="*/ 354044 w 1482947"/>
                <a:gd name="connsiteY90" fmla="*/ 147066 h 1514951"/>
                <a:gd name="connsiteX91" fmla="*/ 369665 w 1482947"/>
                <a:gd name="connsiteY91" fmla="*/ 140970 h 1514951"/>
                <a:gd name="connsiteX92" fmla="*/ 373951 w 1482947"/>
                <a:gd name="connsiteY92" fmla="*/ 125063 h 1514951"/>
                <a:gd name="connsiteX93" fmla="*/ 401002 w 1482947"/>
                <a:gd name="connsiteY93" fmla="*/ 114300 h 1514951"/>
                <a:gd name="connsiteX94" fmla="*/ 398812 w 1482947"/>
                <a:gd name="connsiteY94" fmla="*/ 106489 h 1514951"/>
                <a:gd name="connsiteX95" fmla="*/ 366903 w 1482947"/>
                <a:gd name="connsiteY95" fmla="*/ 103251 h 1514951"/>
                <a:gd name="connsiteX96" fmla="*/ 361664 w 1482947"/>
                <a:gd name="connsiteY96" fmla="*/ 79534 h 1514951"/>
                <a:gd name="connsiteX97" fmla="*/ 363188 w 1482947"/>
                <a:gd name="connsiteY97" fmla="*/ 54292 h 1514951"/>
                <a:gd name="connsiteX98" fmla="*/ 346329 w 1482947"/>
                <a:gd name="connsiteY98" fmla="*/ 44577 h 1514951"/>
                <a:gd name="connsiteX99" fmla="*/ 353377 w 1482947"/>
                <a:gd name="connsiteY99" fmla="*/ 41053 h 1514951"/>
                <a:gd name="connsiteX100" fmla="*/ 381381 w 1482947"/>
                <a:gd name="connsiteY100" fmla="*/ 45910 h 1514951"/>
                <a:gd name="connsiteX101" fmla="*/ 411385 w 1482947"/>
                <a:gd name="connsiteY101" fmla="*/ 55340 h 1514951"/>
                <a:gd name="connsiteX102" fmla="*/ 422338 w 1482947"/>
                <a:gd name="connsiteY102" fmla="*/ 46482 h 1514951"/>
                <a:gd name="connsiteX103" fmla="*/ 449389 w 1482947"/>
                <a:gd name="connsiteY103" fmla="*/ 40576 h 1514951"/>
                <a:gd name="connsiteX104" fmla="*/ 491680 w 1482947"/>
                <a:gd name="connsiteY104" fmla="*/ 26575 h 1514951"/>
                <a:gd name="connsiteX105" fmla="*/ 505587 w 1482947"/>
                <a:gd name="connsiteY105" fmla="*/ 12287 h 1514951"/>
                <a:gd name="connsiteX106" fmla="*/ 500443 w 1482947"/>
                <a:gd name="connsiteY106" fmla="*/ 1619 h 1514951"/>
                <a:gd name="connsiteX107" fmla="*/ 520160 w 1482947"/>
                <a:gd name="connsiteY107" fmla="*/ 0 h 1514951"/>
                <a:gd name="connsiteX108" fmla="*/ 529018 w 1482947"/>
                <a:gd name="connsiteY108" fmla="*/ 8667 h 1514951"/>
                <a:gd name="connsiteX109" fmla="*/ 524065 w 1482947"/>
                <a:gd name="connsiteY109" fmla="*/ 25146 h 1514951"/>
                <a:gd name="connsiteX110" fmla="*/ 537020 w 1482947"/>
                <a:gd name="connsiteY110" fmla="*/ 30766 h 1514951"/>
                <a:gd name="connsiteX111" fmla="*/ 545782 w 1482947"/>
                <a:gd name="connsiteY111" fmla="*/ 48292 h 1514951"/>
                <a:gd name="connsiteX112" fmla="*/ 535305 w 1482947"/>
                <a:gd name="connsiteY112" fmla="*/ 61531 h 1514951"/>
                <a:gd name="connsiteX113" fmla="*/ 529209 w 1482947"/>
                <a:gd name="connsiteY113" fmla="*/ 93631 h 1514951"/>
                <a:gd name="connsiteX114" fmla="*/ 538924 w 1482947"/>
                <a:gd name="connsiteY114" fmla="*/ 112585 h 1514951"/>
                <a:gd name="connsiteX115" fmla="*/ 541591 w 1482947"/>
                <a:gd name="connsiteY115" fmla="*/ 129921 h 1514951"/>
                <a:gd name="connsiteX116" fmla="*/ 564928 w 1482947"/>
                <a:gd name="connsiteY116" fmla="*/ 147447 h 1514951"/>
                <a:gd name="connsiteX117" fmla="*/ 583501 w 1482947"/>
                <a:gd name="connsiteY117" fmla="*/ 149352 h 1514951"/>
                <a:gd name="connsiteX118" fmla="*/ 587692 w 1482947"/>
                <a:gd name="connsiteY118" fmla="*/ 142113 h 1514951"/>
                <a:gd name="connsiteX119" fmla="*/ 599504 w 1482947"/>
                <a:gd name="connsiteY119" fmla="*/ 140494 h 1514951"/>
                <a:gd name="connsiteX120" fmla="*/ 616648 w 1482947"/>
                <a:gd name="connsiteY120" fmla="*/ 133921 h 1514951"/>
                <a:gd name="connsiteX121" fmla="*/ 628936 w 1482947"/>
                <a:gd name="connsiteY121" fmla="*/ 123920 h 1514951"/>
                <a:gd name="connsiteX122" fmla="*/ 649796 w 1482947"/>
                <a:gd name="connsiteY122" fmla="*/ 127063 h 1514951"/>
                <a:gd name="connsiteX123" fmla="*/ 658939 w 1482947"/>
                <a:gd name="connsiteY123" fmla="*/ 125730 h 1514951"/>
                <a:gd name="connsiteX124" fmla="*/ 679513 w 1482947"/>
                <a:gd name="connsiteY124" fmla="*/ 128873 h 1514951"/>
                <a:gd name="connsiteX125" fmla="*/ 682847 w 1482947"/>
                <a:gd name="connsiteY125" fmla="*/ 121158 h 1514951"/>
                <a:gd name="connsiteX126" fmla="*/ 676561 w 1482947"/>
                <a:gd name="connsiteY126" fmla="*/ 113728 h 1514951"/>
                <a:gd name="connsiteX127" fmla="*/ 680371 w 1482947"/>
                <a:gd name="connsiteY127" fmla="*/ 102775 h 1514951"/>
                <a:gd name="connsiteX128" fmla="*/ 695611 w 1482947"/>
                <a:gd name="connsiteY128" fmla="*/ 106108 h 1514951"/>
                <a:gd name="connsiteX129" fmla="*/ 713518 w 1482947"/>
                <a:gd name="connsiteY129" fmla="*/ 102203 h 1514951"/>
                <a:gd name="connsiteX130" fmla="*/ 735044 w 1482947"/>
                <a:gd name="connsiteY130" fmla="*/ 110109 h 1514951"/>
                <a:gd name="connsiteX131" fmla="*/ 751618 w 1482947"/>
                <a:gd name="connsiteY131" fmla="*/ 117919 h 1514951"/>
                <a:gd name="connsiteX132" fmla="*/ 763333 w 1482947"/>
                <a:gd name="connsiteY132" fmla="*/ 107728 h 1514951"/>
                <a:gd name="connsiteX133" fmla="*/ 771715 w 1482947"/>
                <a:gd name="connsiteY133" fmla="*/ 109347 h 1514951"/>
                <a:gd name="connsiteX134" fmla="*/ 776954 w 1482947"/>
                <a:gd name="connsiteY134" fmla="*/ 120015 h 1514951"/>
                <a:gd name="connsiteX135" fmla="*/ 795052 w 1482947"/>
                <a:gd name="connsiteY135" fmla="*/ 117348 h 1514951"/>
                <a:gd name="connsiteX136" fmla="*/ 809434 w 1482947"/>
                <a:gd name="connsiteY136" fmla="*/ 103060 h 1514951"/>
                <a:gd name="connsiteX137" fmla="*/ 821055 w 1482947"/>
                <a:gd name="connsiteY137" fmla="*/ 75342 h 1514951"/>
                <a:gd name="connsiteX138" fmla="*/ 843439 w 1482947"/>
                <a:gd name="connsiteY138" fmla="*/ 40957 h 1514951"/>
                <a:gd name="connsiteX139" fmla="*/ 856393 w 1482947"/>
                <a:gd name="connsiteY139" fmla="*/ 39243 h 1514951"/>
                <a:gd name="connsiteX140" fmla="*/ 865727 w 1482947"/>
                <a:gd name="connsiteY140" fmla="*/ 60007 h 1514951"/>
                <a:gd name="connsiteX141" fmla="*/ 886873 w 1482947"/>
                <a:gd name="connsiteY141" fmla="*/ 125730 h 1514951"/>
                <a:gd name="connsiteX142" fmla="*/ 907066 w 1482947"/>
                <a:gd name="connsiteY142" fmla="*/ 131921 h 1514951"/>
                <a:gd name="connsiteX143" fmla="*/ 908113 w 1482947"/>
                <a:gd name="connsiteY143" fmla="*/ 157829 h 1514951"/>
                <a:gd name="connsiteX144" fmla="*/ 879729 w 1482947"/>
                <a:gd name="connsiteY144" fmla="*/ 188690 h 1514951"/>
                <a:gd name="connsiteX145" fmla="*/ 891445 w 1482947"/>
                <a:gd name="connsiteY145" fmla="*/ 200025 h 1514951"/>
                <a:gd name="connsiteX146" fmla="*/ 958310 w 1482947"/>
                <a:gd name="connsiteY146" fmla="*/ 205930 h 1514951"/>
                <a:gd name="connsiteX147" fmla="*/ 959644 w 1482947"/>
                <a:gd name="connsiteY147" fmla="*/ 243554 h 1514951"/>
                <a:gd name="connsiteX148" fmla="*/ 988314 w 1482947"/>
                <a:gd name="connsiteY148" fmla="*/ 218884 h 1514951"/>
                <a:gd name="connsiteX149" fmla="*/ 1035844 w 1482947"/>
                <a:gd name="connsiteY149" fmla="*/ 232505 h 1514951"/>
                <a:gd name="connsiteX150" fmla="*/ 1098518 w 1482947"/>
                <a:gd name="connsiteY150" fmla="*/ 255365 h 1514951"/>
                <a:gd name="connsiteX151" fmla="*/ 1116997 w 1482947"/>
                <a:gd name="connsiteY151" fmla="*/ 277368 h 1514951"/>
                <a:gd name="connsiteX152" fmla="*/ 1110806 w 1482947"/>
                <a:gd name="connsiteY152" fmla="*/ 298132 h 1514951"/>
                <a:gd name="connsiteX153" fmla="*/ 1154716 w 1482947"/>
                <a:gd name="connsiteY153" fmla="*/ 286512 h 1514951"/>
                <a:gd name="connsiteX154" fmla="*/ 1228249 w 1482947"/>
                <a:gd name="connsiteY154" fmla="*/ 306419 h 1514951"/>
                <a:gd name="connsiteX155" fmla="*/ 1284732 w 1482947"/>
                <a:gd name="connsiteY155" fmla="*/ 304895 h 1514951"/>
                <a:gd name="connsiteX156" fmla="*/ 1340548 w 1482947"/>
                <a:gd name="connsiteY156" fmla="*/ 336042 h 1514951"/>
                <a:gd name="connsiteX157" fmla="*/ 1388745 w 1482947"/>
                <a:gd name="connsiteY157" fmla="*/ 378047 h 1514951"/>
                <a:gd name="connsiteX158" fmla="*/ 1417891 w 1482947"/>
                <a:gd name="connsiteY158" fmla="*/ 388810 h 1514951"/>
                <a:gd name="connsiteX159" fmla="*/ 1450181 w 1482947"/>
                <a:gd name="connsiteY159" fmla="*/ 390430 h 1514951"/>
                <a:gd name="connsiteX160" fmla="*/ 1463897 w 1482947"/>
                <a:gd name="connsiteY160" fmla="*/ 402241 h 1514951"/>
                <a:gd name="connsiteX161" fmla="*/ 1476661 w 1482947"/>
                <a:gd name="connsiteY161" fmla="*/ 450247 h 1514951"/>
                <a:gd name="connsiteX162" fmla="*/ 1482947 w 1482947"/>
                <a:gd name="connsiteY162" fmla="*/ 473011 h 1514951"/>
                <a:gd name="connsiteX163" fmla="*/ 1467898 w 1482947"/>
                <a:gd name="connsiteY163" fmla="*/ 535495 h 1514951"/>
                <a:gd name="connsiteX164" fmla="*/ 1448657 w 1482947"/>
                <a:gd name="connsiteY164" fmla="*/ 560165 h 1514951"/>
                <a:gd name="connsiteX165" fmla="*/ 1395413 w 1482947"/>
                <a:gd name="connsiteY165" fmla="*/ 612934 h 1514951"/>
                <a:gd name="connsiteX166" fmla="*/ 1371314 w 1482947"/>
                <a:gd name="connsiteY166" fmla="*/ 655891 h 1514951"/>
                <a:gd name="connsiteX167" fmla="*/ 1343406 w 1482947"/>
                <a:gd name="connsiteY167" fmla="*/ 689038 h 1514951"/>
                <a:gd name="connsiteX168" fmla="*/ 1333976 w 1482947"/>
                <a:gd name="connsiteY168" fmla="*/ 689800 h 1514951"/>
                <a:gd name="connsiteX169" fmla="*/ 1323308 w 1482947"/>
                <a:gd name="connsiteY169" fmla="*/ 717804 h 1514951"/>
                <a:gd name="connsiteX170" fmla="*/ 1325975 w 1482947"/>
                <a:gd name="connsiteY170" fmla="*/ 789622 h 1514951"/>
                <a:gd name="connsiteX171" fmla="*/ 1315498 w 1482947"/>
                <a:gd name="connsiteY171" fmla="*/ 849059 h 1514951"/>
                <a:gd name="connsiteX172" fmla="*/ 1311497 w 1482947"/>
                <a:gd name="connsiteY172" fmla="*/ 874680 h 1514951"/>
                <a:gd name="connsiteX173" fmla="*/ 1299686 w 1482947"/>
                <a:gd name="connsiteY173" fmla="*/ 889921 h 1514951"/>
                <a:gd name="connsiteX174" fmla="*/ 1292923 w 1482947"/>
                <a:gd name="connsiteY174" fmla="*/ 941927 h 1514951"/>
                <a:gd name="connsiteX175" fmla="*/ 1254633 w 1482947"/>
                <a:gd name="connsiteY175" fmla="*/ 992981 h 1514951"/>
                <a:gd name="connsiteX176" fmla="*/ 1248156 w 1482947"/>
                <a:gd name="connsiteY176" fmla="*/ 1033558 h 1514951"/>
                <a:gd name="connsiteX177" fmla="*/ 1217581 w 1482947"/>
                <a:gd name="connsiteY177" fmla="*/ 1050798 h 1514951"/>
                <a:gd name="connsiteX178" fmla="*/ 1208723 w 1482947"/>
                <a:gd name="connsiteY178" fmla="*/ 1074515 h 1514951"/>
                <a:gd name="connsiteX179" fmla="*/ 1167765 w 1482947"/>
                <a:gd name="connsiteY179" fmla="*/ 1074515 h 1514951"/>
                <a:gd name="connsiteX180" fmla="*/ 1108329 w 1482947"/>
                <a:gd name="connsiteY180" fmla="*/ 1089565 h 1514951"/>
                <a:gd name="connsiteX181" fmla="*/ 1081659 w 1482947"/>
                <a:gd name="connsiteY181" fmla="*/ 1107186 h 1514951"/>
                <a:gd name="connsiteX182" fmla="*/ 1039368 w 1482947"/>
                <a:gd name="connsiteY182" fmla="*/ 1118806 h 1514951"/>
                <a:gd name="connsiteX183" fmla="*/ 994886 w 1482947"/>
                <a:gd name="connsiteY183" fmla="*/ 1150620 h 1514951"/>
                <a:gd name="connsiteX184" fmla="*/ 962977 w 1482947"/>
                <a:gd name="connsiteY184" fmla="*/ 1190339 h 1514951"/>
                <a:gd name="connsiteX185" fmla="*/ 957453 w 1482947"/>
                <a:gd name="connsiteY185" fmla="*/ 1220343 h 1514951"/>
                <a:gd name="connsiteX186" fmla="*/ 963739 w 1482947"/>
                <a:gd name="connsiteY186" fmla="*/ 1242727 h 1514951"/>
                <a:gd name="connsiteX187" fmla="*/ 956596 w 1482947"/>
                <a:gd name="connsiteY187" fmla="*/ 1283684 h 1514951"/>
                <a:gd name="connsiteX188" fmla="*/ 948118 w 1482947"/>
                <a:gd name="connsiteY188" fmla="*/ 1303591 h 1514951"/>
                <a:gd name="connsiteX189" fmla="*/ 921734 w 1482947"/>
                <a:gd name="connsiteY189" fmla="*/ 1325975 h 1514951"/>
                <a:gd name="connsiteX190" fmla="*/ 879824 w 1482947"/>
                <a:gd name="connsiteY190" fmla="*/ 1398555 h 1514951"/>
                <a:gd name="connsiteX191" fmla="*/ 846582 w 1482947"/>
                <a:gd name="connsiteY191" fmla="*/ 1431417 h 1514951"/>
                <a:gd name="connsiteX192" fmla="*/ 820864 w 1482947"/>
                <a:gd name="connsiteY192" fmla="*/ 1450943 h 1514951"/>
                <a:gd name="connsiteX193" fmla="*/ 803720 w 1482947"/>
                <a:gd name="connsiteY193" fmla="*/ 1490853 h 1514951"/>
                <a:gd name="connsiteX194" fmla="*/ 778669 w 1482947"/>
                <a:gd name="connsiteY194" fmla="*/ 1514951 h 1514951"/>
                <a:gd name="connsiteX195" fmla="*/ 768191 w 1482947"/>
                <a:gd name="connsiteY195" fmla="*/ 1490948 h 1514951"/>
                <a:gd name="connsiteX196" fmla="*/ 784860 w 1482947"/>
                <a:gd name="connsiteY196" fmla="*/ 1471136 h 1514951"/>
                <a:gd name="connsiteX197" fmla="*/ 763048 w 1482947"/>
                <a:gd name="connsiteY197" fmla="*/ 1442752 h 1514951"/>
                <a:gd name="connsiteX198" fmla="*/ 733425 w 1482947"/>
                <a:gd name="connsiteY198" fmla="*/ 1419606 h 1514951"/>
                <a:gd name="connsiteX199" fmla="*/ 694468 w 1482947"/>
                <a:gd name="connsiteY199" fmla="*/ 1393221 h 1514951"/>
                <a:gd name="connsiteX200" fmla="*/ 680466 w 1482947"/>
                <a:gd name="connsiteY200" fmla="*/ 1394270 h 1514951"/>
                <a:gd name="connsiteX201" fmla="*/ 642652 w 1482947"/>
                <a:gd name="connsiteY201" fmla="*/ 1362456 h 1514951"/>
                <a:gd name="connsiteX202" fmla="*/ 618172 w 1482947"/>
                <a:gd name="connsiteY202" fmla="*/ 1366742 h 151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</a:cxnLst>
              <a:rect l="l" t="t" r="r" b="b"/>
              <a:pathLst>
                <a:path w="1482947" h="1514951" extrusionOk="0">
                  <a:moveTo>
                    <a:pt x="618268" y="1367028"/>
                  </a:moveTo>
                  <a:lnTo>
                    <a:pt x="668655" y="1311116"/>
                  </a:lnTo>
                  <a:lnTo>
                    <a:pt x="711327" y="1271492"/>
                  </a:lnTo>
                  <a:lnTo>
                    <a:pt x="736663" y="1255014"/>
                  </a:lnTo>
                  <a:lnTo>
                    <a:pt x="768477" y="1232630"/>
                  </a:lnTo>
                  <a:lnTo>
                    <a:pt x="769239" y="1200436"/>
                  </a:lnTo>
                  <a:lnTo>
                    <a:pt x="750284" y="1177290"/>
                  </a:lnTo>
                  <a:lnTo>
                    <a:pt x="731520" y="1184815"/>
                  </a:lnTo>
                  <a:lnTo>
                    <a:pt x="738949" y="1161764"/>
                  </a:lnTo>
                  <a:lnTo>
                    <a:pt x="744093" y="1138047"/>
                  </a:lnTo>
                  <a:lnTo>
                    <a:pt x="744093" y="1116235"/>
                  </a:lnTo>
                  <a:lnTo>
                    <a:pt x="730472" y="1109091"/>
                  </a:lnTo>
                  <a:lnTo>
                    <a:pt x="716280" y="1115377"/>
                  </a:lnTo>
                  <a:lnTo>
                    <a:pt x="702278" y="1113663"/>
                  </a:lnTo>
                  <a:lnTo>
                    <a:pt x="697801" y="1098328"/>
                  </a:lnTo>
                  <a:lnTo>
                    <a:pt x="694277" y="1062133"/>
                  </a:lnTo>
                  <a:lnTo>
                    <a:pt x="687133" y="1050417"/>
                  </a:lnTo>
                  <a:lnTo>
                    <a:pt x="661702" y="1039653"/>
                  </a:lnTo>
                  <a:lnTo>
                    <a:pt x="646366" y="1047464"/>
                  </a:lnTo>
                  <a:lnTo>
                    <a:pt x="606457" y="1039749"/>
                  </a:lnTo>
                  <a:lnTo>
                    <a:pt x="608838" y="986504"/>
                  </a:lnTo>
                  <a:lnTo>
                    <a:pt x="597694" y="964502"/>
                  </a:lnTo>
                  <a:lnTo>
                    <a:pt x="609505" y="956596"/>
                  </a:lnTo>
                  <a:lnTo>
                    <a:pt x="605885" y="934212"/>
                  </a:lnTo>
                  <a:lnTo>
                    <a:pt x="616267" y="917257"/>
                  </a:lnTo>
                  <a:lnTo>
                    <a:pt x="623030" y="886682"/>
                  </a:lnTo>
                  <a:lnTo>
                    <a:pt x="613981" y="862584"/>
                  </a:lnTo>
                  <a:lnTo>
                    <a:pt x="593407" y="851630"/>
                  </a:lnTo>
                  <a:lnTo>
                    <a:pt x="589407" y="836390"/>
                  </a:lnTo>
                  <a:lnTo>
                    <a:pt x="594931" y="814006"/>
                  </a:lnTo>
                  <a:lnTo>
                    <a:pt x="522541" y="812482"/>
                  </a:lnTo>
                  <a:lnTo>
                    <a:pt x="507968" y="767620"/>
                  </a:lnTo>
                  <a:lnTo>
                    <a:pt x="519017" y="767048"/>
                  </a:lnTo>
                  <a:lnTo>
                    <a:pt x="518446" y="750475"/>
                  </a:lnTo>
                  <a:lnTo>
                    <a:pt x="511016" y="739330"/>
                  </a:lnTo>
                  <a:lnTo>
                    <a:pt x="509397" y="717232"/>
                  </a:lnTo>
                  <a:lnTo>
                    <a:pt x="487394" y="705802"/>
                  </a:lnTo>
                  <a:lnTo>
                    <a:pt x="463677" y="706183"/>
                  </a:lnTo>
                  <a:lnTo>
                    <a:pt x="448056" y="695134"/>
                  </a:lnTo>
                  <a:lnTo>
                    <a:pt x="422434" y="687610"/>
                  </a:lnTo>
                  <a:lnTo>
                    <a:pt x="407575" y="673322"/>
                  </a:lnTo>
                  <a:lnTo>
                    <a:pt x="365284" y="667036"/>
                  </a:lnTo>
                  <a:lnTo>
                    <a:pt x="324231" y="632936"/>
                  </a:lnTo>
                  <a:lnTo>
                    <a:pt x="327374" y="607505"/>
                  </a:lnTo>
                  <a:lnTo>
                    <a:pt x="322802" y="592931"/>
                  </a:lnTo>
                  <a:lnTo>
                    <a:pt x="326707" y="564547"/>
                  </a:lnTo>
                  <a:lnTo>
                    <a:pt x="277273" y="571024"/>
                  </a:lnTo>
                  <a:lnTo>
                    <a:pt x="257461" y="585216"/>
                  </a:lnTo>
                  <a:lnTo>
                    <a:pt x="224409" y="600742"/>
                  </a:lnTo>
                  <a:lnTo>
                    <a:pt x="215932" y="612076"/>
                  </a:lnTo>
                  <a:lnTo>
                    <a:pt x="196501" y="613029"/>
                  </a:lnTo>
                  <a:lnTo>
                    <a:pt x="168307" y="609790"/>
                  </a:lnTo>
                  <a:lnTo>
                    <a:pt x="147066" y="616363"/>
                  </a:lnTo>
                  <a:lnTo>
                    <a:pt x="129826" y="611886"/>
                  </a:lnTo>
                  <a:lnTo>
                    <a:pt x="132397" y="554355"/>
                  </a:lnTo>
                  <a:lnTo>
                    <a:pt x="101441" y="576548"/>
                  </a:lnTo>
                  <a:lnTo>
                    <a:pt x="68199" y="575596"/>
                  </a:lnTo>
                  <a:lnTo>
                    <a:pt x="53912" y="555403"/>
                  </a:lnTo>
                  <a:lnTo>
                    <a:pt x="28861" y="553212"/>
                  </a:lnTo>
                  <a:lnTo>
                    <a:pt x="36766" y="536924"/>
                  </a:lnTo>
                  <a:lnTo>
                    <a:pt x="15716" y="513874"/>
                  </a:lnTo>
                  <a:lnTo>
                    <a:pt x="0" y="479965"/>
                  </a:lnTo>
                  <a:lnTo>
                    <a:pt x="10001" y="473107"/>
                  </a:lnTo>
                  <a:lnTo>
                    <a:pt x="10001" y="457105"/>
                  </a:lnTo>
                  <a:lnTo>
                    <a:pt x="32861" y="446341"/>
                  </a:lnTo>
                  <a:lnTo>
                    <a:pt x="29051" y="425958"/>
                  </a:lnTo>
                  <a:lnTo>
                    <a:pt x="38576" y="412718"/>
                  </a:lnTo>
                  <a:lnTo>
                    <a:pt x="41434" y="395192"/>
                  </a:lnTo>
                  <a:lnTo>
                    <a:pt x="84582" y="369475"/>
                  </a:lnTo>
                  <a:lnTo>
                    <a:pt x="115538" y="362426"/>
                  </a:lnTo>
                  <a:lnTo>
                    <a:pt x="120491" y="356806"/>
                  </a:lnTo>
                  <a:lnTo>
                    <a:pt x="154591" y="358521"/>
                  </a:lnTo>
                  <a:lnTo>
                    <a:pt x="171545" y="255460"/>
                  </a:lnTo>
                  <a:lnTo>
                    <a:pt x="172498" y="239173"/>
                  </a:lnTo>
                  <a:lnTo>
                    <a:pt x="166592" y="217741"/>
                  </a:lnTo>
                  <a:lnTo>
                    <a:pt x="149923" y="204025"/>
                  </a:lnTo>
                  <a:lnTo>
                    <a:pt x="149923" y="176784"/>
                  </a:lnTo>
                  <a:cubicBezTo>
                    <a:pt x="149923" y="176784"/>
                    <a:pt x="171355" y="170593"/>
                    <a:pt x="171355" y="170593"/>
                  </a:cubicBezTo>
                  <a:lnTo>
                    <a:pt x="178879" y="174498"/>
                  </a:lnTo>
                  <a:lnTo>
                    <a:pt x="180118" y="160115"/>
                  </a:lnTo>
                  <a:lnTo>
                    <a:pt x="158020" y="156210"/>
                  </a:lnTo>
                  <a:lnTo>
                    <a:pt x="157639" y="132778"/>
                  </a:lnTo>
                  <a:lnTo>
                    <a:pt x="231172" y="133540"/>
                  </a:lnTo>
                  <a:lnTo>
                    <a:pt x="243745" y="120586"/>
                  </a:lnTo>
                  <a:lnTo>
                    <a:pt x="254222" y="132397"/>
                  </a:lnTo>
                  <a:lnTo>
                    <a:pt x="261461" y="154591"/>
                  </a:lnTo>
                  <a:lnTo>
                    <a:pt x="268605" y="149923"/>
                  </a:lnTo>
                  <a:lnTo>
                    <a:pt x="289465" y="169831"/>
                  </a:lnTo>
                  <a:lnTo>
                    <a:pt x="318802" y="167449"/>
                  </a:lnTo>
                  <a:lnTo>
                    <a:pt x="326041" y="155829"/>
                  </a:lnTo>
                  <a:lnTo>
                    <a:pt x="354044" y="147066"/>
                  </a:lnTo>
                  <a:lnTo>
                    <a:pt x="369665" y="140970"/>
                  </a:lnTo>
                  <a:lnTo>
                    <a:pt x="373951" y="125063"/>
                  </a:lnTo>
                  <a:lnTo>
                    <a:pt x="401002" y="114300"/>
                  </a:lnTo>
                  <a:lnTo>
                    <a:pt x="398812" y="106489"/>
                  </a:lnTo>
                  <a:lnTo>
                    <a:pt x="366903" y="103251"/>
                  </a:lnTo>
                  <a:lnTo>
                    <a:pt x="361664" y="79534"/>
                  </a:lnTo>
                  <a:lnTo>
                    <a:pt x="363188" y="54292"/>
                  </a:lnTo>
                  <a:lnTo>
                    <a:pt x="346329" y="44577"/>
                  </a:lnTo>
                  <a:lnTo>
                    <a:pt x="353377" y="41053"/>
                  </a:lnTo>
                  <a:lnTo>
                    <a:pt x="381381" y="45910"/>
                  </a:lnTo>
                  <a:lnTo>
                    <a:pt x="411385" y="55340"/>
                  </a:lnTo>
                  <a:lnTo>
                    <a:pt x="422338" y="46482"/>
                  </a:lnTo>
                  <a:lnTo>
                    <a:pt x="449389" y="40576"/>
                  </a:lnTo>
                  <a:lnTo>
                    <a:pt x="491680" y="26575"/>
                  </a:lnTo>
                  <a:lnTo>
                    <a:pt x="505587" y="12287"/>
                  </a:lnTo>
                  <a:lnTo>
                    <a:pt x="500443" y="1619"/>
                  </a:lnTo>
                  <a:lnTo>
                    <a:pt x="520160" y="0"/>
                  </a:lnTo>
                  <a:lnTo>
                    <a:pt x="529018" y="8667"/>
                  </a:lnTo>
                  <a:lnTo>
                    <a:pt x="524065" y="25146"/>
                  </a:lnTo>
                  <a:lnTo>
                    <a:pt x="537020" y="30766"/>
                  </a:lnTo>
                  <a:lnTo>
                    <a:pt x="545782" y="48292"/>
                  </a:lnTo>
                  <a:lnTo>
                    <a:pt x="535305" y="61531"/>
                  </a:lnTo>
                  <a:lnTo>
                    <a:pt x="529209" y="93631"/>
                  </a:lnTo>
                  <a:lnTo>
                    <a:pt x="538924" y="112585"/>
                  </a:lnTo>
                  <a:lnTo>
                    <a:pt x="541591" y="129921"/>
                  </a:lnTo>
                  <a:lnTo>
                    <a:pt x="564928" y="147447"/>
                  </a:lnTo>
                  <a:lnTo>
                    <a:pt x="583501" y="149352"/>
                  </a:lnTo>
                  <a:lnTo>
                    <a:pt x="587692" y="142113"/>
                  </a:lnTo>
                  <a:lnTo>
                    <a:pt x="599504" y="140494"/>
                  </a:lnTo>
                  <a:lnTo>
                    <a:pt x="616648" y="133921"/>
                  </a:lnTo>
                  <a:lnTo>
                    <a:pt x="628936" y="123920"/>
                  </a:lnTo>
                  <a:lnTo>
                    <a:pt x="649796" y="127063"/>
                  </a:lnTo>
                  <a:lnTo>
                    <a:pt x="658939" y="125730"/>
                  </a:lnTo>
                  <a:lnTo>
                    <a:pt x="679513" y="128873"/>
                  </a:lnTo>
                  <a:lnTo>
                    <a:pt x="682847" y="121158"/>
                  </a:lnTo>
                  <a:lnTo>
                    <a:pt x="676561" y="113728"/>
                  </a:lnTo>
                  <a:lnTo>
                    <a:pt x="680371" y="102775"/>
                  </a:lnTo>
                  <a:lnTo>
                    <a:pt x="695611" y="106108"/>
                  </a:lnTo>
                  <a:lnTo>
                    <a:pt x="713518" y="102203"/>
                  </a:lnTo>
                  <a:lnTo>
                    <a:pt x="735044" y="110109"/>
                  </a:lnTo>
                  <a:lnTo>
                    <a:pt x="751618" y="117919"/>
                  </a:lnTo>
                  <a:lnTo>
                    <a:pt x="763333" y="107728"/>
                  </a:lnTo>
                  <a:lnTo>
                    <a:pt x="771715" y="109347"/>
                  </a:lnTo>
                  <a:lnTo>
                    <a:pt x="776954" y="120015"/>
                  </a:lnTo>
                  <a:lnTo>
                    <a:pt x="795052" y="117348"/>
                  </a:lnTo>
                  <a:lnTo>
                    <a:pt x="809434" y="103060"/>
                  </a:lnTo>
                  <a:lnTo>
                    <a:pt x="821055" y="75342"/>
                  </a:lnTo>
                  <a:lnTo>
                    <a:pt x="843439" y="40957"/>
                  </a:lnTo>
                  <a:lnTo>
                    <a:pt x="856393" y="39243"/>
                  </a:lnTo>
                  <a:lnTo>
                    <a:pt x="865727" y="60007"/>
                  </a:lnTo>
                  <a:lnTo>
                    <a:pt x="886873" y="125730"/>
                  </a:lnTo>
                  <a:lnTo>
                    <a:pt x="907066" y="131921"/>
                  </a:lnTo>
                  <a:lnTo>
                    <a:pt x="908113" y="157829"/>
                  </a:lnTo>
                  <a:lnTo>
                    <a:pt x="879729" y="188690"/>
                  </a:lnTo>
                  <a:lnTo>
                    <a:pt x="891445" y="200025"/>
                  </a:lnTo>
                  <a:lnTo>
                    <a:pt x="958310" y="205930"/>
                  </a:lnTo>
                  <a:lnTo>
                    <a:pt x="959644" y="243554"/>
                  </a:lnTo>
                  <a:lnTo>
                    <a:pt x="988314" y="218884"/>
                  </a:lnTo>
                  <a:lnTo>
                    <a:pt x="1035844" y="232505"/>
                  </a:lnTo>
                  <a:lnTo>
                    <a:pt x="1098518" y="255365"/>
                  </a:lnTo>
                  <a:lnTo>
                    <a:pt x="1116997" y="277368"/>
                  </a:lnTo>
                  <a:lnTo>
                    <a:pt x="1110806" y="298132"/>
                  </a:lnTo>
                  <a:lnTo>
                    <a:pt x="1154716" y="286512"/>
                  </a:lnTo>
                  <a:lnTo>
                    <a:pt x="1228249" y="306419"/>
                  </a:lnTo>
                  <a:lnTo>
                    <a:pt x="1284732" y="304895"/>
                  </a:lnTo>
                  <a:lnTo>
                    <a:pt x="1340548" y="336042"/>
                  </a:lnTo>
                  <a:lnTo>
                    <a:pt x="1388745" y="378047"/>
                  </a:lnTo>
                  <a:lnTo>
                    <a:pt x="1417891" y="388810"/>
                  </a:lnTo>
                  <a:lnTo>
                    <a:pt x="1450181" y="390430"/>
                  </a:lnTo>
                  <a:lnTo>
                    <a:pt x="1463897" y="402241"/>
                  </a:lnTo>
                  <a:lnTo>
                    <a:pt x="1476661" y="450247"/>
                  </a:lnTo>
                  <a:lnTo>
                    <a:pt x="1482947" y="473011"/>
                  </a:lnTo>
                  <a:lnTo>
                    <a:pt x="1467898" y="535495"/>
                  </a:lnTo>
                  <a:lnTo>
                    <a:pt x="1448657" y="560165"/>
                  </a:lnTo>
                  <a:lnTo>
                    <a:pt x="1395413" y="612934"/>
                  </a:lnTo>
                  <a:lnTo>
                    <a:pt x="1371314" y="655891"/>
                  </a:lnTo>
                  <a:lnTo>
                    <a:pt x="1343406" y="689038"/>
                  </a:lnTo>
                  <a:lnTo>
                    <a:pt x="1333976" y="689800"/>
                  </a:lnTo>
                  <a:lnTo>
                    <a:pt x="1323308" y="717804"/>
                  </a:lnTo>
                  <a:lnTo>
                    <a:pt x="1325975" y="789622"/>
                  </a:lnTo>
                  <a:lnTo>
                    <a:pt x="1315498" y="849059"/>
                  </a:lnTo>
                  <a:lnTo>
                    <a:pt x="1311497" y="874680"/>
                  </a:lnTo>
                  <a:lnTo>
                    <a:pt x="1299686" y="889921"/>
                  </a:lnTo>
                  <a:lnTo>
                    <a:pt x="1292923" y="941927"/>
                  </a:lnTo>
                  <a:lnTo>
                    <a:pt x="1254633" y="992981"/>
                  </a:lnTo>
                  <a:lnTo>
                    <a:pt x="1248156" y="1033558"/>
                  </a:lnTo>
                  <a:lnTo>
                    <a:pt x="1217581" y="1050798"/>
                  </a:lnTo>
                  <a:lnTo>
                    <a:pt x="1208723" y="1074515"/>
                  </a:lnTo>
                  <a:lnTo>
                    <a:pt x="1167765" y="1074515"/>
                  </a:lnTo>
                  <a:cubicBezTo>
                    <a:pt x="1167765" y="1074515"/>
                    <a:pt x="1108329" y="1089565"/>
                    <a:pt x="1108329" y="1089565"/>
                  </a:cubicBezTo>
                  <a:lnTo>
                    <a:pt x="1081659" y="1107186"/>
                  </a:lnTo>
                  <a:lnTo>
                    <a:pt x="1039368" y="1118806"/>
                  </a:lnTo>
                  <a:lnTo>
                    <a:pt x="994886" y="1150620"/>
                  </a:lnTo>
                  <a:lnTo>
                    <a:pt x="962977" y="1190339"/>
                  </a:lnTo>
                  <a:lnTo>
                    <a:pt x="957453" y="1220343"/>
                  </a:lnTo>
                  <a:lnTo>
                    <a:pt x="963739" y="1242727"/>
                  </a:lnTo>
                  <a:lnTo>
                    <a:pt x="956596" y="1283684"/>
                  </a:lnTo>
                  <a:lnTo>
                    <a:pt x="948118" y="1303591"/>
                  </a:lnTo>
                  <a:lnTo>
                    <a:pt x="921734" y="1325975"/>
                  </a:lnTo>
                  <a:lnTo>
                    <a:pt x="879824" y="1398555"/>
                  </a:lnTo>
                  <a:lnTo>
                    <a:pt x="846582" y="1431417"/>
                  </a:lnTo>
                  <a:lnTo>
                    <a:pt x="820864" y="1450943"/>
                  </a:lnTo>
                  <a:lnTo>
                    <a:pt x="803720" y="1490853"/>
                  </a:lnTo>
                  <a:lnTo>
                    <a:pt x="778669" y="1514951"/>
                  </a:lnTo>
                  <a:lnTo>
                    <a:pt x="768191" y="1490948"/>
                  </a:lnTo>
                  <a:lnTo>
                    <a:pt x="784860" y="1471136"/>
                  </a:lnTo>
                  <a:lnTo>
                    <a:pt x="763048" y="1442752"/>
                  </a:lnTo>
                  <a:lnTo>
                    <a:pt x="733425" y="1419606"/>
                  </a:lnTo>
                  <a:lnTo>
                    <a:pt x="694468" y="1393221"/>
                  </a:lnTo>
                  <a:lnTo>
                    <a:pt x="680466" y="1394270"/>
                  </a:lnTo>
                  <a:lnTo>
                    <a:pt x="642652" y="1362456"/>
                  </a:lnTo>
                  <a:lnTo>
                    <a:pt x="618172" y="136674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2595BAA5-B9F5-6093-FD0E-6A7C5535E715}"/>
                </a:ext>
              </a:extLst>
            </p:cNvPr>
            <p:cNvSpPr/>
            <p:nvPr/>
          </p:nvSpPr>
          <p:spPr bwMode="auto">
            <a:xfrm>
              <a:off x="12109259" y="6463251"/>
              <a:ext cx="74866" cy="133350"/>
            </a:xfrm>
            <a:custGeom>
              <a:avLst/>
              <a:gdLst>
                <a:gd name="connsiteX0" fmla="*/ 54673 w 74866"/>
                <a:gd name="connsiteY0" fmla="*/ 131445 h 133350"/>
                <a:gd name="connsiteX1" fmla="*/ 45339 w 74866"/>
                <a:gd name="connsiteY1" fmla="*/ 133350 h 133350"/>
                <a:gd name="connsiteX2" fmla="*/ 35814 w 74866"/>
                <a:gd name="connsiteY2" fmla="*/ 110490 h 133350"/>
                <a:gd name="connsiteX3" fmla="*/ 21622 w 74866"/>
                <a:gd name="connsiteY3" fmla="*/ 98869 h 133350"/>
                <a:gd name="connsiteX4" fmla="*/ 29813 w 74866"/>
                <a:gd name="connsiteY4" fmla="*/ 73533 h 133350"/>
                <a:gd name="connsiteX5" fmla="*/ 41148 w 74866"/>
                <a:gd name="connsiteY5" fmla="*/ 75057 h 133350"/>
                <a:gd name="connsiteX6" fmla="*/ 54388 w 74866"/>
                <a:gd name="connsiteY6" fmla="*/ 108204 h 133350"/>
                <a:gd name="connsiteX7" fmla="*/ 54673 w 74866"/>
                <a:gd name="connsiteY7" fmla="*/ 131540 h 133350"/>
                <a:gd name="connsiteX8" fmla="*/ 43910 w 74866"/>
                <a:gd name="connsiteY8" fmla="*/ 18574 h 133350"/>
                <a:gd name="connsiteX9" fmla="*/ 2667 w 74866"/>
                <a:gd name="connsiteY9" fmla="*/ 25051 h 133350"/>
                <a:gd name="connsiteX10" fmla="*/ 0 w 74866"/>
                <a:gd name="connsiteY10" fmla="*/ 10192 h 133350"/>
                <a:gd name="connsiteX11" fmla="*/ 17812 w 74866"/>
                <a:gd name="connsiteY11" fmla="*/ 6953 h 133350"/>
                <a:gd name="connsiteX12" fmla="*/ 42767 w 74866"/>
                <a:gd name="connsiteY12" fmla="*/ 8001 h 133350"/>
                <a:gd name="connsiteX13" fmla="*/ 44005 w 74866"/>
                <a:gd name="connsiteY13" fmla="*/ 18478 h 133350"/>
                <a:gd name="connsiteX14" fmla="*/ 74866 w 74866"/>
                <a:gd name="connsiteY14" fmla="*/ 18192 h 133350"/>
                <a:gd name="connsiteX15" fmla="*/ 68389 w 74866"/>
                <a:gd name="connsiteY15" fmla="*/ 46767 h 133350"/>
                <a:gd name="connsiteX16" fmla="*/ 61341 w 74866"/>
                <a:gd name="connsiteY16" fmla="*/ 41624 h 133350"/>
                <a:gd name="connsiteX17" fmla="*/ 62008 w 74866"/>
                <a:gd name="connsiteY17" fmla="*/ 20479 h 133350"/>
                <a:gd name="connsiteX18" fmla="*/ 45053 w 74866"/>
                <a:gd name="connsiteY18" fmla="*/ 4572 h 133350"/>
                <a:gd name="connsiteX19" fmla="*/ 45053 w 74866"/>
                <a:gd name="connsiteY19" fmla="*/ 0 h 133350"/>
                <a:gd name="connsiteX20" fmla="*/ 74866 w 74866"/>
                <a:gd name="connsiteY20" fmla="*/ 18192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4866" h="133350" extrusionOk="0">
                  <a:moveTo>
                    <a:pt x="54673" y="131445"/>
                  </a:moveTo>
                  <a:lnTo>
                    <a:pt x="45339" y="133350"/>
                  </a:lnTo>
                  <a:lnTo>
                    <a:pt x="35814" y="110490"/>
                  </a:lnTo>
                  <a:lnTo>
                    <a:pt x="21622" y="98869"/>
                  </a:lnTo>
                  <a:lnTo>
                    <a:pt x="29813" y="73533"/>
                  </a:lnTo>
                  <a:lnTo>
                    <a:pt x="41148" y="75057"/>
                  </a:lnTo>
                  <a:lnTo>
                    <a:pt x="54388" y="108204"/>
                  </a:lnTo>
                  <a:lnTo>
                    <a:pt x="54673" y="131540"/>
                  </a:lnTo>
                  <a:close/>
                  <a:moveTo>
                    <a:pt x="43910" y="18574"/>
                  </a:moveTo>
                  <a:lnTo>
                    <a:pt x="2667" y="25051"/>
                  </a:lnTo>
                  <a:lnTo>
                    <a:pt x="0" y="10192"/>
                  </a:lnTo>
                  <a:lnTo>
                    <a:pt x="17812" y="6953"/>
                  </a:lnTo>
                  <a:lnTo>
                    <a:pt x="42767" y="8001"/>
                  </a:lnTo>
                  <a:lnTo>
                    <a:pt x="44005" y="18478"/>
                  </a:lnTo>
                  <a:close/>
                  <a:moveTo>
                    <a:pt x="74866" y="18192"/>
                  </a:moveTo>
                  <a:lnTo>
                    <a:pt x="68389" y="46767"/>
                  </a:lnTo>
                  <a:lnTo>
                    <a:pt x="61341" y="41624"/>
                  </a:lnTo>
                  <a:lnTo>
                    <a:pt x="62008" y="20479"/>
                  </a:lnTo>
                  <a:lnTo>
                    <a:pt x="45053" y="4572"/>
                  </a:lnTo>
                  <a:lnTo>
                    <a:pt x="45053" y="0"/>
                  </a:lnTo>
                  <a:cubicBezTo>
                    <a:pt x="45053" y="0"/>
                    <a:pt x="74866" y="18192"/>
                    <a:pt x="74866" y="18192"/>
                  </a:cubicBez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95CCC69-5B9C-E7EB-8E91-4AFBC5869242}"/>
                </a:ext>
              </a:extLst>
            </p:cNvPr>
            <p:cNvSpPr/>
            <p:nvPr/>
          </p:nvSpPr>
          <p:spPr bwMode="auto">
            <a:xfrm>
              <a:off x="18447575" y="6412388"/>
              <a:ext cx="124205" cy="63912"/>
            </a:xfrm>
            <a:custGeom>
              <a:avLst/>
              <a:gdLst>
                <a:gd name="connsiteX0" fmla="*/ 108870 w 124205"/>
                <a:gd name="connsiteY0" fmla="*/ 21336 h 63912"/>
                <a:gd name="connsiteX1" fmla="*/ 124205 w 124205"/>
                <a:gd name="connsiteY1" fmla="*/ 34100 h 63912"/>
                <a:gd name="connsiteX2" fmla="*/ 121539 w 124205"/>
                <a:gd name="connsiteY2" fmla="*/ 59055 h 63912"/>
                <a:gd name="connsiteX3" fmla="*/ 90677 w 124205"/>
                <a:gd name="connsiteY3" fmla="*/ 60293 h 63912"/>
                <a:gd name="connsiteX4" fmla="*/ 58864 w 124205"/>
                <a:gd name="connsiteY4" fmla="*/ 57626 h 63912"/>
                <a:gd name="connsiteX5" fmla="*/ 35051 w 124205"/>
                <a:gd name="connsiteY5" fmla="*/ 63913 h 63912"/>
                <a:gd name="connsiteX6" fmla="*/ 666 w 124205"/>
                <a:gd name="connsiteY6" fmla="*/ 48578 h 63912"/>
                <a:gd name="connsiteX7" fmla="*/ 0 w 124205"/>
                <a:gd name="connsiteY7" fmla="*/ 40386 h 63912"/>
                <a:gd name="connsiteX8" fmla="*/ 24955 w 124205"/>
                <a:gd name="connsiteY8" fmla="*/ 10192 h 63912"/>
                <a:gd name="connsiteX9" fmla="*/ 45339 w 124205"/>
                <a:gd name="connsiteY9" fmla="*/ 0 h 63912"/>
                <a:gd name="connsiteX10" fmla="*/ 72390 w 124205"/>
                <a:gd name="connsiteY10" fmla="*/ 9430 h 63912"/>
                <a:gd name="connsiteX11" fmla="*/ 92297 w 124205"/>
                <a:gd name="connsiteY11" fmla="*/ 10383 h 63912"/>
                <a:gd name="connsiteX12" fmla="*/ 108870 w 124205"/>
                <a:gd name="connsiteY12" fmla="*/ 21431 h 6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205" h="63912" extrusionOk="0">
                  <a:moveTo>
                    <a:pt x="108870" y="21336"/>
                  </a:moveTo>
                  <a:lnTo>
                    <a:pt x="124205" y="34100"/>
                  </a:lnTo>
                  <a:lnTo>
                    <a:pt x="121539" y="59055"/>
                  </a:lnTo>
                  <a:lnTo>
                    <a:pt x="90677" y="60293"/>
                  </a:lnTo>
                  <a:lnTo>
                    <a:pt x="58864" y="57626"/>
                  </a:lnTo>
                  <a:lnTo>
                    <a:pt x="35051" y="63913"/>
                  </a:lnTo>
                  <a:lnTo>
                    <a:pt x="666" y="48578"/>
                  </a:lnTo>
                  <a:lnTo>
                    <a:pt x="0" y="40386"/>
                  </a:lnTo>
                  <a:lnTo>
                    <a:pt x="24955" y="10192"/>
                  </a:lnTo>
                  <a:lnTo>
                    <a:pt x="45339" y="0"/>
                  </a:lnTo>
                  <a:lnTo>
                    <a:pt x="72390" y="9430"/>
                  </a:lnTo>
                  <a:lnTo>
                    <a:pt x="92297" y="10383"/>
                  </a:lnTo>
                  <a:lnTo>
                    <a:pt x="108870" y="2143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9684E243-32A9-E9DC-EA84-B5CD5310D419}"/>
                </a:ext>
              </a:extLst>
            </p:cNvPr>
            <p:cNvSpPr/>
            <p:nvPr/>
          </p:nvSpPr>
          <p:spPr bwMode="auto">
            <a:xfrm>
              <a:off x="15844107" y="8173179"/>
              <a:ext cx="360234" cy="362140"/>
            </a:xfrm>
            <a:custGeom>
              <a:avLst/>
              <a:gdLst>
                <a:gd name="connsiteX0" fmla="*/ 217360 w 360234"/>
                <a:gd name="connsiteY0" fmla="*/ 33909 h 362140"/>
                <a:gd name="connsiteX1" fmla="*/ 224885 w 360234"/>
                <a:gd name="connsiteY1" fmla="*/ 40767 h 362140"/>
                <a:gd name="connsiteX2" fmla="*/ 236887 w 360234"/>
                <a:gd name="connsiteY2" fmla="*/ 63246 h 362140"/>
                <a:gd name="connsiteX3" fmla="*/ 279559 w 360234"/>
                <a:gd name="connsiteY3" fmla="*/ 106109 h 362140"/>
                <a:gd name="connsiteX4" fmla="*/ 295751 w 360234"/>
                <a:gd name="connsiteY4" fmla="*/ 110300 h 362140"/>
                <a:gd name="connsiteX5" fmla="*/ 295751 w 360234"/>
                <a:gd name="connsiteY5" fmla="*/ 124206 h 362140"/>
                <a:gd name="connsiteX6" fmla="*/ 306895 w 360234"/>
                <a:gd name="connsiteY6" fmla="*/ 149162 h 362140"/>
                <a:gd name="connsiteX7" fmla="*/ 336137 w 360234"/>
                <a:gd name="connsiteY7" fmla="*/ 155258 h 362140"/>
                <a:gd name="connsiteX8" fmla="*/ 360235 w 360234"/>
                <a:gd name="connsiteY8" fmla="*/ 173070 h 362140"/>
                <a:gd name="connsiteX9" fmla="*/ 306705 w 360234"/>
                <a:gd name="connsiteY9" fmla="*/ 202216 h 362140"/>
                <a:gd name="connsiteX10" fmla="*/ 272796 w 360234"/>
                <a:gd name="connsiteY10" fmla="*/ 231743 h 362140"/>
                <a:gd name="connsiteX11" fmla="*/ 260222 w 360234"/>
                <a:gd name="connsiteY11" fmla="*/ 258319 h 362140"/>
                <a:gd name="connsiteX12" fmla="*/ 248888 w 360234"/>
                <a:gd name="connsiteY12" fmla="*/ 273272 h 362140"/>
                <a:gd name="connsiteX13" fmla="*/ 228314 w 360234"/>
                <a:gd name="connsiteY13" fmla="*/ 276511 h 362140"/>
                <a:gd name="connsiteX14" fmla="*/ 221742 w 360234"/>
                <a:gd name="connsiteY14" fmla="*/ 295656 h 362140"/>
                <a:gd name="connsiteX15" fmla="*/ 217837 w 360234"/>
                <a:gd name="connsiteY15" fmla="*/ 308039 h 362140"/>
                <a:gd name="connsiteX16" fmla="*/ 193738 w 360234"/>
                <a:gd name="connsiteY16" fmla="*/ 317468 h 362140"/>
                <a:gd name="connsiteX17" fmla="*/ 163068 w 360234"/>
                <a:gd name="connsiteY17" fmla="*/ 315469 h 362140"/>
                <a:gd name="connsiteX18" fmla="*/ 144970 w 360234"/>
                <a:gd name="connsiteY18" fmla="*/ 304324 h 362140"/>
                <a:gd name="connsiteX19" fmla="*/ 129064 w 360234"/>
                <a:gd name="connsiteY19" fmla="*/ 299466 h 362140"/>
                <a:gd name="connsiteX20" fmla="*/ 110585 w 360234"/>
                <a:gd name="connsiteY20" fmla="*/ 308801 h 362140"/>
                <a:gd name="connsiteX21" fmla="*/ 101250 w 360234"/>
                <a:gd name="connsiteY21" fmla="*/ 328041 h 362140"/>
                <a:gd name="connsiteX22" fmla="*/ 83344 w 360234"/>
                <a:gd name="connsiteY22" fmla="*/ 340043 h 362140"/>
                <a:gd name="connsiteX23" fmla="*/ 64484 w 360234"/>
                <a:gd name="connsiteY23" fmla="*/ 357950 h 362140"/>
                <a:gd name="connsiteX24" fmla="*/ 37433 w 360234"/>
                <a:gd name="connsiteY24" fmla="*/ 362141 h 362140"/>
                <a:gd name="connsiteX25" fmla="*/ 29051 w 360234"/>
                <a:gd name="connsiteY25" fmla="*/ 348139 h 362140"/>
                <a:gd name="connsiteX26" fmla="*/ 32575 w 360234"/>
                <a:gd name="connsiteY26" fmla="*/ 323469 h 362140"/>
                <a:gd name="connsiteX27" fmla="*/ 10096 w 360234"/>
                <a:gd name="connsiteY27" fmla="*/ 285465 h 362140"/>
                <a:gd name="connsiteX28" fmla="*/ 0 w 360234"/>
                <a:gd name="connsiteY28" fmla="*/ 279368 h 362140"/>
                <a:gd name="connsiteX29" fmla="*/ 0 w 360234"/>
                <a:gd name="connsiteY29" fmla="*/ 163640 h 362140"/>
                <a:gd name="connsiteX30" fmla="*/ 37147 w 360234"/>
                <a:gd name="connsiteY30" fmla="*/ 162116 h 362140"/>
                <a:gd name="connsiteX31" fmla="*/ 38195 w 360234"/>
                <a:gd name="connsiteY31" fmla="*/ 22956 h 362140"/>
                <a:gd name="connsiteX32" fmla="*/ 66389 w 360234"/>
                <a:gd name="connsiteY32" fmla="*/ 21717 h 362140"/>
                <a:gd name="connsiteX33" fmla="*/ 124587 w 360234"/>
                <a:gd name="connsiteY33" fmla="*/ 8097 h 362140"/>
                <a:gd name="connsiteX34" fmla="*/ 139160 w 360234"/>
                <a:gd name="connsiteY34" fmla="*/ 24099 h 362140"/>
                <a:gd name="connsiteX35" fmla="*/ 163163 w 360234"/>
                <a:gd name="connsiteY35" fmla="*/ 8859 h 362140"/>
                <a:gd name="connsiteX36" fmla="*/ 174784 w 360234"/>
                <a:gd name="connsiteY36" fmla="*/ 8859 h 362140"/>
                <a:gd name="connsiteX37" fmla="*/ 196024 w 360234"/>
                <a:gd name="connsiteY37" fmla="*/ 0 h 362140"/>
                <a:gd name="connsiteX38" fmla="*/ 202787 w 360234"/>
                <a:gd name="connsiteY38" fmla="*/ 2953 h 362140"/>
                <a:gd name="connsiteX39" fmla="*/ 217360 w 360234"/>
                <a:gd name="connsiteY39" fmla="*/ 34100 h 36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60234" h="362140" extrusionOk="0">
                  <a:moveTo>
                    <a:pt x="217360" y="33909"/>
                  </a:moveTo>
                  <a:lnTo>
                    <a:pt x="224885" y="40767"/>
                  </a:lnTo>
                  <a:lnTo>
                    <a:pt x="236887" y="63246"/>
                  </a:lnTo>
                  <a:lnTo>
                    <a:pt x="279559" y="106109"/>
                  </a:lnTo>
                  <a:lnTo>
                    <a:pt x="295751" y="110300"/>
                  </a:lnTo>
                  <a:lnTo>
                    <a:pt x="295751" y="124206"/>
                  </a:lnTo>
                  <a:cubicBezTo>
                    <a:pt x="295751" y="124206"/>
                    <a:pt x="306895" y="149162"/>
                    <a:pt x="306895" y="149162"/>
                  </a:cubicBezTo>
                  <a:lnTo>
                    <a:pt x="336137" y="155258"/>
                  </a:lnTo>
                  <a:lnTo>
                    <a:pt x="360235" y="173070"/>
                  </a:lnTo>
                  <a:lnTo>
                    <a:pt x="306705" y="202216"/>
                  </a:lnTo>
                  <a:lnTo>
                    <a:pt x="272796" y="231743"/>
                  </a:lnTo>
                  <a:lnTo>
                    <a:pt x="260222" y="258319"/>
                  </a:lnTo>
                  <a:lnTo>
                    <a:pt x="248888" y="273272"/>
                  </a:lnTo>
                  <a:lnTo>
                    <a:pt x="228314" y="276511"/>
                  </a:lnTo>
                  <a:lnTo>
                    <a:pt x="221742" y="295656"/>
                  </a:lnTo>
                  <a:lnTo>
                    <a:pt x="217837" y="308039"/>
                  </a:lnTo>
                  <a:lnTo>
                    <a:pt x="193738" y="317468"/>
                  </a:lnTo>
                  <a:lnTo>
                    <a:pt x="163068" y="315469"/>
                  </a:lnTo>
                  <a:lnTo>
                    <a:pt x="144970" y="304324"/>
                  </a:lnTo>
                  <a:lnTo>
                    <a:pt x="129064" y="299466"/>
                  </a:lnTo>
                  <a:lnTo>
                    <a:pt x="110585" y="308801"/>
                  </a:lnTo>
                  <a:lnTo>
                    <a:pt x="101250" y="328041"/>
                  </a:lnTo>
                  <a:lnTo>
                    <a:pt x="83344" y="340043"/>
                  </a:lnTo>
                  <a:lnTo>
                    <a:pt x="64484" y="357950"/>
                  </a:lnTo>
                  <a:lnTo>
                    <a:pt x="37433" y="362141"/>
                  </a:lnTo>
                  <a:lnTo>
                    <a:pt x="29051" y="348139"/>
                  </a:lnTo>
                  <a:lnTo>
                    <a:pt x="32575" y="323469"/>
                  </a:lnTo>
                  <a:lnTo>
                    <a:pt x="10096" y="285465"/>
                  </a:lnTo>
                  <a:lnTo>
                    <a:pt x="0" y="279368"/>
                  </a:lnTo>
                  <a:lnTo>
                    <a:pt x="0" y="163640"/>
                  </a:lnTo>
                  <a:lnTo>
                    <a:pt x="37147" y="162116"/>
                  </a:lnTo>
                  <a:lnTo>
                    <a:pt x="38195" y="22956"/>
                  </a:lnTo>
                  <a:lnTo>
                    <a:pt x="66389" y="21717"/>
                  </a:lnTo>
                  <a:lnTo>
                    <a:pt x="124587" y="8097"/>
                  </a:lnTo>
                  <a:lnTo>
                    <a:pt x="139160" y="24099"/>
                  </a:lnTo>
                  <a:lnTo>
                    <a:pt x="163163" y="8859"/>
                  </a:lnTo>
                  <a:lnTo>
                    <a:pt x="174784" y="8859"/>
                  </a:lnTo>
                  <a:cubicBezTo>
                    <a:pt x="174784" y="8859"/>
                    <a:pt x="196024" y="0"/>
                    <a:pt x="196024" y="0"/>
                  </a:cubicBezTo>
                  <a:lnTo>
                    <a:pt x="202787" y="2953"/>
                  </a:lnTo>
                  <a:lnTo>
                    <a:pt x="217360" y="3410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9D3B81E8-37E9-426C-8554-0D0FF21FB688}"/>
                </a:ext>
              </a:extLst>
            </p:cNvPr>
            <p:cNvSpPr/>
            <p:nvPr/>
          </p:nvSpPr>
          <p:spPr bwMode="auto">
            <a:xfrm>
              <a:off x="15968598" y="5134514"/>
              <a:ext cx="358902" cy="250126"/>
            </a:xfrm>
            <a:custGeom>
              <a:avLst/>
              <a:gdLst>
                <a:gd name="connsiteX0" fmla="*/ 11145 w 358902"/>
                <a:gd name="connsiteY0" fmla="*/ 118300 h 250126"/>
                <a:gd name="connsiteX1" fmla="*/ 47625 w 358902"/>
                <a:gd name="connsiteY1" fmla="*/ 118682 h 250126"/>
                <a:gd name="connsiteX2" fmla="*/ 88583 w 358902"/>
                <a:gd name="connsiteY2" fmla="*/ 99155 h 250126"/>
                <a:gd name="connsiteX3" fmla="*/ 97346 w 358902"/>
                <a:gd name="connsiteY3" fmla="*/ 69913 h 250126"/>
                <a:gd name="connsiteX4" fmla="*/ 128302 w 358902"/>
                <a:gd name="connsiteY4" fmla="*/ 52959 h 250126"/>
                <a:gd name="connsiteX5" fmla="*/ 124778 w 358902"/>
                <a:gd name="connsiteY5" fmla="*/ 29528 h 250126"/>
                <a:gd name="connsiteX6" fmla="*/ 147638 w 358902"/>
                <a:gd name="connsiteY6" fmla="*/ 20479 h 250126"/>
                <a:gd name="connsiteX7" fmla="*/ 188309 w 358902"/>
                <a:gd name="connsiteY7" fmla="*/ 0 h 250126"/>
                <a:gd name="connsiteX8" fmla="*/ 228029 w 358902"/>
                <a:gd name="connsiteY8" fmla="*/ 13335 h 250126"/>
                <a:gd name="connsiteX9" fmla="*/ 233458 w 358902"/>
                <a:gd name="connsiteY9" fmla="*/ 26575 h 250126"/>
                <a:gd name="connsiteX10" fmla="*/ 253270 w 358902"/>
                <a:gd name="connsiteY10" fmla="*/ 20288 h 250126"/>
                <a:gd name="connsiteX11" fmla="*/ 290227 w 358902"/>
                <a:gd name="connsiteY11" fmla="*/ 32861 h 250126"/>
                <a:gd name="connsiteX12" fmla="*/ 293847 w 358902"/>
                <a:gd name="connsiteY12" fmla="*/ 57626 h 250126"/>
                <a:gd name="connsiteX13" fmla="*/ 285750 w 358902"/>
                <a:gd name="connsiteY13" fmla="*/ 71818 h 250126"/>
                <a:gd name="connsiteX14" fmla="*/ 309468 w 358902"/>
                <a:gd name="connsiteY14" fmla="*/ 105918 h 250126"/>
                <a:gd name="connsiteX15" fmla="*/ 324803 w 358902"/>
                <a:gd name="connsiteY15" fmla="*/ 115348 h 250126"/>
                <a:gd name="connsiteX16" fmla="*/ 322517 w 358902"/>
                <a:gd name="connsiteY16" fmla="*/ 124682 h 250126"/>
                <a:gd name="connsiteX17" fmla="*/ 347949 w 358902"/>
                <a:gd name="connsiteY17" fmla="*/ 133731 h 250126"/>
                <a:gd name="connsiteX18" fmla="*/ 358903 w 358902"/>
                <a:gd name="connsiteY18" fmla="*/ 147447 h 250126"/>
                <a:gd name="connsiteX19" fmla="*/ 344234 w 358902"/>
                <a:gd name="connsiteY19" fmla="*/ 158591 h 250126"/>
                <a:gd name="connsiteX20" fmla="*/ 313754 w 358902"/>
                <a:gd name="connsiteY20" fmla="*/ 156877 h 250126"/>
                <a:gd name="connsiteX21" fmla="*/ 306515 w 358902"/>
                <a:gd name="connsiteY21" fmla="*/ 161544 h 250126"/>
                <a:gd name="connsiteX22" fmla="*/ 315373 w 358902"/>
                <a:gd name="connsiteY22" fmla="*/ 178499 h 250126"/>
                <a:gd name="connsiteX23" fmla="*/ 324708 w 358902"/>
                <a:gd name="connsiteY23" fmla="*/ 210788 h 250126"/>
                <a:gd name="connsiteX24" fmla="*/ 292228 w 358902"/>
                <a:gd name="connsiteY24" fmla="*/ 213932 h 250126"/>
                <a:gd name="connsiteX25" fmla="*/ 280607 w 358902"/>
                <a:gd name="connsiteY25" fmla="*/ 224980 h 250126"/>
                <a:gd name="connsiteX26" fmla="*/ 278035 w 358902"/>
                <a:gd name="connsiteY26" fmla="*/ 250126 h 250126"/>
                <a:gd name="connsiteX27" fmla="*/ 263081 w 358902"/>
                <a:gd name="connsiteY27" fmla="*/ 245269 h 250126"/>
                <a:gd name="connsiteX28" fmla="*/ 228981 w 358902"/>
                <a:gd name="connsiteY28" fmla="*/ 247650 h 250126"/>
                <a:gd name="connsiteX29" fmla="*/ 218980 w 358902"/>
                <a:gd name="connsiteY29" fmla="*/ 236029 h 250126"/>
                <a:gd name="connsiteX30" fmla="*/ 204788 w 358902"/>
                <a:gd name="connsiteY30" fmla="*/ 244697 h 250126"/>
                <a:gd name="connsiteX31" fmla="*/ 190595 w 358902"/>
                <a:gd name="connsiteY31" fmla="*/ 237458 h 250126"/>
                <a:gd name="connsiteX32" fmla="*/ 160782 w 358902"/>
                <a:gd name="connsiteY32" fmla="*/ 236506 h 250126"/>
                <a:gd name="connsiteX33" fmla="*/ 118586 w 358902"/>
                <a:gd name="connsiteY33" fmla="*/ 224504 h 250126"/>
                <a:gd name="connsiteX34" fmla="*/ 80486 w 358902"/>
                <a:gd name="connsiteY34" fmla="*/ 220504 h 250126"/>
                <a:gd name="connsiteX35" fmla="*/ 51245 w 358902"/>
                <a:gd name="connsiteY35" fmla="*/ 221551 h 250126"/>
                <a:gd name="connsiteX36" fmla="*/ 30480 w 358902"/>
                <a:gd name="connsiteY36" fmla="*/ 235267 h 250126"/>
                <a:gd name="connsiteX37" fmla="*/ 12383 w 358902"/>
                <a:gd name="connsiteY37" fmla="*/ 237172 h 250126"/>
                <a:gd name="connsiteX38" fmla="*/ 11716 w 358902"/>
                <a:gd name="connsiteY38" fmla="*/ 214789 h 250126"/>
                <a:gd name="connsiteX39" fmla="*/ 0 w 358902"/>
                <a:gd name="connsiteY39" fmla="*/ 191357 h 250126"/>
                <a:gd name="connsiteX40" fmla="*/ 22670 w 358902"/>
                <a:gd name="connsiteY40" fmla="*/ 180975 h 250126"/>
                <a:gd name="connsiteX41" fmla="*/ 22956 w 358902"/>
                <a:gd name="connsiteY41" fmla="*/ 160592 h 250126"/>
                <a:gd name="connsiteX42" fmla="*/ 12478 w 358902"/>
                <a:gd name="connsiteY42" fmla="*/ 141065 h 250126"/>
                <a:gd name="connsiteX43" fmla="*/ 10859 w 358902"/>
                <a:gd name="connsiteY43" fmla="*/ 118300 h 25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58902" h="250126" extrusionOk="0">
                  <a:moveTo>
                    <a:pt x="11145" y="118300"/>
                  </a:moveTo>
                  <a:lnTo>
                    <a:pt x="47625" y="118682"/>
                  </a:lnTo>
                  <a:lnTo>
                    <a:pt x="88583" y="99155"/>
                  </a:lnTo>
                  <a:lnTo>
                    <a:pt x="97346" y="69913"/>
                  </a:lnTo>
                  <a:lnTo>
                    <a:pt x="128302" y="52959"/>
                  </a:lnTo>
                  <a:lnTo>
                    <a:pt x="124778" y="29528"/>
                  </a:lnTo>
                  <a:lnTo>
                    <a:pt x="147638" y="20479"/>
                  </a:lnTo>
                  <a:lnTo>
                    <a:pt x="188309" y="0"/>
                  </a:lnTo>
                  <a:lnTo>
                    <a:pt x="228029" y="13335"/>
                  </a:lnTo>
                  <a:lnTo>
                    <a:pt x="233458" y="26575"/>
                  </a:lnTo>
                  <a:lnTo>
                    <a:pt x="253270" y="20288"/>
                  </a:lnTo>
                  <a:lnTo>
                    <a:pt x="290227" y="32861"/>
                  </a:lnTo>
                  <a:lnTo>
                    <a:pt x="293847" y="57626"/>
                  </a:lnTo>
                  <a:lnTo>
                    <a:pt x="285750" y="71818"/>
                  </a:lnTo>
                  <a:lnTo>
                    <a:pt x="309468" y="105918"/>
                  </a:lnTo>
                  <a:lnTo>
                    <a:pt x="324803" y="115348"/>
                  </a:lnTo>
                  <a:lnTo>
                    <a:pt x="322517" y="124682"/>
                  </a:lnTo>
                  <a:lnTo>
                    <a:pt x="347949" y="133731"/>
                  </a:lnTo>
                  <a:lnTo>
                    <a:pt x="358903" y="147447"/>
                  </a:lnTo>
                  <a:lnTo>
                    <a:pt x="344234" y="158591"/>
                  </a:lnTo>
                  <a:lnTo>
                    <a:pt x="313754" y="156877"/>
                  </a:lnTo>
                  <a:lnTo>
                    <a:pt x="306515" y="161544"/>
                  </a:lnTo>
                  <a:lnTo>
                    <a:pt x="315373" y="178499"/>
                  </a:lnTo>
                  <a:lnTo>
                    <a:pt x="324708" y="210788"/>
                  </a:lnTo>
                  <a:lnTo>
                    <a:pt x="292228" y="213932"/>
                  </a:lnTo>
                  <a:lnTo>
                    <a:pt x="280607" y="224980"/>
                  </a:lnTo>
                  <a:lnTo>
                    <a:pt x="278035" y="250126"/>
                  </a:lnTo>
                  <a:lnTo>
                    <a:pt x="263081" y="245269"/>
                  </a:lnTo>
                  <a:lnTo>
                    <a:pt x="228981" y="247650"/>
                  </a:lnTo>
                  <a:lnTo>
                    <a:pt x="218980" y="236029"/>
                  </a:lnTo>
                  <a:lnTo>
                    <a:pt x="204788" y="244697"/>
                  </a:lnTo>
                  <a:lnTo>
                    <a:pt x="190595" y="237458"/>
                  </a:lnTo>
                  <a:lnTo>
                    <a:pt x="160782" y="236506"/>
                  </a:lnTo>
                  <a:lnTo>
                    <a:pt x="118586" y="224504"/>
                  </a:lnTo>
                  <a:lnTo>
                    <a:pt x="80486" y="220504"/>
                  </a:lnTo>
                  <a:lnTo>
                    <a:pt x="51245" y="221551"/>
                  </a:lnTo>
                  <a:lnTo>
                    <a:pt x="30480" y="235267"/>
                  </a:lnTo>
                  <a:lnTo>
                    <a:pt x="12383" y="237172"/>
                  </a:lnTo>
                  <a:lnTo>
                    <a:pt x="11716" y="214789"/>
                  </a:lnTo>
                  <a:lnTo>
                    <a:pt x="0" y="191357"/>
                  </a:lnTo>
                  <a:lnTo>
                    <a:pt x="22670" y="180975"/>
                  </a:lnTo>
                  <a:lnTo>
                    <a:pt x="22956" y="160592"/>
                  </a:lnTo>
                  <a:lnTo>
                    <a:pt x="12478" y="141065"/>
                  </a:lnTo>
                  <a:lnTo>
                    <a:pt x="10859" y="118300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ECB59DB1-0E71-8391-14E1-701BD6B8BB17}"/>
                </a:ext>
              </a:extLst>
            </p:cNvPr>
            <p:cNvSpPr/>
            <p:nvPr/>
          </p:nvSpPr>
          <p:spPr bwMode="auto">
            <a:xfrm>
              <a:off x="11722068" y="6801198"/>
              <a:ext cx="42291" cy="100869"/>
            </a:xfrm>
            <a:custGeom>
              <a:avLst/>
              <a:gdLst>
                <a:gd name="connsiteX0" fmla="*/ 3334 w 42291"/>
                <a:gd name="connsiteY0" fmla="*/ 26861 h 100869"/>
                <a:gd name="connsiteX1" fmla="*/ 3048 w 42291"/>
                <a:gd name="connsiteY1" fmla="*/ 21241 h 100869"/>
                <a:gd name="connsiteX2" fmla="*/ 7620 w 42291"/>
                <a:gd name="connsiteY2" fmla="*/ 19336 h 100869"/>
                <a:gd name="connsiteX3" fmla="*/ 14478 w 42291"/>
                <a:gd name="connsiteY3" fmla="*/ 23908 h 100869"/>
                <a:gd name="connsiteX4" fmla="*/ 27908 w 42291"/>
                <a:gd name="connsiteY4" fmla="*/ 571 h 100869"/>
                <a:gd name="connsiteX5" fmla="*/ 35052 w 42291"/>
                <a:gd name="connsiteY5" fmla="*/ 0 h 100869"/>
                <a:gd name="connsiteX6" fmla="*/ 35052 w 42291"/>
                <a:gd name="connsiteY6" fmla="*/ 5620 h 100869"/>
                <a:gd name="connsiteX7" fmla="*/ 42291 w 42291"/>
                <a:gd name="connsiteY7" fmla="*/ 5715 h 100869"/>
                <a:gd name="connsiteX8" fmla="*/ 41720 w 42291"/>
                <a:gd name="connsiteY8" fmla="*/ 16193 h 100869"/>
                <a:gd name="connsiteX9" fmla="*/ 35528 w 42291"/>
                <a:gd name="connsiteY9" fmla="*/ 33052 h 100869"/>
                <a:gd name="connsiteX10" fmla="*/ 38862 w 42291"/>
                <a:gd name="connsiteY10" fmla="*/ 38957 h 100869"/>
                <a:gd name="connsiteX11" fmla="*/ 34957 w 42291"/>
                <a:gd name="connsiteY11" fmla="*/ 52959 h 100869"/>
                <a:gd name="connsiteX12" fmla="*/ 37243 w 42291"/>
                <a:gd name="connsiteY12" fmla="*/ 56483 h 100869"/>
                <a:gd name="connsiteX13" fmla="*/ 32957 w 42291"/>
                <a:gd name="connsiteY13" fmla="*/ 76010 h 100869"/>
                <a:gd name="connsiteX14" fmla="*/ 25527 w 42291"/>
                <a:gd name="connsiteY14" fmla="*/ 86392 h 100869"/>
                <a:gd name="connsiteX15" fmla="*/ 18669 w 42291"/>
                <a:gd name="connsiteY15" fmla="*/ 87630 h 100869"/>
                <a:gd name="connsiteX16" fmla="*/ 11144 w 42291"/>
                <a:gd name="connsiteY16" fmla="*/ 100870 h 100869"/>
                <a:gd name="connsiteX17" fmla="*/ 0 w 42291"/>
                <a:gd name="connsiteY17" fmla="*/ 100870 h 100869"/>
                <a:gd name="connsiteX18" fmla="*/ 2953 w 42291"/>
                <a:gd name="connsiteY18" fmla="*/ 57341 h 100869"/>
                <a:gd name="connsiteX19" fmla="*/ 3239 w 42291"/>
                <a:gd name="connsiteY19" fmla="*/ 26765 h 10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291" h="100869" extrusionOk="0">
                  <a:moveTo>
                    <a:pt x="3334" y="26861"/>
                  </a:moveTo>
                  <a:lnTo>
                    <a:pt x="3048" y="21241"/>
                  </a:lnTo>
                  <a:lnTo>
                    <a:pt x="7620" y="19336"/>
                  </a:lnTo>
                  <a:lnTo>
                    <a:pt x="14478" y="23908"/>
                  </a:lnTo>
                  <a:lnTo>
                    <a:pt x="27908" y="571"/>
                  </a:lnTo>
                  <a:lnTo>
                    <a:pt x="35052" y="0"/>
                  </a:lnTo>
                  <a:lnTo>
                    <a:pt x="35052" y="5620"/>
                  </a:lnTo>
                  <a:cubicBezTo>
                    <a:pt x="35052" y="5620"/>
                    <a:pt x="42291" y="5715"/>
                    <a:pt x="42291" y="5715"/>
                  </a:cubicBezTo>
                  <a:lnTo>
                    <a:pt x="41720" y="16193"/>
                  </a:lnTo>
                  <a:lnTo>
                    <a:pt x="35528" y="33052"/>
                  </a:lnTo>
                  <a:lnTo>
                    <a:pt x="38862" y="38957"/>
                  </a:lnTo>
                  <a:lnTo>
                    <a:pt x="34957" y="52959"/>
                  </a:lnTo>
                  <a:lnTo>
                    <a:pt x="37243" y="56483"/>
                  </a:lnTo>
                  <a:lnTo>
                    <a:pt x="32957" y="76010"/>
                  </a:lnTo>
                  <a:lnTo>
                    <a:pt x="25527" y="86392"/>
                  </a:lnTo>
                  <a:lnTo>
                    <a:pt x="18669" y="87630"/>
                  </a:lnTo>
                  <a:lnTo>
                    <a:pt x="11144" y="100870"/>
                  </a:lnTo>
                  <a:lnTo>
                    <a:pt x="0" y="100870"/>
                  </a:lnTo>
                  <a:lnTo>
                    <a:pt x="2953" y="57341"/>
                  </a:lnTo>
                  <a:lnTo>
                    <a:pt x="3239" y="2676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72F7A810-6ED1-4BAB-5F6E-868F3B27480D}"/>
                </a:ext>
              </a:extLst>
            </p:cNvPr>
            <p:cNvSpPr/>
            <p:nvPr/>
          </p:nvSpPr>
          <p:spPr bwMode="auto">
            <a:xfrm>
              <a:off x="9767633" y="3260470"/>
              <a:ext cx="3336131" cy="2564511"/>
            </a:xfrm>
            <a:custGeom>
              <a:avLst/>
              <a:gdLst>
                <a:gd name="connsiteX0" fmla="*/ 1602391 w 3336131"/>
                <a:gd name="connsiteY0" fmla="*/ 420910 h 2564511"/>
                <a:gd name="connsiteX1" fmla="*/ 1599438 w 3336131"/>
                <a:gd name="connsiteY1" fmla="*/ 386715 h 2564511"/>
                <a:gd name="connsiteX2" fmla="*/ 1648301 w 3336131"/>
                <a:gd name="connsiteY2" fmla="*/ 390049 h 2564511"/>
                <a:gd name="connsiteX3" fmla="*/ 1670304 w 3336131"/>
                <a:gd name="connsiteY3" fmla="*/ 395573 h 2564511"/>
                <a:gd name="connsiteX4" fmla="*/ 1715452 w 3336131"/>
                <a:gd name="connsiteY4" fmla="*/ 424244 h 2564511"/>
                <a:gd name="connsiteX5" fmla="*/ 1705261 w 3336131"/>
                <a:gd name="connsiteY5" fmla="*/ 453771 h 2564511"/>
                <a:gd name="connsiteX6" fmla="*/ 1649349 w 3336131"/>
                <a:gd name="connsiteY6" fmla="*/ 470440 h 2564511"/>
                <a:gd name="connsiteX7" fmla="*/ 1618678 w 3336131"/>
                <a:gd name="connsiteY7" fmla="*/ 451676 h 2564511"/>
                <a:gd name="connsiteX8" fmla="*/ 1602486 w 3336131"/>
                <a:gd name="connsiteY8" fmla="*/ 420815 h 2564511"/>
                <a:gd name="connsiteX9" fmla="*/ 1780318 w 3336131"/>
                <a:gd name="connsiteY9" fmla="*/ 497300 h 2564511"/>
                <a:gd name="connsiteX10" fmla="*/ 1784794 w 3336131"/>
                <a:gd name="connsiteY10" fmla="*/ 487966 h 2564511"/>
                <a:gd name="connsiteX11" fmla="*/ 1758220 w 3336131"/>
                <a:gd name="connsiteY11" fmla="*/ 473012 h 2564511"/>
                <a:gd name="connsiteX12" fmla="*/ 1682115 w 3336131"/>
                <a:gd name="connsiteY12" fmla="*/ 471773 h 2564511"/>
                <a:gd name="connsiteX13" fmla="*/ 1692211 w 3336131"/>
                <a:gd name="connsiteY13" fmla="*/ 494443 h 2564511"/>
                <a:gd name="connsiteX14" fmla="*/ 1762982 w 3336131"/>
                <a:gd name="connsiteY14" fmla="*/ 499586 h 2564511"/>
                <a:gd name="connsiteX15" fmla="*/ 1780318 w 3336131"/>
                <a:gd name="connsiteY15" fmla="*/ 497300 h 2564511"/>
                <a:gd name="connsiteX16" fmla="*/ 2269998 w 3336131"/>
                <a:gd name="connsiteY16" fmla="*/ 816578 h 2564511"/>
                <a:gd name="connsiteX17" fmla="*/ 2311527 w 3336131"/>
                <a:gd name="connsiteY17" fmla="*/ 854678 h 2564511"/>
                <a:gd name="connsiteX18" fmla="*/ 2322481 w 3336131"/>
                <a:gd name="connsiteY18" fmla="*/ 858965 h 2564511"/>
                <a:gd name="connsiteX19" fmla="*/ 2363819 w 3336131"/>
                <a:gd name="connsiteY19" fmla="*/ 849440 h 2564511"/>
                <a:gd name="connsiteX20" fmla="*/ 2404491 w 3336131"/>
                <a:gd name="connsiteY20" fmla="*/ 850964 h 2564511"/>
                <a:gd name="connsiteX21" fmla="*/ 2444591 w 3336131"/>
                <a:gd name="connsiteY21" fmla="*/ 853154 h 2564511"/>
                <a:gd name="connsiteX22" fmla="*/ 2441258 w 3336131"/>
                <a:gd name="connsiteY22" fmla="*/ 833247 h 2564511"/>
                <a:gd name="connsiteX23" fmla="*/ 2376011 w 3336131"/>
                <a:gd name="connsiteY23" fmla="*/ 793528 h 2564511"/>
                <a:gd name="connsiteX24" fmla="*/ 2289524 w 3336131"/>
                <a:gd name="connsiteY24" fmla="*/ 785622 h 2564511"/>
                <a:gd name="connsiteX25" fmla="*/ 2271332 w 3336131"/>
                <a:gd name="connsiteY25" fmla="*/ 790480 h 2564511"/>
                <a:gd name="connsiteX26" fmla="*/ 2269998 w 3336131"/>
                <a:gd name="connsiteY26" fmla="*/ 816769 h 2564511"/>
                <a:gd name="connsiteX27" fmla="*/ 1388555 w 3336131"/>
                <a:gd name="connsiteY27" fmla="*/ 402812 h 2564511"/>
                <a:gd name="connsiteX28" fmla="*/ 1352074 w 3336131"/>
                <a:gd name="connsiteY28" fmla="*/ 427292 h 2564511"/>
                <a:gd name="connsiteX29" fmla="*/ 1436180 w 3336131"/>
                <a:gd name="connsiteY29" fmla="*/ 430435 h 2564511"/>
                <a:gd name="connsiteX30" fmla="*/ 1498283 w 3336131"/>
                <a:gd name="connsiteY30" fmla="*/ 456819 h 2564511"/>
                <a:gd name="connsiteX31" fmla="*/ 1560005 w 3336131"/>
                <a:gd name="connsiteY31" fmla="*/ 465963 h 2564511"/>
                <a:gd name="connsiteX32" fmla="*/ 1545336 w 3336131"/>
                <a:gd name="connsiteY32" fmla="*/ 431864 h 2564511"/>
                <a:gd name="connsiteX33" fmla="*/ 1516475 w 3336131"/>
                <a:gd name="connsiteY33" fmla="*/ 392525 h 2564511"/>
                <a:gd name="connsiteX34" fmla="*/ 1414367 w 3336131"/>
                <a:gd name="connsiteY34" fmla="*/ 362045 h 2564511"/>
                <a:gd name="connsiteX35" fmla="*/ 1340263 w 3336131"/>
                <a:gd name="connsiteY35" fmla="*/ 350615 h 2564511"/>
                <a:gd name="connsiteX36" fmla="*/ 1342930 w 3336131"/>
                <a:gd name="connsiteY36" fmla="*/ 382810 h 2564511"/>
                <a:gd name="connsiteX37" fmla="*/ 1388555 w 3336131"/>
                <a:gd name="connsiteY37" fmla="*/ 402717 h 2564511"/>
                <a:gd name="connsiteX38" fmla="*/ 1737455 w 3336131"/>
                <a:gd name="connsiteY38" fmla="*/ 344615 h 2564511"/>
                <a:gd name="connsiteX39" fmla="*/ 1806607 w 3336131"/>
                <a:gd name="connsiteY39" fmla="*/ 343948 h 2564511"/>
                <a:gd name="connsiteX40" fmla="*/ 1776698 w 3336131"/>
                <a:gd name="connsiteY40" fmla="*/ 366332 h 2564511"/>
                <a:gd name="connsiteX41" fmla="*/ 1776127 w 3336131"/>
                <a:gd name="connsiteY41" fmla="*/ 396621 h 2564511"/>
                <a:gd name="connsiteX42" fmla="*/ 1816703 w 3336131"/>
                <a:gd name="connsiteY42" fmla="*/ 430340 h 2564511"/>
                <a:gd name="connsiteX43" fmla="*/ 1894999 w 3336131"/>
                <a:gd name="connsiteY43" fmla="*/ 440817 h 2564511"/>
                <a:gd name="connsiteX44" fmla="*/ 1961864 w 3336131"/>
                <a:gd name="connsiteY44" fmla="*/ 434912 h 2564511"/>
                <a:gd name="connsiteX45" fmla="*/ 2031683 w 3336131"/>
                <a:gd name="connsiteY45" fmla="*/ 372713 h 2564511"/>
                <a:gd name="connsiteX46" fmla="*/ 2083594 w 3336131"/>
                <a:gd name="connsiteY46" fmla="*/ 347663 h 2564511"/>
                <a:gd name="connsiteX47" fmla="*/ 2038064 w 3336131"/>
                <a:gd name="connsiteY47" fmla="*/ 320326 h 2564511"/>
                <a:gd name="connsiteX48" fmla="*/ 2008251 w 3336131"/>
                <a:gd name="connsiteY48" fmla="*/ 263652 h 2564511"/>
                <a:gd name="connsiteX49" fmla="*/ 1946243 w 3336131"/>
                <a:gd name="connsiteY49" fmla="*/ 247174 h 2564511"/>
                <a:gd name="connsiteX50" fmla="*/ 1882616 w 3336131"/>
                <a:gd name="connsiteY50" fmla="*/ 228410 h 2564511"/>
                <a:gd name="connsiteX51" fmla="*/ 1834420 w 3336131"/>
                <a:gd name="connsiteY51" fmla="*/ 181261 h 2564511"/>
                <a:gd name="connsiteX52" fmla="*/ 1746599 w 3336131"/>
                <a:gd name="connsiteY52" fmla="*/ 185833 h 2564511"/>
                <a:gd name="connsiteX53" fmla="*/ 1763173 w 3336131"/>
                <a:gd name="connsiteY53" fmla="*/ 206216 h 2564511"/>
                <a:gd name="connsiteX54" fmla="*/ 1724501 w 3336131"/>
                <a:gd name="connsiteY54" fmla="*/ 212312 h 2564511"/>
                <a:gd name="connsiteX55" fmla="*/ 1698403 w 3336131"/>
                <a:gd name="connsiteY55" fmla="*/ 239078 h 2564511"/>
                <a:gd name="connsiteX56" fmla="*/ 1672304 w 3336131"/>
                <a:gd name="connsiteY56" fmla="*/ 277749 h 2564511"/>
                <a:gd name="connsiteX57" fmla="*/ 1696307 w 3336131"/>
                <a:gd name="connsiteY57" fmla="*/ 316516 h 2564511"/>
                <a:gd name="connsiteX58" fmla="*/ 1737646 w 3336131"/>
                <a:gd name="connsiteY58" fmla="*/ 344710 h 2564511"/>
                <a:gd name="connsiteX59" fmla="*/ 878586 w 3336131"/>
                <a:gd name="connsiteY59" fmla="*/ 676466 h 2564511"/>
                <a:gd name="connsiteX60" fmla="*/ 931355 w 3336131"/>
                <a:gd name="connsiteY60" fmla="*/ 689896 h 2564511"/>
                <a:gd name="connsiteX61" fmla="*/ 1102043 w 3336131"/>
                <a:gd name="connsiteY61" fmla="*/ 680847 h 2564511"/>
                <a:gd name="connsiteX62" fmla="*/ 1023652 w 3336131"/>
                <a:gd name="connsiteY62" fmla="*/ 714280 h 2564511"/>
                <a:gd name="connsiteX63" fmla="*/ 1028509 w 3336131"/>
                <a:gd name="connsiteY63" fmla="*/ 738569 h 2564511"/>
                <a:gd name="connsiteX64" fmla="*/ 1085945 w 3336131"/>
                <a:gd name="connsiteY64" fmla="*/ 736854 h 2564511"/>
                <a:gd name="connsiteX65" fmla="*/ 1181195 w 3336131"/>
                <a:gd name="connsiteY65" fmla="*/ 704564 h 2564511"/>
                <a:gd name="connsiteX66" fmla="*/ 1309211 w 3336131"/>
                <a:gd name="connsiteY66" fmla="*/ 692849 h 2564511"/>
                <a:gd name="connsiteX67" fmla="*/ 1332262 w 3336131"/>
                <a:gd name="connsiteY67" fmla="*/ 656844 h 2564511"/>
                <a:gd name="connsiteX68" fmla="*/ 1325690 w 3336131"/>
                <a:gd name="connsiteY68" fmla="*/ 619220 h 2564511"/>
                <a:gd name="connsiteX69" fmla="*/ 1286066 w 3336131"/>
                <a:gd name="connsiteY69" fmla="*/ 615887 h 2564511"/>
                <a:gd name="connsiteX70" fmla="*/ 1252347 w 3336131"/>
                <a:gd name="connsiteY70" fmla="*/ 628841 h 2564511"/>
                <a:gd name="connsiteX71" fmla="*/ 1237488 w 3336131"/>
                <a:gd name="connsiteY71" fmla="*/ 601313 h 2564511"/>
                <a:gd name="connsiteX72" fmla="*/ 1224725 w 3336131"/>
                <a:gd name="connsiteY72" fmla="*/ 564166 h 2564511"/>
                <a:gd name="connsiteX73" fmla="*/ 1185672 w 3336131"/>
                <a:gd name="connsiteY73" fmla="*/ 555022 h 2564511"/>
                <a:gd name="connsiteX74" fmla="*/ 1151096 w 3336131"/>
                <a:gd name="connsiteY74" fmla="*/ 583597 h 2564511"/>
                <a:gd name="connsiteX75" fmla="*/ 1205103 w 3336131"/>
                <a:gd name="connsiteY75" fmla="*/ 657416 h 2564511"/>
                <a:gd name="connsiteX76" fmla="*/ 1139095 w 3336131"/>
                <a:gd name="connsiteY76" fmla="*/ 651605 h 2564511"/>
                <a:gd name="connsiteX77" fmla="*/ 1072039 w 3336131"/>
                <a:gd name="connsiteY77" fmla="*/ 605981 h 2564511"/>
                <a:gd name="connsiteX78" fmla="*/ 965740 w 3336131"/>
                <a:gd name="connsiteY78" fmla="*/ 579692 h 2564511"/>
                <a:gd name="connsiteX79" fmla="*/ 930212 w 3336131"/>
                <a:gd name="connsiteY79" fmla="*/ 601504 h 2564511"/>
                <a:gd name="connsiteX80" fmla="*/ 878776 w 3336131"/>
                <a:gd name="connsiteY80" fmla="*/ 676561 h 2564511"/>
                <a:gd name="connsiteX81" fmla="*/ 1182529 w 3336131"/>
                <a:gd name="connsiteY81" fmla="*/ 409004 h 2564511"/>
                <a:gd name="connsiteX82" fmla="*/ 1133380 w 3336131"/>
                <a:gd name="connsiteY82" fmla="*/ 392335 h 2564511"/>
                <a:gd name="connsiteX83" fmla="*/ 1113187 w 3336131"/>
                <a:gd name="connsiteY83" fmla="*/ 388429 h 2564511"/>
                <a:gd name="connsiteX84" fmla="*/ 1074420 w 3336131"/>
                <a:gd name="connsiteY84" fmla="*/ 413385 h 2564511"/>
                <a:gd name="connsiteX85" fmla="*/ 1073753 w 3336131"/>
                <a:gd name="connsiteY85" fmla="*/ 425101 h 2564511"/>
                <a:gd name="connsiteX86" fmla="*/ 1136523 w 3336131"/>
                <a:gd name="connsiteY86" fmla="*/ 425101 h 2564511"/>
                <a:gd name="connsiteX87" fmla="*/ 1182624 w 3336131"/>
                <a:gd name="connsiteY87" fmla="*/ 409099 h 2564511"/>
                <a:gd name="connsiteX88" fmla="*/ 1162907 w 3336131"/>
                <a:gd name="connsiteY88" fmla="*/ 483013 h 2564511"/>
                <a:gd name="connsiteX89" fmla="*/ 1175480 w 3336131"/>
                <a:gd name="connsiteY89" fmla="*/ 458629 h 2564511"/>
                <a:gd name="connsiteX90" fmla="*/ 1122236 w 3336131"/>
                <a:gd name="connsiteY90" fmla="*/ 445961 h 2564511"/>
                <a:gd name="connsiteX91" fmla="*/ 1067181 w 3336131"/>
                <a:gd name="connsiteY91" fmla="*/ 454343 h 2564511"/>
                <a:gd name="connsiteX92" fmla="*/ 1036606 w 3336131"/>
                <a:gd name="connsiteY92" fmla="*/ 480251 h 2564511"/>
                <a:gd name="connsiteX93" fmla="*/ 1092613 w 3336131"/>
                <a:gd name="connsiteY93" fmla="*/ 506254 h 2564511"/>
                <a:gd name="connsiteX94" fmla="*/ 1162907 w 3336131"/>
                <a:gd name="connsiteY94" fmla="*/ 483108 h 2564511"/>
                <a:gd name="connsiteX95" fmla="*/ 1554766 w 3336131"/>
                <a:gd name="connsiteY95" fmla="*/ 700945 h 2564511"/>
                <a:gd name="connsiteX96" fmla="*/ 1616964 w 3336131"/>
                <a:gd name="connsiteY96" fmla="*/ 693230 h 2564511"/>
                <a:gd name="connsiteX97" fmla="*/ 1634204 w 3336131"/>
                <a:gd name="connsiteY97" fmla="*/ 636651 h 2564511"/>
                <a:gd name="connsiteX98" fmla="*/ 1632966 w 3336131"/>
                <a:gd name="connsiteY98" fmla="*/ 596932 h 2564511"/>
                <a:gd name="connsiteX99" fmla="*/ 1604105 w 3336131"/>
                <a:gd name="connsiteY99" fmla="*/ 560737 h 2564511"/>
                <a:gd name="connsiteX100" fmla="*/ 1601152 w 3336131"/>
                <a:gd name="connsiteY100" fmla="*/ 571119 h 2564511"/>
                <a:gd name="connsiteX101" fmla="*/ 1548098 w 3336131"/>
                <a:gd name="connsiteY101" fmla="*/ 566547 h 2564511"/>
                <a:gd name="connsiteX102" fmla="*/ 1491234 w 3336131"/>
                <a:gd name="connsiteY102" fmla="*/ 593217 h 2564511"/>
                <a:gd name="connsiteX103" fmla="*/ 1450562 w 3336131"/>
                <a:gd name="connsiteY103" fmla="*/ 590836 h 2564511"/>
                <a:gd name="connsiteX104" fmla="*/ 1452943 w 3336131"/>
                <a:gd name="connsiteY104" fmla="*/ 650558 h 2564511"/>
                <a:gd name="connsiteX105" fmla="*/ 1514951 w 3336131"/>
                <a:gd name="connsiteY105" fmla="*/ 644652 h 2564511"/>
                <a:gd name="connsiteX106" fmla="*/ 1514189 w 3336131"/>
                <a:gd name="connsiteY106" fmla="*/ 689134 h 2564511"/>
                <a:gd name="connsiteX107" fmla="*/ 1554766 w 3336131"/>
                <a:gd name="connsiteY107" fmla="*/ 701135 h 2564511"/>
                <a:gd name="connsiteX108" fmla="*/ 1510570 w 3336131"/>
                <a:gd name="connsiteY108" fmla="*/ 1047845 h 2564511"/>
                <a:gd name="connsiteX109" fmla="*/ 1442371 w 3336131"/>
                <a:gd name="connsiteY109" fmla="*/ 1015746 h 2564511"/>
                <a:gd name="connsiteX110" fmla="*/ 1378934 w 3336131"/>
                <a:gd name="connsiteY110" fmla="*/ 981837 h 2564511"/>
                <a:gd name="connsiteX111" fmla="*/ 1367218 w 3336131"/>
                <a:gd name="connsiteY111" fmla="*/ 932974 h 2564511"/>
                <a:gd name="connsiteX112" fmla="*/ 1343501 w 3336131"/>
                <a:gd name="connsiteY112" fmla="*/ 864108 h 2564511"/>
                <a:gd name="connsiteX113" fmla="*/ 1301210 w 3336131"/>
                <a:gd name="connsiteY113" fmla="*/ 835152 h 2564511"/>
                <a:gd name="connsiteX114" fmla="*/ 1263587 w 3336131"/>
                <a:gd name="connsiteY114" fmla="*/ 823532 h 2564511"/>
                <a:gd name="connsiteX115" fmla="*/ 1230344 w 3336131"/>
                <a:gd name="connsiteY115" fmla="*/ 834200 h 2564511"/>
                <a:gd name="connsiteX116" fmla="*/ 1257110 w 3336131"/>
                <a:gd name="connsiteY116" fmla="*/ 907256 h 2564511"/>
                <a:gd name="connsiteX117" fmla="*/ 1238155 w 3336131"/>
                <a:gd name="connsiteY117" fmla="*/ 936403 h 2564511"/>
                <a:gd name="connsiteX118" fmla="*/ 1207294 w 3336131"/>
                <a:gd name="connsiteY118" fmla="*/ 867061 h 2564511"/>
                <a:gd name="connsiteX119" fmla="*/ 1172813 w 3336131"/>
                <a:gd name="connsiteY119" fmla="*/ 843439 h 2564511"/>
                <a:gd name="connsiteX120" fmla="*/ 1130141 w 3336131"/>
                <a:gd name="connsiteY120" fmla="*/ 879920 h 2564511"/>
                <a:gd name="connsiteX121" fmla="*/ 1077563 w 3336131"/>
                <a:gd name="connsiteY121" fmla="*/ 843820 h 2564511"/>
                <a:gd name="connsiteX122" fmla="*/ 993458 w 3336131"/>
                <a:gd name="connsiteY122" fmla="*/ 865537 h 2564511"/>
                <a:gd name="connsiteX123" fmla="*/ 1012317 w 3336131"/>
                <a:gd name="connsiteY123" fmla="*/ 831818 h 2564511"/>
                <a:gd name="connsiteX124" fmla="*/ 973646 w 3336131"/>
                <a:gd name="connsiteY124" fmla="*/ 817912 h 2564511"/>
                <a:gd name="connsiteX125" fmla="*/ 872490 w 3336131"/>
                <a:gd name="connsiteY125" fmla="*/ 861727 h 2564511"/>
                <a:gd name="connsiteX126" fmla="*/ 846201 w 3336131"/>
                <a:gd name="connsiteY126" fmla="*/ 890111 h 2564511"/>
                <a:gd name="connsiteX127" fmla="*/ 814578 w 3336131"/>
                <a:gd name="connsiteY127" fmla="*/ 942785 h 2564511"/>
                <a:gd name="connsiteX128" fmla="*/ 880586 w 3336131"/>
                <a:gd name="connsiteY128" fmla="*/ 961073 h 2564511"/>
                <a:gd name="connsiteX129" fmla="*/ 938879 w 3336131"/>
                <a:gd name="connsiteY129" fmla="*/ 960120 h 2564511"/>
                <a:gd name="connsiteX130" fmla="*/ 851345 w 3336131"/>
                <a:gd name="connsiteY130" fmla="*/ 987647 h 2564511"/>
                <a:gd name="connsiteX131" fmla="*/ 871252 w 3336131"/>
                <a:gd name="connsiteY131" fmla="*/ 1012984 h 2564511"/>
                <a:gd name="connsiteX132" fmla="*/ 924878 w 3336131"/>
                <a:gd name="connsiteY132" fmla="*/ 1014317 h 2564511"/>
                <a:gd name="connsiteX133" fmla="*/ 1005554 w 3336131"/>
                <a:gd name="connsiteY133" fmla="*/ 1008888 h 2564511"/>
                <a:gd name="connsiteX134" fmla="*/ 1078611 w 3336131"/>
                <a:gd name="connsiteY134" fmla="*/ 1024795 h 2564511"/>
                <a:gd name="connsiteX135" fmla="*/ 1029272 w 3336131"/>
                <a:gd name="connsiteY135" fmla="*/ 1036511 h 2564511"/>
                <a:gd name="connsiteX136" fmla="*/ 976027 w 3336131"/>
                <a:gd name="connsiteY136" fmla="*/ 1033558 h 2564511"/>
                <a:gd name="connsiteX137" fmla="*/ 917734 w 3336131"/>
                <a:gd name="connsiteY137" fmla="*/ 1045178 h 2564511"/>
                <a:gd name="connsiteX138" fmla="*/ 892588 w 3336131"/>
                <a:gd name="connsiteY138" fmla="*/ 1052322 h 2564511"/>
                <a:gd name="connsiteX139" fmla="*/ 939070 w 3336131"/>
                <a:gd name="connsiteY139" fmla="*/ 1105091 h 2564511"/>
                <a:gd name="connsiteX140" fmla="*/ 972598 w 3336131"/>
                <a:gd name="connsiteY140" fmla="*/ 1097852 h 2564511"/>
                <a:gd name="connsiteX141" fmla="*/ 1024223 w 3336131"/>
                <a:gd name="connsiteY141" fmla="*/ 1115949 h 2564511"/>
                <a:gd name="connsiteX142" fmla="*/ 1044702 w 3336131"/>
                <a:gd name="connsiteY142" fmla="*/ 1146905 h 2564511"/>
                <a:gd name="connsiteX143" fmla="*/ 1111949 w 3336131"/>
                <a:gd name="connsiteY143" fmla="*/ 1140714 h 2564511"/>
                <a:gd name="connsiteX144" fmla="*/ 1207580 w 3336131"/>
                <a:gd name="connsiteY144" fmla="*/ 1130903 h 2564511"/>
                <a:gd name="connsiteX145" fmla="*/ 1278446 w 3336131"/>
                <a:gd name="connsiteY145" fmla="*/ 1108424 h 2564511"/>
                <a:gd name="connsiteX146" fmla="*/ 1322356 w 3336131"/>
                <a:gd name="connsiteY146" fmla="*/ 1104424 h 2564511"/>
                <a:gd name="connsiteX147" fmla="*/ 1387316 w 3336131"/>
                <a:gd name="connsiteY147" fmla="*/ 1122331 h 2564511"/>
                <a:gd name="connsiteX148" fmla="*/ 1455610 w 3336131"/>
                <a:gd name="connsiteY148" fmla="*/ 1132713 h 2564511"/>
                <a:gd name="connsiteX149" fmla="*/ 1468279 w 3336131"/>
                <a:gd name="connsiteY149" fmla="*/ 1108424 h 2564511"/>
                <a:gd name="connsiteX150" fmla="*/ 1444181 w 3336131"/>
                <a:gd name="connsiteY150" fmla="*/ 1082802 h 2564511"/>
                <a:gd name="connsiteX151" fmla="*/ 1506188 w 3336131"/>
                <a:gd name="connsiteY151" fmla="*/ 1077563 h 2564511"/>
                <a:gd name="connsiteX152" fmla="*/ 1510665 w 3336131"/>
                <a:gd name="connsiteY152" fmla="*/ 1047941 h 2564511"/>
                <a:gd name="connsiteX153" fmla="*/ 1614868 w 3336131"/>
                <a:gd name="connsiteY153" fmla="*/ 1039940 h 2564511"/>
                <a:gd name="connsiteX154" fmla="*/ 1588484 w 3336131"/>
                <a:gd name="connsiteY154" fmla="*/ 1069086 h 2564511"/>
                <a:gd name="connsiteX155" fmla="*/ 1555242 w 3336131"/>
                <a:gd name="connsiteY155" fmla="*/ 1089851 h 2564511"/>
                <a:gd name="connsiteX156" fmla="*/ 1606868 w 3336131"/>
                <a:gd name="connsiteY156" fmla="*/ 1119759 h 2564511"/>
                <a:gd name="connsiteX157" fmla="*/ 1637538 w 3336131"/>
                <a:gd name="connsiteY157" fmla="*/ 1112520 h 2564511"/>
                <a:gd name="connsiteX158" fmla="*/ 1688497 w 3336131"/>
                <a:gd name="connsiteY158" fmla="*/ 1132618 h 2564511"/>
                <a:gd name="connsiteX159" fmla="*/ 1711928 w 3336131"/>
                <a:gd name="connsiteY159" fmla="*/ 1109472 h 2564511"/>
                <a:gd name="connsiteX160" fmla="*/ 1688878 w 3336131"/>
                <a:gd name="connsiteY160" fmla="*/ 1084040 h 2564511"/>
                <a:gd name="connsiteX161" fmla="*/ 1677543 w 3336131"/>
                <a:gd name="connsiteY161" fmla="*/ 1071372 h 2564511"/>
                <a:gd name="connsiteX162" fmla="*/ 1654874 w 3336131"/>
                <a:gd name="connsiteY162" fmla="*/ 1059275 h 2564511"/>
                <a:gd name="connsiteX163" fmla="*/ 1614868 w 3336131"/>
                <a:gd name="connsiteY163" fmla="*/ 1040130 h 2564511"/>
                <a:gd name="connsiteX164" fmla="*/ 1377601 w 3336131"/>
                <a:gd name="connsiteY164" fmla="*/ 810197 h 2564511"/>
                <a:gd name="connsiteX165" fmla="*/ 1348931 w 3336131"/>
                <a:gd name="connsiteY165" fmla="*/ 794195 h 2564511"/>
                <a:gd name="connsiteX166" fmla="*/ 1298258 w 3336131"/>
                <a:gd name="connsiteY166" fmla="*/ 797147 h 2564511"/>
                <a:gd name="connsiteX167" fmla="*/ 1285494 w 3336131"/>
                <a:gd name="connsiteY167" fmla="*/ 807244 h 2564511"/>
                <a:gd name="connsiteX168" fmla="*/ 1344359 w 3336131"/>
                <a:gd name="connsiteY168" fmla="*/ 857726 h 2564511"/>
                <a:gd name="connsiteX169" fmla="*/ 1377601 w 3336131"/>
                <a:gd name="connsiteY169" fmla="*/ 810197 h 2564511"/>
                <a:gd name="connsiteX170" fmla="*/ 1764125 w 3336131"/>
                <a:gd name="connsiteY170" fmla="*/ 910019 h 2564511"/>
                <a:gd name="connsiteX171" fmla="*/ 1804702 w 3336131"/>
                <a:gd name="connsiteY171" fmla="*/ 856774 h 2564511"/>
                <a:gd name="connsiteX172" fmla="*/ 1849660 w 3336131"/>
                <a:gd name="connsiteY172" fmla="*/ 842867 h 2564511"/>
                <a:gd name="connsiteX173" fmla="*/ 1906143 w 3336131"/>
                <a:gd name="connsiteY173" fmla="*/ 778192 h 2564511"/>
                <a:gd name="connsiteX174" fmla="*/ 1833943 w 3336131"/>
                <a:gd name="connsiteY174" fmla="*/ 760286 h 2564511"/>
                <a:gd name="connsiteX175" fmla="*/ 1755267 w 3336131"/>
                <a:gd name="connsiteY175" fmla="*/ 757714 h 2564511"/>
                <a:gd name="connsiteX176" fmla="*/ 1717834 w 3336131"/>
                <a:gd name="connsiteY176" fmla="*/ 777812 h 2564511"/>
                <a:gd name="connsiteX177" fmla="*/ 1698022 w 3336131"/>
                <a:gd name="connsiteY177" fmla="*/ 808768 h 2564511"/>
                <a:gd name="connsiteX178" fmla="*/ 1697450 w 3336131"/>
                <a:gd name="connsiteY178" fmla="*/ 844772 h 2564511"/>
                <a:gd name="connsiteX179" fmla="*/ 1721072 w 3336131"/>
                <a:gd name="connsiteY179" fmla="*/ 907256 h 2564511"/>
                <a:gd name="connsiteX180" fmla="*/ 1764220 w 3336131"/>
                <a:gd name="connsiteY180" fmla="*/ 909923 h 2564511"/>
                <a:gd name="connsiteX181" fmla="*/ 1995202 w 3336131"/>
                <a:gd name="connsiteY181" fmla="*/ 738759 h 2564511"/>
                <a:gd name="connsiteX182" fmla="*/ 2072831 w 3336131"/>
                <a:gd name="connsiteY182" fmla="*/ 737426 h 2564511"/>
                <a:gd name="connsiteX183" fmla="*/ 2181130 w 3336131"/>
                <a:gd name="connsiteY183" fmla="*/ 725996 h 2564511"/>
                <a:gd name="connsiteX184" fmla="*/ 2229517 w 3336131"/>
                <a:gd name="connsiteY184" fmla="*/ 735140 h 2564511"/>
                <a:gd name="connsiteX185" fmla="*/ 2285810 w 3336131"/>
                <a:gd name="connsiteY185" fmla="*/ 719138 h 2564511"/>
                <a:gd name="connsiteX186" fmla="*/ 2309432 w 3336131"/>
                <a:gd name="connsiteY186" fmla="*/ 699230 h 2564511"/>
                <a:gd name="connsiteX187" fmla="*/ 2300954 w 3336131"/>
                <a:gd name="connsiteY187" fmla="*/ 667798 h 2564511"/>
                <a:gd name="connsiteX188" fmla="*/ 2260568 w 3336131"/>
                <a:gd name="connsiteY188" fmla="*/ 638937 h 2564511"/>
                <a:gd name="connsiteX189" fmla="*/ 2199132 w 3336131"/>
                <a:gd name="connsiteY189" fmla="*/ 633508 h 2564511"/>
                <a:gd name="connsiteX190" fmla="*/ 2122170 w 3336131"/>
                <a:gd name="connsiteY190" fmla="*/ 640080 h 2564511"/>
                <a:gd name="connsiteX191" fmla="*/ 2062067 w 3336131"/>
                <a:gd name="connsiteY191" fmla="*/ 656654 h 2564511"/>
                <a:gd name="connsiteX192" fmla="*/ 2007013 w 3336131"/>
                <a:gd name="connsiteY192" fmla="*/ 650177 h 2564511"/>
                <a:gd name="connsiteX193" fmla="*/ 1956054 w 3336131"/>
                <a:gd name="connsiteY193" fmla="*/ 646843 h 2564511"/>
                <a:gd name="connsiteX194" fmla="*/ 1932051 w 3336131"/>
                <a:gd name="connsiteY194" fmla="*/ 628650 h 2564511"/>
                <a:gd name="connsiteX195" fmla="*/ 1888712 w 3336131"/>
                <a:gd name="connsiteY195" fmla="*/ 611124 h 2564511"/>
                <a:gd name="connsiteX196" fmla="*/ 1897380 w 3336131"/>
                <a:gd name="connsiteY196" fmla="*/ 581978 h 2564511"/>
                <a:gd name="connsiteX197" fmla="*/ 1864805 w 3336131"/>
                <a:gd name="connsiteY197" fmla="*/ 556070 h 2564511"/>
                <a:gd name="connsiteX198" fmla="*/ 1790414 w 3336131"/>
                <a:gd name="connsiteY198" fmla="*/ 556355 h 2564511"/>
                <a:gd name="connsiteX199" fmla="*/ 1748504 w 3336131"/>
                <a:gd name="connsiteY199" fmla="*/ 530924 h 2564511"/>
                <a:gd name="connsiteX200" fmla="*/ 1670590 w 3336131"/>
                <a:gd name="connsiteY200" fmla="*/ 525780 h 2564511"/>
                <a:gd name="connsiteX201" fmla="*/ 1656302 w 3336131"/>
                <a:gd name="connsiteY201" fmla="*/ 558260 h 2564511"/>
                <a:gd name="connsiteX202" fmla="*/ 1700117 w 3336131"/>
                <a:gd name="connsiteY202" fmla="*/ 582549 h 2564511"/>
                <a:gd name="connsiteX203" fmla="*/ 1778222 w 3336131"/>
                <a:gd name="connsiteY203" fmla="*/ 592074 h 2564511"/>
                <a:gd name="connsiteX204" fmla="*/ 1816036 w 3336131"/>
                <a:gd name="connsiteY204" fmla="*/ 625888 h 2564511"/>
                <a:gd name="connsiteX205" fmla="*/ 1820609 w 3336131"/>
                <a:gd name="connsiteY205" fmla="*/ 663892 h 2564511"/>
                <a:gd name="connsiteX206" fmla="*/ 1833658 w 3336131"/>
                <a:gd name="connsiteY206" fmla="*/ 705422 h 2564511"/>
                <a:gd name="connsiteX207" fmla="*/ 1934051 w 3336131"/>
                <a:gd name="connsiteY207" fmla="*/ 729520 h 2564511"/>
                <a:gd name="connsiteX208" fmla="*/ 1995202 w 3336131"/>
                <a:gd name="connsiteY208" fmla="*/ 738664 h 2564511"/>
                <a:gd name="connsiteX209" fmla="*/ 795909 w 3336131"/>
                <a:gd name="connsiteY209" fmla="*/ 612839 h 2564511"/>
                <a:gd name="connsiteX210" fmla="*/ 866108 w 3336131"/>
                <a:gd name="connsiteY210" fmla="*/ 579596 h 2564511"/>
                <a:gd name="connsiteX211" fmla="*/ 901446 w 3336131"/>
                <a:gd name="connsiteY211" fmla="*/ 575691 h 2564511"/>
                <a:gd name="connsiteX212" fmla="*/ 930593 w 3336131"/>
                <a:gd name="connsiteY212" fmla="*/ 548450 h 2564511"/>
                <a:gd name="connsiteX213" fmla="*/ 935736 w 3336131"/>
                <a:gd name="connsiteY213" fmla="*/ 487109 h 2564511"/>
                <a:gd name="connsiteX214" fmla="*/ 883825 w 3336131"/>
                <a:gd name="connsiteY214" fmla="*/ 498824 h 2564511"/>
                <a:gd name="connsiteX215" fmla="*/ 825913 w 3336131"/>
                <a:gd name="connsiteY215" fmla="*/ 497777 h 2564511"/>
                <a:gd name="connsiteX216" fmla="*/ 748284 w 3336131"/>
                <a:gd name="connsiteY216" fmla="*/ 549402 h 2564511"/>
                <a:gd name="connsiteX217" fmla="*/ 684181 w 3336131"/>
                <a:gd name="connsiteY217" fmla="*/ 607886 h 2564511"/>
                <a:gd name="connsiteX218" fmla="*/ 735330 w 3336131"/>
                <a:gd name="connsiteY218" fmla="*/ 624554 h 2564511"/>
                <a:gd name="connsiteX219" fmla="*/ 795909 w 3336131"/>
                <a:gd name="connsiteY219" fmla="*/ 612839 h 2564511"/>
                <a:gd name="connsiteX220" fmla="*/ 1768316 w 3336131"/>
                <a:gd name="connsiteY220" fmla="*/ 723805 h 2564511"/>
                <a:gd name="connsiteX221" fmla="*/ 1788890 w 3336131"/>
                <a:gd name="connsiteY221" fmla="*/ 694658 h 2564511"/>
                <a:gd name="connsiteX222" fmla="*/ 1775174 w 3336131"/>
                <a:gd name="connsiteY222" fmla="*/ 670655 h 2564511"/>
                <a:gd name="connsiteX223" fmla="*/ 1742123 w 3336131"/>
                <a:gd name="connsiteY223" fmla="*/ 643890 h 2564511"/>
                <a:gd name="connsiteX224" fmla="*/ 1687830 w 3336131"/>
                <a:gd name="connsiteY224" fmla="*/ 664464 h 2564511"/>
                <a:gd name="connsiteX225" fmla="*/ 1667732 w 3336131"/>
                <a:gd name="connsiteY225" fmla="*/ 698564 h 2564511"/>
                <a:gd name="connsiteX226" fmla="*/ 1713548 w 3336131"/>
                <a:gd name="connsiteY226" fmla="*/ 718090 h 2564511"/>
                <a:gd name="connsiteX227" fmla="*/ 1768221 w 3336131"/>
                <a:gd name="connsiteY227" fmla="*/ 723710 h 2564511"/>
                <a:gd name="connsiteX228" fmla="*/ 1656398 w 3336131"/>
                <a:gd name="connsiteY228" fmla="*/ 806482 h 2564511"/>
                <a:gd name="connsiteX229" fmla="*/ 1646587 w 3336131"/>
                <a:gd name="connsiteY229" fmla="*/ 785336 h 2564511"/>
                <a:gd name="connsiteX230" fmla="*/ 1579245 w 3336131"/>
                <a:gd name="connsiteY230" fmla="*/ 794480 h 2564511"/>
                <a:gd name="connsiteX231" fmla="*/ 1534287 w 3336131"/>
                <a:gd name="connsiteY231" fmla="*/ 779145 h 2564511"/>
                <a:gd name="connsiteX232" fmla="*/ 1489519 w 3336131"/>
                <a:gd name="connsiteY232" fmla="*/ 814483 h 2564511"/>
                <a:gd name="connsiteX233" fmla="*/ 1531144 w 3336131"/>
                <a:gd name="connsiteY233" fmla="*/ 861536 h 2564511"/>
                <a:gd name="connsiteX234" fmla="*/ 1454086 w 3336131"/>
                <a:gd name="connsiteY234" fmla="*/ 852773 h 2564511"/>
                <a:gd name="connsiteX235" fmla="*/ 1453325 w 3336131"/>
                <a:gd name="connsiteY235" fmla="*/ 875538 h 2564511"/>
                <a:gd name="connsiteX236" fmla="*/ 1547241 w 3336131"/>
                <a:gd name="connsiteY236" fmla="*/ 930116 h 2564511"/>
                <a:gd name="connsiteX237" fmla="*/ 1573340 w 3336131"/>
                <a:gd name="connsiteY237" fmla="*/ 956691 h 2564511"/>
                <a:gd name="connsiteX238" fmla="*/ 1609725 w 3336131"/>
                <a:gd name="connsiteY238" fmla="*/ 962501 h 2564511"/>
                <a:gd name="connsiteX239" fmla="*/ 1671733 w 3336131"/>
                <a:gd name="connsiteY239" fmla="*/ 935546 h 2564511"/>
                <a:gd name="connsiteX240" fmla="*/ 1678495 w 3336131"/>
                <a:gd name="connsiteY240" fmla="*/ 872109 h 2564511"/>
                <a:gd name="connsiteX241" fmla="*/ 1621345 w 3336131"/>
                <a:gd name="connsiteY241" fmla="*/ 841439 h 2564511"/>
                <a:gd name="connsiteX242" fmla="*/ 1656493 w 3336131"/>
                <a:gd name="connsiteY242" fmla="*/ 806672 h 2564511"/>
                <a:gd name="connsiteX243" fmla="*/ 659606 w 3336131"/>
                <a:gd name="connsiteY243" fmla="*/ 2261997 h 2564511"/>
                <a:gd name="connsiteX244" fmla="*/ 643985 w 3336131"/>
                <a:gd name="connsiteY244" fmla="*/ 2235232 h 2564511"/>
                <a:gd name="connsiteX245" fmla="*/ 606266 w 3336131"/>
                <a:gd name="connsiteY245" fmla="*/ 2215134 h 2564511"/>
                <a:gd name="connsiteX246" fmla="*/ 587502 w 3336131"/>
                <a:gd name="connsiteY246" fmla="*/ 2191988 h 2564511"/>
                <a:gd name="connsiteX247" fmla="*/ 574738 w 3336131"/>
                <a:gd name="connsiteY247" fmla="*/ 2175034 h 2564511"/>
                <a:gd name="connsiteX248" fmla="*/ 539210 w 3336131"/>
                <a:gd name="connsiteY248" fmla="*/ 2169795 h 2564511"/>
                <a:gd name="connsiteX249" fmla="*/ 516065 w 3336131"/>
                <a:gd name="connsiteY249" fmla="*/ 2162270 h 2564511"/>
                <a:gd name="connsiteX250" fmla="*/ 476441 w 3336131"/>
                <a:gd name="connsiteY250" fmla="*/ 2151507 h 2564511"/>
                <a:gd name="connsiteX251" fmla="*/ 473202 w 3336131"/>
                <a:gd name="connsiteY251" fmla="*/ 2162937 h 2564511"/>
                <a:gd name="connsiteX252" fmla="*/ 487775 w 3336131"/>
                <a:gd name="connsiteY252" fmla="*/ 2189893 h 2564511"/>
                <a:gd name="connsiteX253" fmla="*/ 526733 w 3336131"/>
                <a:gd name="connsiteY253" fmla="*/ 2198656 h 2564511"/>
                <a:gd name="connsiteX254" fmla="*/ 533495 w 3336131"/>
                <a:gd name="connsiteY254" fmla="*/ 2212658 h 2564511"/>
                <a:gd name="connsiteX255" fmla="*/ 567309 w 3336131"/>
                <a:gd name="connsiteY255" fmla="*/ 2229612 h 2564511"/>
                <a:gd name="connsiteX256" fmla="*/ 578644 w 3336131"/>
                <a:gd name="connsiteY256" fmla="*/ 2246852 h 2564511"/>
                <a:gd name="connsiteX257" fmla="*/ 640651 w 3336131"/>
                <a:gd name="connsiteY257" fmla="*/ 2268855 h 2564511"/>
                <a:gd name="connsiteX258" fmla="*/ 659797 w 3336131"/>
                <a:gd name="connsiteY258" fmla="*/ 2262092 h 2564511"/>
                <a:gd name="connsiteX259" fmla="*/ 2299145 w 3336131"/>
                <a:gd name="connsiteY259" fmla="*/ 1447705 h 2564511"/>
                <a:gd name="connsiteX260" fmla="*/ 2272189 w 3336131"/>
                <a:gd name="connsiteY260" fmla="*/ 1427797 h 2564511"/>
                <a:gd name="connsiteX261" fmla="*/ 2244471 w 3336131"/>
                <a:gd name="connsiteY261" fmla="*/ 1432465 h 2564511"/>
                <a:gd name="connsiteX262" fmla="*/ 2241137 w 3336131"/>
                <a:gd name="connsiteY262" fmla="*/ 1403795 h 2564511"/>
                <a:gd name="connsiteX263" fmla="*/ 2197894 w 3336131"/>
                <a:gd name="connsiteY263" fmla="*/ 1384840 h 2564511"/>
                <a:gd name="connsiteX264" fmla="*/ 2156555 w 3336131"/>
                <a:gd name="connsiteY264" fmla="*/ 1363790 h 2564511"/>
                <a:gd name="connsiteX265" fmla="*/ 2134553 w 3336131"/>
                <a:gd name="connsiteY265" fmla="*/ 1347788 h 2564511"/>
                <a:gd name="connsiteX266" fmla="*/ 2115312 w 3336131"/>
                <a:gd name="connsiteY266" fmla="*/ 1357217 h 2564511"/>
                <a:gd name="connsiteX267" fmla="*/ 2108264 w 3336131"/>
                <a:gd name="connsiteY267" fmla="*/ 1329976 h 2564511"/>
                <a:gd name="connsiteX268" fmla="*/ 2080927 w 3336131"/>
                <a:gd name="connsiteY268" fmla="*/ 1325023 h 2564511"/>
                <a:gd name="connsiteX269" fmla="*/ 2067973 w 3336131"/>
                <a:gd name="connsiteY269" fmla="*/ 1381316 h 2564511"/>
                <a:gd name="connsiteX270" fmla="*/ 2063115 w 3336131"/>
                <a:gd name="connsiteY270" fmla="*/ 1429131 h 2564511"/>
                <a:gd name="connsiteX271" fmla="*/ 2030254 w 3336131"/>
                <a:gd name="connsiteY271" fmla="*/ 1458754 h 2564511"/>
                <a:gd name="connsiteX272" fmla="*/ 2081403 w 3336131"/>
                <a:gd name="connsiteY272" fmla="*/ 1453134 h 2564511"/>
                <a:gd name="connsiteX273" fmla="*/ 2094357 w 3336131"/>
                <a:gd name="connsiteY273" fmla="*/ 1487996 h 2564511"/>
                <a:gd name="connsiteX274" fmla="*/ 2148078 w 3336131"/>
                <a:gd name="connsiteY274" fmla="*/ 1457135 h 2564511"/>
                <a:gd name="connsiteX275" fmla="*/ 2185511 w 3336131"/>
                <a:gd name="connsiteY275" fmla="*/ 1425226 h 2564511"/>
                <a:gd name="connsiteX276" fmla="*/ 2206657 w 3336131"/>
                <a:gd name="connsiteY276" fmla="*/ 1452182 h 2564511"/>
                <a:gd name="connsiteX277" fmla="*/ 2265426 w 3336131"/>
                <a:gd name="connsiteY277" fmla="*/ 1466564 h 2564511"/>
                <a:gd name="connsiteX278" fmla="*/ 2299145 w 3336131"/>
                <a:gd name="connsiteY278" fmla="*/ 1447705 h 2564511"/>
                <a:gd name="connsiteX279" fmla="*/ 675322 w 3336131"/>
                <a:gd name="connsiteY279" fmla="*/ 987933 h 2564511"/>
                <a:gd name="connsiteX280" fmla="*/ 774763 w 3336131"/>
                <a:gd name="connsiteY280" fmla="*/ 954691 h 2564511"/>
                <a:gd name="connsiteX281" fmla="*/ 774763 w 3336131"/>
                <a:gd name="connsiteY281" fmla="*/ 924211 h 2564511"/>
                <a:gd name="connsiteX282" fmla="*/ 821626 w 3336131"/>
                <a:gd name="connsiteY282" fmla="*/ 874776 h 2564511"/>
                <a:gd name="connsiteX283" fmla="*/ 914305 w 3336131"/>
                <a:gd name="connsiteY283" fmla="*/ 824389 h 2564511"/>
                <a:gd name="connsiteX284" fmla="*/ 961739 w 3336131"/>
                <a:gd name="connsiteY284" fmla="*/ 806101 h 2564511"/>
                <a:gd name="connsiteX285" fmla="*/ 921163 w 3336131"/>
                <a:gd name="connsiteY285" fmla="*/ 775240 h 2564511"/>
                <a:gd name="connsiteX286" fmla="*/ 884492 w 3336131"/>
                <a:gd name="connsiteY286" fmla="*/ 753999 h 2564511"/>
                <a:gd name="connsiteX287" fmla="*/ 788003 w 3336131"/>
                <a:gd name="connsiteY287" fmla="*/ 749808 h 2564511"/>
                <a:gd name="connsiteX288" fmla="*/ 734092 w 3336131"/>
                <a:gd name="connsiteY288" fmla="*/ 734473 h 2564511"/>
                <a:gd name="connsiteX289" fmla="*/ 606362 w 3336131"/>
                <a:gd name="connsiteY289" fmla="*/ 746093 h 2564511"/>
                <a:gd name="connsiteX290" fmla="*/ 643318 w 3336131"/>
                <a:gd name="connsiteY290" fmla="*/ 791242 h 2564511"/>
                <a:gd name="connsiteX291" fmla="*/ 610553 w 3336131"/>
                <a:gd name="connsiteY291" fmla="*/ 838962 h 2564511"/>
                <a:gd name="connsiteX292" fmla="*/ 584454 w 3336131"/>
                <a:gd name="connsiteY292" fmla="*/ 891254 h 2564511"/>
                <a:gd name="connsiteX293" fmla="*/ 568262 w 3336131"/>
                <a:gd name="connsiteY293" fmla="*/ 921067 h 2564511"/>
                <a:gd name="connsiteX294" fmla="*/ 655415 w 3336131"/>
                <a:gd name="connsiteY294" fmla="*/ 958025 h 2564511"/>
                <a:gd name="connsiteX295" fmla="*/ 675227 w 3336131"/>
                <a:gd name="connsiteY295" fmla="*/ 988219 h 2564511"/>
                <a:gd name="connsiteX296" fmla="*/ 2483834 w 3336131"/>
                <a:gd name="connsiteY296" fmla="*/ 1217486 h 2564511"/>
                <a:gd name="connsiteX297" fmla="*/ 2488120 w 3336131"/>
                <a:gd name="connsiteY297" fmla="*/ 1208627 h 2564511"/>
                <a:gd name="connsiteX298" fmla="*/ 2487740 w 3336131"/>
                <a:gd name="connsiteY298" fmla="*/ 1181005 h 2564511"/>
                <a:gd name="connsiteX299" fmla="*/ 2458212 w 3336131"/>
                <a:gd name="connsiteY299" fmla="*/ 1163098 h 2564511"/>
                <a:gd name="connsiteX300" fmla="*/ 2423636 w 3336131"/>
                <a:gd name="connsiteY300" fmla="*/ 1172147 h 2564511"/>
                <a:gd name="connsiteX301" fmla="*/ 2407634 w 3336131"/>
                <a:gd name="connsiteY301" fmla="*/ 1208342 h 2564511"/>
                <a:gd name="connsiteX302" fmla="*/ 2417064 w 3336131"/>
                <a:gd name="connsiteY302" fmla="*/ 1239584 h 2564511"/>
                <a:gd name="connsiteX303" fmla="*/ 2459355 w 3336131"/>
                <a:gd name="connsiteY303" fmla="*/ 1236440 h 2564511"/>
                <a:gd name="connsiteX304" fmla="*/ 2483834 w 3336131"/>
                <a:gd name="connsiteY304" fmla="*/ 1217486 h 2564511"/>
                <a:gd name="connsiteX305" fmla="*/ 2804732 w 3336131"/>
                <a:gd name="connsiteY305" fmla="*/ 1284446 h 2564511"/>
                <a:gd name="connsiteX306" fmla="*/ 2864168 w 3336131"/>
                <a:gd name="connsiteY306" fmla="*/ 1344263 h 2564511"/>
                <a:gd name="connsiteX307" fmla="*/ 2910650 w 3336131"/>
                <a:gd name="connsiteY307" fmla="*/ 1370552 h 2564511"/>
                <a:gd name="connsiteX308" fmla="*/ 2976944 w 3336131"/>
                <a:gd name="connsiteY308" fmla="*/ 1298639 h 2564511"/>
                <a:gd name="connsiteX309" fmla="*/ 2988659 w 3336131"/>
                <a:gd name="connsiteY309" fmla="*/ 1254443 h 2564511"/>
                <a:gd name="connsiteX310" fmla="*/ 2929224 w 3336131"/>
                <a:gd name="connsiteY310" fmla="*/ 1250252 h 2564511"/>
                <a:gd name="connsiteX311" fmla="*/ 2874931 w 3336131"/>
                <a:gd name="connsiteY311" fmla="*/ 1191387 h 2564511"/>
                <a:gd name="connsiteX312" fmla="*/ 2815019 w 3336131"/>
                <a:gd name="connsiteY312" fmla="*/ 1177195 h 2564511"/>
                <a:gd name="connsiteX313" fmla="*/ 2726150 w 3336131"/>
                <a:gd name="connsiteY313" fmla="*/ 1134523 h 2564511"/>
                <a:gd name="connsiteX314" fmla="*/ 2795492 w 3336131"/>
                <a:gd name="connsiteY314" fmla="*/ 1103852 h 2564511"/>
                <a:gd name="connsiteX315" fmla="*/ 2759774 w 3336131"/>
                <a:gd name="connsiteY315" fmla="*/ 1041178 h 2564511"/>
                <a:gd name="connsiteX316" fmla="*/ 2726912 w 3336131"/>
                <a:gd name="connsiteY316" fmla="*/ 1013841 h 2564511"/>
                <a:gd name="connsiteX317" fmla="*/ 2635663 w 3336131"/>
                <a:gd name="connsiteY317" fmla="*/ 986790 h 2564511"/>
                <a:gd name="connsiteX318" fmla="*/ 2596325 w 3336131"/>
                <a:gd name="connsiteY318" fmla="*/ 942689 h 2564511"/>
                <a:gd name="connsiteX319" fmla="*/ 2526125 w 3336131"/>
                <a:gd name="connsiteY319" fmla="*/ 958406 h 2564511"/>
                <a:gd name="connsiteX320" fmla="*/ 2521268 w 3336131"/>
                <a:gd name="connsiteY320" fmla="*/ 927926 h 2564511"/>
                <a:gd name="connsiteX321" fmla="*/ 2469261 w 3336131"/>
                <a:gd name="connsiteY321" fmla="*/ 894398 h 2564511"/>
                <a:gd name="connsiteX322" fmla="*/ 2385441 w 3336131"/>
                <a:gd name="connsiteY322" fmla="*/ 858393 h 2564511"/>
                <a:gd name="connsiteX323" fmla="*/ 2349722 w 3336131"/>
                <a:gd name="connsiteY323" fmla="*/ 886682 h 2564511"/>
                <a:gd name="connsiteX324" fmla="*/ 2274951 w 3336131"/>
                <a:gd name="connsiteY324" fmla="*/ 907256 h 2564511"/>
                <a:gd name="connsiteX325" fmla="*/ 2280571 w 3336131"/>
                <a:gd name="connsiteY325" fmla="*/ 860774 h 2564511"/>
                <a:gd name="connsiteX326" fmla="*/ 2215801 w 3336131"/>
                <a:gd name="connsiteY326" fmla="*/ 785908 h 2564511"/>
                <a:gd name="connsiteX327" fmla="*/ 2119979 w 3336131"/>
                <a:gd name="connsiteY327" fmla="*/ 815816 h 2564511"/>
                <a:gd name="connsiteX328" fmla="*/ 2085118 w 3336131"/>
                <a:gd name="connsiteY328" fmla="*/ 873728 h 2564511"/>
                <a:gd name="connsiteX329" fmla="*/ 2055305 w 3336131"/>
                <a:gd name="connsiteY329" fmla="*/ 829151 h 2564511"/>
                <a:gd name="connsiteX330" fmla="*/ 2083022 w 3336131"/>
                <a:gd name="connsiteY330" fmla="*/ 782098 h 2564511"/>
                <a:gd name="connsiteX331" fmla="*/ 1985486 w 3336131"/>
                <a:gd name="connsiteY331" fmla="*/ 801529 h 2564511"/>
                <a:gd name="connsiteX332" fmla="*/ 1946719 w 3336131"/>
                <a:gd name="connsiteY332" fmla="*/ 831152 h 2564511"/>
                <a:gd name="connsiteX333" fmla="*/ 1917764 w 3336131"/>
                <a:gd name="connsiteY333" fmla="*/ 894969 h 2564511"/>
                <a:gd name="connsiteX334" fmla="*/ 1929765 w 3336131"/>
                <a:gd name="connsiteY334" fmla="*/ 965835 h 2564511"/>
                <a:gd name="connsiteX335" fmla="*/ 1983391 w 3336131"/>
                <a:gd name="connsiteY335" fmla="*/ 966121 h 2564511"/>
                <a:gd name="connsiteX336" fmla="*/ 1943957 w 3336131"/>
                <a:gd name="connsiteY336" fmla="*/ 997553 h 2564511"/>
                <a:gd name="connsiteX337" fmla="*/ 1975390 w 3336131"/>
                <a:gd name="connsiteY337" fmla="*/ 1021556 h 2564511"/>
                <a:gd name="connsiteX338" fmla="*/ 2036731 w 3336131"/>
                <a:gd name="connsiteY338" fmla="*/ 1031748 h 2564511"/>
                <a:gd name="connsiteX339" fmla="*/ 2116645 w 3336131"/>
                <a:gd name="connsiteY339" fmla="*/ 1051560 h 2564511"/>
                <a:gd name="connsiteX340" fmla="*/ 2254091 w 3336131"/>
                <a:gd name="connsiteY340" fmla="*/ 1066610 h 2564511"/>
                <a:gd name="connsiteX341" fmla="*/ 2322576 w 3336131"/>
                <a:gd name="connsiteY341" fmla="*/ 1057942 h 2564511"/>
                <a:gd name="connsiteX342" fmla="*/ 2342769 w 3336131"/>
                <a:gd name="connsiteY342" fmla="*/ 1038035 h 2564511"/>
                <a:gd name="connsiteX343" fmla="*/ 2372582 w 3336131"/>
                <a:gd name="connsiteY343" fmla="*/ 1061085 h 2564511"/>
                <a:gd name="connsiteX344" fmla="*/ 2405825 w 3336131"/>
                <a:gd name="connsiteY344" fmla="*/ 1064895 h 2564511"/>
                <a:gd name="connsiteX345" fmla="*/ 2445830 w 3336131"/>
                <a:gd name="connsiteY345" fmla="*/ 1106234 h 2564511"/>
                <a:gd name="connsiteX346" fmla="*/ 2421541 w 3336131"/>
                <a:gd name="connsiteY346" fmla="*/ 1123093 h 2564511"/>
                <a:gd name="connsiteX347" fmla="*/ 2498027 w 3336131"/>
                <a:gd name="connsiteY347" fmla="*/ 1145477 h 2564511"/>
                <a:gd name="connsiteX348" fmla="*/ 2555843 w 3336131"/>
                <a:gd name="connsiteY348" fmla="*/ 1177100 h 2564511"/>
                <a:gd name="connsiteX349" fmla="*/ 2570417 w 3336131"/>
                <a:gd name="connsiteY349" fmla="*/ 1199197 h 2564511"/>
                <a:gd name="connsiteX350" fmla="*/ 2580799 w 3336131"/>
                <a:gd name="connsiteY350" fmla="*/ 1227582 h 2564511"/>
                <a:gd name="connsiteX351" fmla="*/ 2531936 w 3336131"/>
                <a:gd name="connsiteY351" fmla="*/ 1289304 h 2564511"/>
                <a:gd name="connsiteX352" fmla="*/ 2518696 w 3336131"/>
                <a:gd name="connsiteY352" fmla="*/ 1320451 h 2564511"/>
                <a:gd name="connsiteX353" fmla="*/ 2531364 w 3336131"/>
                <a:gd name="connsiteY353" fmla="*/ 1342549 h 2564511"/>
                <a:gd name="connsiteX354" fmla="*/ 2453640 w 3336131"/>
                <a:gd name="connsiteY354" fmla="*/ 1350455 h 2564511"/>
                <a:gd name="connsiteX355" fmla="*/ 2382679 w 3336131"/>
                <a:gd name="connsiteY355" fmla="*/ 1351502 h 2564511"/>
                <a:gd name="connsiteX356" fmla="*/ 2357724 w 3336131"/>
                <a:gd name="connsiteY356" fmla="*/ 1396460 h 2564511"/>
                <a:gd name="connsiteX357" fmla="*/ 2389632 w 3336131"/>
                <a:gd name="connsiteY357" fmla="*/ 1417320 h 2564511"/>
                <a:gd name="connsiteX358" fmla="*/ 2498884 w 3336131"/>
                <a:gd name="connsiteY358" fmla="*/ 1407795 h 2564511"/>
                <a:gd name="connsiteX359" fmla="*/ 2498312 w 3336131"/>
                <a:gd name="connsiteY359" fmla="*/ 1390174 h 2564511"/>
                <a:gd name="connsiteX360" fmla="*/ 2553272 w 3336131"/>
                <a:gd name="connsiteY360" fmla="*/ 1419511 h 2564511"/>
                <a:gd name="connsiteX361" fmla="*/ 2609564 w 3336131"/>
                <a:gd name="connsiteY361" fmla="*/ 1450467 h 2564511"/>
                <a:gd name="connsiteX362" fmla="*/ 2596325 w 3336131"/>
                <a:gd name="connsiteY362" fmla="*/ 1467326 h 2564511"/>
                <a:gd name="connsiteX363" fmla="*/ 2642140 w 3336131"/>
                <a:gd name="connsiteY363" fmla="*/ 1496187 h 2564511"/>
                <a:gd name="connsiteX364" fmla="*/ 2723198 w 3336131"/>
                <a:gd name="connsiteY364" fmla="*/ 1530287 h 2564511"/>
                <a:gd name="connsiteX365" fmla="*/ 2825591 w 3336131"/>
                <a:gd name="connsiteY365" fmla="*/ 1553623 h 2564511"/>
                <a:gd name="connsiteX366" fmla="*/ 2819400 w 3336131"/>
                <a:gd name="connsiteY366" fmla="*/ 1533239 h 2564511"/>
                <a:gd name="connsiteX367" fmla="*/ 2780062 w 3336131"/>
                <a:gd name="connsiteY367" fmla="*/ 1497806 h 2564511"/>
                <a:gd name="connsiteX368" fmla="*/ 2726722 w 3336131"/>
                <a:gd name="connsiteY368" fmla="*/ 1446467 h 2564511"/>
                <a:gd name="connsiteX369" fmla="*/ 2821400 w 3336131"/>
                <a:gd name="connsiteY369" fmla="*/ 1494187 h 2564511"/>
                <a:gd name="connsiteX370" fmla="*/ 2869120 w 3336131"/>
                <a:gd name="connsiteY370" fmla="*/ 1510189 h 2564511"/>
                <a:gd name="connsiteX371" fmla="*/ 2882170 w 3336131"/>
                <a:gd name="connsiteY371" fmla="*/ 1467612 h 2564511"/>
                <a:gd name="connsiteX372" fmla="*/ 2857691 w 3336131"/>
                <a:gd name="connsiteY372" fmla="*/ 1408081 h 2564511"/>
                <a:gd name="connsiteX373" fmla="*/ 2842070 w 3336131"/>
                <a:gd name="connsiteY373" fmla="*/ 1391888 h 2564511"/>
                <a:gd name="connsiteX374" fmla="*/ 2790730 w 3336131"/>
                <a:gd name="connsiteY374" fmla="*/ 1363885 h 2564511"/>
                <a:gd name="connsiteX375" fmla="*/ 2751011 w 3336131"/>
                <a:gd name="connsiteY375" fmla="*/ 1328071 h 2564511"/>
                <a:gd name="connsiteX376" fmla="*/ 2755773 w 3336131"/>
                <a:gd name="connsiteY376" fmla="*/ 1292352 h 2564511"/>
                <a:gd name="connsiteX377" fmla="*/ 2804827 w 3336131"/>
                <a:gd name="connsiteY377" fmla="*/ 1284256 h 2564511"/>
                <a:gd name="connsiteX378" fmla="*/ 1917859 w 3336131"/>
                <a:gd name="connsiteY378" fmla="*/ 180785 h 2564511"/>
                <a:gd name="connsiteX379" fmla="*/ 1949386 w 3336131"/>
                <a:gd name="connsiteY379" fmla="*/ 216599 h 2564511"/>
                <a:gd name="connsiteX380" fmla="*/ 2016252 w 3336131"/>
                <a:gd name="connsiteY380" fmla="*/ 246412 h 2564511"/>
                <a:gd name="connsiteX381" fmla="*/ 2148459 w 3336131"/>
                <a:gd name="connsiteY381" fmla="*/ 240887 h 2564511"/>
                <a:gd name="connsiteX382" fmla="*/ 2233422 w 3336131"/>
                <a:gd name="connsiteY382" fmla="*/ 250889 h 2564511"/>
                <a:gd name="connsiteX383" fmla="*/ 2174367 w 3336131"/>
                <a:gd name="connsiteY383" fmla="*/ 282512 h 2564511"/>
                <a:gd name="connsiteX384" fmla="*/ 2144554 w 3336131"/>
                <a:gd name="connsiteY384" fmla="*/ 273082 h 2564511"/>
                <a:gd name="connsiteX385" fmla="*/ 2041398 w 3336131"/>
                <a:gd name="connsiteY385" fmla="*/ 269462 h 2564511"/>
                <a:gd name="connsiteX386" fmla="*/ 2057400 w 3336131"/>
                <a:gd name="connsiteY386" fmla="*/ 313658 h 2564511"/>
                <a:gd name="connsiteX387" fmla="*/ 2110740 w 3336131"/>
                <a:gd name="connsiteY387" fmla="*/ 346805 h 2564511"/>
                <a:gd name="connsiteX388" fmla="*/ 2099977 w 3336131"/>
                <a:gd name="connsiteY388" fmla="*/ 376047 h 2564511"/>
                <a:gd name="connsiteX389" fmla="*/ 2033016 w 3336131"/>
                <a:gd name="connsiteY389" fmla="*/ 395859 h 2564511"/>
                <a:gd name="connsiteX390" fmla="*/ 2002441 w 3336131"/>
                <a:gd name="connsiteY390" fmla="*/ 427958 h 2564511"/>
                <a:gd name="connsiteX391" fmla="*/ 2063782 w 3336131"/>
                <a:gd name="connsiteY391" fmla="*/ 443579 h 2564511"/>
                <a:gd name="connsiteX392" fmla="*/ 2115217 w 3336131"/>
                <a:gd name="connsiteY392" fmla="*/ 495586 h 2564511"/>
                <a:gd name="connsiteX393" fmla="*/ 2014157 w 3336131"/>
                <a:gd name="connsiteY393" fmla="*/ 460724 h 2564511"/>
                <a:gd name="connsiteX394" fmla="*/ 1991106 w 3336131"/>
                <a:gd name="connsiteY394" fmla="*/ 466535 h 2564511"/>
                <a:gd name="connsiteX395" fmla="*/ 2009680 w 3336131"/>
                <a:gd name="connsiteY395" fmla="*/ 524447 h 2564511"/>
                <a:gd name="connsiteX396" fmla="*/ 1939861 w 3336131"/>
                <a:gd name="connsiteY396" fmla="*/ 542544 h 2564511"/>
                <a:gd name="connsiteX397" fmla="*/ 1944529 w 3336131"/>
                <a:gd name="connsiteY397" fmla="*/ 580263 h 2564511"/>
                <a:gd name="connsiteX398" fmla="*/ 2015966 w 3336131"/>
                <a:gd name="connsiteY398" fmla="*/ 584264 h 2564511"/>
                <a:gd name="connsiteX399" fmla="*/ 2072164 w 3336131"/>
                <a:gd name="connsiteY399" fmla="*/ 593693 h 2564511"/>
                <a:gd name="connsiteX400" fmla="*/ 2183130 w 3336131"/>
                <a:gd name="connsiteY400" fmla="*/ 581692 h 2564511"/>
                <a:gd name="connsiteX401" fmla="*/ 2281904 w 3336131"/>
                <a:gd name="connsiteY401" fmla="*/ 603123 h 2564511"/>
                <a:gd name="connsiteX402" fmla="*/ 2382774 w 3336131"/>
                <a:gd name="connsiteY402" fmla="*/ 556260 h 2564511"/>
                <a:gd name="connsiteX403" fmla="*/ 2382012 w 3336131"/>
                <a:gd name="connsiteY403" fmla="*/ 537020 h 2564511"/>
                <a:gd name="connsiteX404" fmla="*/ 2317528 w 3336131"/>
                <a:gd name="connsiteY404" fmla="*/ 540163 h 2564511"/>
                <a:gd name="connsiteX405" fmla="*/ 2312289 w 3336131"/>
                <a:gd name="connsiteY405" fmla="*/ 522065 h 2564511"/>
                <a:gd name="connsiteX406" fmla="*/ 2365058 w 3336131"/>
                <a:gd name="connsiteY406" fmla="*/ 498253 h 2564511"/>
                <a:gd name="connsiteX407" fmla="*/ 2382965 w 3336131"/>
                <a:gd name="connsiteY407" fmla="*/ 466630 h 2564511"/>
                <a:gd name="connsiteX408" fmla="*/ 2441258 w 3336131"/>
                <a:gd name="connsiteY408" fmla="*/ 443579 h 2564511"/>
                <a:gd name="connsiteX409" fmla="*/ 2477072 w 3336131"/>
                <a:gd name="connsiteY409" fmla="*/ 415385 h 2564511"/>
                <a:gd name="connsiteX410" fmla="*/ 2445830 w 3336131"/>
                <a:gd name="connsiteY410" fmla="*/ 374428 h 2564511"/>
                <a:gd name="connsiteX411" fmla="*/ 2471928 w 3336131"/>
                <a:gd name="connsiteY411" fmla="*/ 359474 h 2564511"/>
                <a:gd name="connsiteX412" fmla="*/ 2419922 w 3336131"/>
                <a:gd name="connsiteY412" fmla="*/ 348996 h 2564511"/>
                <a:gd name="connsiteX413" fmla="*/ 2534317 w 3336131"/>
                <a:gd name="connsiteY413" fmla="*/ 339852 h 2564511"/>
                <a:gd name="connsiteX414" fmla="*/ 2558415 w 3336131"/>
                <a:gd name="connsiteY414" fmla="*/ 322612 h 2564511"/>
                <a:gd name="connsiteX415" fmla="*/ 2636330 w 3336131"/>
                <a:gd name="connsiteY415" fmla="*/ 308420 h 2564511"/>
                <a:gd name="connsiteX416" fmla="*/ 2701004 w 3336131"/>
                <a:gd name="connsiteY416" fmla="*/ 237839 h 2564511"/>
                <a:gd name="connsiteX417" fmla="*/ 2762536 w 3336131"/>
                <a:gd name="connsiteY417" fmla="*/ 213074 h 2564511"/>
                <a:gd name="connsiteX418" fmla="*/ 2851690 w 3336131"/>
                <a:gd name="connsiteY418" fmla="*/ 159068 h 2564511"/>
                <a:gd name="connsiteX419" fmla="*/ 2769489 w 3336131"/>
                <a:gd name="connsiteY419" fmla="*/ 159639 h 2564511"/>
                <a:gd name="connsiteX420" fmla="*/ 2803684 w 3336131"/>
                <a:gd name="connsiteY420" fmla="*/ 139446 h 2564511"/>
                <a:gd name="connsiteX421" fmla="*/ 2895029 w 3336131"/>
                <a:gd name="connsiteY421" fmla="*/ 121158 h 2564511"/>
                <a:gd name="connsiteX422" fmla="*/ 2987135 w 3336131"/>
                <a:gd name="connsiteY422" fmla="*/ 81439 h 2564511"/>
                <a:gd name="connsiteX423" fmla="*/ 2988755 w 3336131"/>
                <a:gd name="connsiteY423" fmla="*/ 56769 h 2564511"/>
                <a:gd name="connsiteX424" fmla="*/ 2919603 w 3336131"/>
                <a:gd name="connsiteY424" fmla="*/ 31433 h 2564511"/>
                <a:gd name="connsiteX425" fmla="*/ 2838545 w 3336131"/>
                <a:gd name="connsiteY425" fmla="*/ 19431 h 2564511"/>
                <a:gd name="connsiteX426" fmla="*/ 2737676 w 3336131"/>
                <a:gd name="connsiteY426" fmla="*/ 12002 h 2564511"/>
                <a:gd name="connsiteX427" fmla="*/ 2655856 w 3336131"/>
                <a:gd name="connsiteY427" fmla="*/ 6096 h 2564511"/>
                <a:gd name="connsiteX428" fmla="*/ 2574036 w 3336131"/>
                <a:gd name="connsiteY428" fmla="*/ 0 h 2564511"/>
                <a:gd name="connsiteX429" fmla="*/ 2464880 w 3336131"/>
                <a:gd name="connsiteY429" fmla="*/ 16002 h 2564511"/>
                <a:gd name="connsiteX430" fmla="*/ 2444782 w 3336131"/>
                <a:gd name="connsiteY430" fmla="*/ 5715 h 2564511"/>
                <a:gd name="connsiteX431" fmla="*/ 2329339 w 3336131"/>
                <a:gd name="connsiteY431" fmla="*/ 9620 h 2564511"/>
                <a:gd name="connsiteX432" fmla="*/ 2261616 w 3336131"/>
                <a:gd name="connsiteY432" fmla="*/ 20098 h 2564511"/>
                <a:gd name="connsiteX433" fmla="*/ 2211800 w 3336131"/>
                <a:gd name="connsiteY433" fmla="*/ 35052 h 2564511"/>
                <a:gd name="connsiteX434" fmla="*/ 2183130 w 3336131"/>
                <a:gd name="connsiteY434" fmla="*/ 85154 h 2564511"/>
                <a:gd name="connsiteX435" fmla="*/ 2141887 w 3336131"/>
                <a:gd name="connsiteY435" fmla="*/ 59150 h 2564511"/>
                <a:gd name="connsiteX436" fmla="*/ 2095024 w 3336131"/>
                <a:gd name="connsiteY436" fmla="*/ 54293 h 2564511"/>
                <a:gd name="connsiteX437" fmla="*/ 2039493 w 3336131"/>
                <a:gd name="connsiteY437" fmla="*/ 88773 h 2564511"/>
                <a:gd name="connsiteX438" fmla="*/ 1965389 w 3336131"/>
                <a:gd name="connsiteY438" fmla="*/ 103632 h 2564511"/>
                <a:gd name="connsiteX439" fmla="*/ 1921288 w 3336131"/>
                <a:gd name="connsiteY439" fmla="*/ 106585 h 2564511"/>
                <a:gd name="connsiteX440" fmla="*/ 1865090 w 3336131"/>
                <a:gd name="connsiteY440" fmla="*/ 123920 h 2564511"/>
                <a:gd name="connsiteX441" fmla="*/ 1873282 w 3336131"/>
                <a:gd name="connsiteY441" fmla="*/ 154781 h 2564511"/>
                <a:gd name="connsiteX442" fmla="*/ 1917478 w 3336131"/>
                <a:gd name="connsiteY442" fmla="*/ 180880 h 2564511"/>
                <a:gd name="connsiteX443" fmla="*/ 2920175 w 3336131"/>
                <a:gd name="connsiteY443" fmla="*/ 2355628 h 2564511"/>
                <a:gd name="connsiteX444" fmla="*/ 2906935 w 3336131"/>
                <a:gd name="connsiteY444" fmla="*/ 2332577 h 2564511"/>
                <a:gd name="connsiteX445" fmla="*/ 2892647 w 3336131"/>
                <a:gd name="connsiteY445" fmla="*/ 2347246 h 2564511"/>
                <a:gd name="connsiteX446" fmla="*/ 2902077 w 3336131"/>
                <a:gd name="connsiteY446" fmla="*/ 2362962 h 2564511"/>
                <a:gd name="connsiteX447" fmla="*/ 2950083 w 3336131"/>
                <a:gd name="connsiteY447" fmla="*/ 2383060 h 2564511"/>
                <a:gd name="connsiteX448" fmla="*/ 2964085 w 3336131"/>
                <a:gd name="connsiteY448" fmla="*/ 2379917 h 2564511"/>
                <a:gd name="connsiteX449" fmla="*/ 2982659 w 3336131"/>
                <a:gd name="connsiteY449" fmla="*/ 2360486 h 2564511"/>
                <a:gd name="connsiteX450" fmla="*/ 2947607 w 3336131"/>
                <a:gd name="connsiteY450" fmla="*/ 2361819 h 2564511"/>
                <a:gd name="connsiteX451" fmla="*/ 2920079 w 3336131"/>
                <a:gd name="connsiteY451" fmla="*/ 2355533 h 2564511"/>
                <a:gd name="connsiteX452" fmla="*/ 2152269 w 3336131"/>
                <a:gd name="connsiteY452" fmla="*/ 1523143 h 2564511"/>
                <a:gd name="connsiteX453" fmla="*/ 2160461 w 3336131"/>
                <a:gd name="connsiteY453" fmla="*/ 1539050 h 2564511"/>
                <a:gd name="connsiteX454" fmla="*/ 2187131 w 3336131"/>
                <a:gd name="connsiteY454" fmla="*/ 1540383 h 2564511"/>
                <a:gd name="connsiteX455" fmla="*/ 2231327 w 3336131"/>
                <a:gd name="connsiteY455" fmla="*/ 1508093 h 2564511"/>
                <a:gd name="connsiteX456" fmla="*/ 2232089 w 3336131"/>
                <a:gd name="connsiteY456" fmla="*/ 1496663 h 2564511"/>
                <a:gd name="connsiteX457" fmla="*/ 2180177 w 3336131"/>
                <a:gd name="connsiteY457" fmla="*/ 1495997 h 2564511"/>
                <a:gd name="connsiteX458" fmla="*/ 2152174 w 3336131"/>
                <a:gd name="connsiteY458" fmla="*/ 1523238 h 2564511"/>
                <a:gd name="connsiteX459" fmla="*/ 2989326 w 3336131"/>
                <a:gd name="connsiteY459" fmla="*/ 2224088 h 2564511"/>
                <a:gd name="connsiteX460" fmla="*/ 2950655 w 3336131"/>
                <a:gd name="connsiteY460" fmla="*/ 2203704 h 2564511"/>
                <a:gd name="connsiteX461" fmla="*/ 2900934 w 3336131"/>
                <a:gd name="connsiteY461" fmla="*/ 2191322 h 2564511"/>
                <a:gd name="connsiteX462" fmla="*/ 2887885 w 3336131"/>
                <a:gd name="connsiteY462" fmla="*/ 2195513 h 2564511"/>
                <a:gd name="connsiteX463" fmla="*/ 2923032 w 3336131"/>
                <a:gd name="connsiteY463" fmla="*/ 2218658 h 2564511"/>
                <a:gd name="connsiteX464" fmla="*/ 2971895 w 3336131"/>
                <a:gd name="connsiteY464" fmla="*/ 2233898 h 2564511"/>
                <a:gd name="connsiteX465" fmla="*/ 2990183 w 3336131"/>
                <a:gd name="connsiteY465" fmla="*/ 2232946 h 2564511"/>
                <a:gd name="connsiteX466" fmla="*/ 2989231 w 3336131"/>
                <a:gd name="connsiteY466" fmla="*/ 2224088 h 2564511"/>
                <a:gd name="connsiteX467" fmla="*/ 3324511 w 3336131"/>
                <a:gd name="connsiteY467" fmla="*/ 2278952 h 2564511"/>
                <a:gd name="connsiteX468" fmla="*/ 3319653 w 3336131"/>
                <a:gd name="connsiteY468" fmla="*/ 2253234 h 2564511"/>
                <a:gd name="connsiteX469" fmla="*/ 3293269 w 3336131"/>
                <a:gd name="connsiteY469" fmla="*/ 2261616 h 2564511"/>
                <a:gd name="connsiteX470" fmla="*/ 3304985 w 3336131"/>
                <a:gd name="connsiteY470" fmla="*/ 2226088 h 2564511"/>
                <a:gd name="connsiteX471" fmla="*/ 3267266 w 3336131"/>
                <a:gd name="connsiteY471" fmla="*/ 2211134 h 2564511"/>
                <a:gd name="connsiteX472" fmla="*/ 3249930 w 3336131"/>
                <a:gd name="connsiteY472" fmla="*/ 2222945 h 2564511"/>
                <a:gd name="connsiteX473" fmla="*/ 3216402 w 3336131"/>
                <a:gd name="connsiteY473" fmla="*/ 2209610 h 2564511"/>
                <a:gd name="connsiteX474" fmla="*/ 3229642 w 3336131"/>
                <a:gd name="connsiteY474" fmla="*/ 2192465 h 2564511"/>
                <a:gd name="connsiteX475" fmla="*/ 3204305 w 3336131"/>
                <a:gd name="connsiteY475" fmla="*/ 2181987 h 2564511"/>
                <a:gd name="connsiteX476" fmla="*/ 3179636 w 3336131"/>
                <a:gd name="connsiteY476" fmla="*/ 2198561 h 2564511"/>
                <a:gd name="connsiteX477" fmla="*/ 3204686 w 3336131"/>
                <a:gd name="connsiteY477" fmla="*/ 2155412 h 2564511"/>
                <a:gd name="connsiteX478" fmla="*/ 3224879 w 3336131"/>
                <a:gd name="connsiteY478" fmla="*/ 2123980 h 2564511"/>
                <a:gd name="connsiteX479" fmla="*/ 3232118 w 3336131"/>
                <a:gd name="connsiteY479" fmla="*/ 2110359 h 2564511"/>
                <a:gd name="connsiteX480" fmla="*/ 3214592 w 3336131"/>
                <a:gd name="connsiteY480" fmla="*/ 2108168 h 2564511"/>
                <a:gd name="connsiteX481" fmla="*/ 3181826 w 3336131"/>
                <a:gd name="connsiteY481" fmla="*/ 2125409 h 2564511"/>
                <a:gd name="connsiteX482" fmla="*/ 3158395 w 3336131"/>
                <a:gd name="connsiteY482" fmla="*/ 2153793 h 2564511"/>
                <a:gd name="connsiteX483" fmla="*/ 3119342 w 3336131"/>
                <a:gd name="connsiteY483" fmla="*/ 2232089 h 2564511"/>
                <a:gd name="connsiteX484" fmla="*/ 3087719 w 3336131"/>
                <a:gd name="connsiteY484" fmla="*/ 2261330 h 2564511"/>
                <a:gd name="connsiteX485" fmla="*/ 3104198 w 3336131"/>
                <a:gd name="connsiteY485" fmla="*/ 2274380 h 2564511"/>
                <a:gd name="connsiteX486" fmla="*/ 3080576 w 3336131"/>
                <a:gd name="connsiteY486" fmla="*/ 2291239 h 2564511"/>
                <a:gd name="connsiteX487" fmla="*/ 3086386 w 3336131"/>
                <a:gd name="connsiteY487" fmla="*/ 2305431 h 2564511"/>
                <a:gd name="connsiteX488" fmla="*/ 3159633 w 3336131"/>
                <a:gd name="connsiteY488" fmla="*/ 2307050 h 2564511"/>
                <a:gd name="connsiteX489" fmla="*/ 3200210 w 3336131"/>
                <a:gd name="connsiteY489" fmla="*/ 2304098 h 2564511"/>
                <a:gd name="connsiteX490" fmla="*/ 3236405 w 3336131"/>
                <a:gd name="connsiteY490" fmla="*/ 2315813 h 2564511"/>
                <a:gd name="connsiteX491" fmla="*/ 3209735 w 3336131"/>
                <a:gd name="connsiteY491" fmla="*/ 2338197 h 2564511"/>
                <a:gd name="connsiteX492" fmla="*/ 3232214 w 3336131"/>
                <a:gd name="connsiteY492" fmla="*/ 2339816 h 2564511"/>
                <a:gd name="connsiteX493" fmla="*/ 3276029 w 3336131"/>
                <a:gd name="connsiteY493" fmla="*/ 2298287 h 2564511"/>
                <a:gd name="connsiteX494" fmla="*/ 3286506 w 3336131"/>
                <a:gd name="connsiteY494" fmla="*/ 2304479 h 2564511"/>
                <a:gd name="connsiteX495" fmla="*/ 3278315 w 3336131"/>
                <a:gd name="connsiteY495" fmla="*/ 2343436 h 2564511"/>
                <a:gd name="connsiteX496" fmla="*/ 3303080 w 3336131"/>
                <a:gd name="connsiteY496" fmla="*/ 2352485 h 2564511"/>
                <a:gd name="connsiteX497" fmla="*/ 3320225 w 3336131"/>
                <a:gd name="connsiteY497" fmla="*/ 2350770 h 2564511"/>
                <a:gd name="connsiteX498" fmla="*/ 3336132 w 3336131"/>
                <a:gd name="connsiteY498" fmla="*/ 2308860 h 2564511"/>
                <a:gd name="connsiteX499" fmla="*/ 3324511 w 3336131"/>
                <a:gd name="connsiteY499" fmla="*/ 2278952 h 2564511"/>
                <a:gd name="connsiteX500" fmla="*/ 3039047 w 3336131"/>
                <a:gd name="connsiteY500" fmla="*/ 2333911 h 2564511"/>
                <a:gd name="connsiteX501" fmla="*/ 3001232 w 3336131"/>
                <a:gd name="connsiteY501" fmla="*/ 2386965 h 2564511"/>
                <a:gd name="connsiteX502" fmla="*/ 2938844 w 3336131"/>
                <a:gd name="connsiteY502" fmla="*/ 2393823 h 2564511"/>
                <a:gd name="connsiteX503" fmla="*/ 2889790 w 3336131"/>
                <a:gd name="connsiteY503" fmla="*/ 2370201 h 2564511"/>
                <a:gd name="connsiteX504" fmla="*/ 2877407 w 3336131"/>
                <a:gd name="connsiteY504" fmla="*/ 2334482 h 2564511"/>
                <a:gd name="connsiteX505" fmla="*/ 2865406 w 3336131"/>
                <a:gd name="connsiteY505" fmla="*/ 2283047 h 2564511"/>
                <a:gd name="connsiteX506" fmla="*/ 2901125 w 3336131"/>
                <a:gd name="connsiteY506" fmla="*/ 2250567 h 2564511"/>
                <a:gd name="connsiteX507" fmla="*/ 2867692 w 3336131"/>
                <a:gd name="connsiteY507" fmla="*/ 2226755 h 2564511"/>
                <a:gd name="connsiteX508" fmla="*/ 2811209 w 3336131"/>
                <a:gd name="connsiteY508" fmla="*/ 2231612 h 2564511"/>
                <a:gd name="connsiteX509" fmla="*/ 2731961 w 3336131"/>
                <a:gd name="connsiteY509" fmla="*/ 2271998 h 2564511"/>
                <a:gd name="connsiteX510" fmla="*/ 2671382 w 3336131"/>
                <a:gd name="connsiteY510" fmla="*/ 2334959 h 2564511"/>
                <a:gd name="connsiteX511" fmla="*/ 2639282 w 3336131"/>
                <a:gd name="connsiteY511" fmla="*/ 2342674 h 2564511"/>
                <a:gd name="connsiteX512" fmla="*/ 2682812 w 3336131"/>
                <a:gd name="connsiteY512" fmla="*/ 2298764 h 2564511"/>
                <a:gd name="connsiteX513" fmla="*/ 2737199 w 3336131"/>
                <a:gd name="connsiteY513" fmla="*/ 2234946 h 2564511"/>
                <a:gd name="connsiteX514" fmla="*/ 2785301 w 3336131"/>
                <a:gd name="connsiteY514" fmla="*/ 2213420 h 2564511"/>
                <a:gd name="connsiteX515" fmla="*/ 2816924 w 3336131"/>
                <a:gd name="connsiteY515" fmla="*/ 2178082 h 2564511"/>
                <a:gd name="connsiteX516" fmla="*/ 2855976 w 3336131"/>
                <a:gd name="connsiteY516" fmla="*/ 2174748 h 2564511"/>
                <a:gd name="connsiteX517" fmla="*/ 2912650 w 3336131"/>
                <a:gd name="connsiteY517" fmla="*/ 2175129 h 2564511"/>
                <a:gd name="connsiteX518" fmla="*/ 2993517 w 3336131"/>
                <a:gd name="connsiteY518" fmla="*/ 2185511 h 2564511"/>
                <a:gd name="connsiteX519" fmla="*/ 3057335 w 3336131"/>
                <a:gd name="connsiteY519" fmla="*/ 2177415 h 2564511"/>
                <a:gd name="connsiteX520" fmla="*/ 3104864 w 3336131"/>
                <a:gd name="connsiteY520" fmla="*/ 2136743 h 2564511"/>
                <a:gd name="connsiteX521" fmla="*/ 3167063 w 3336131"/>
                <a:gd name="connsiteY521" fmla="*/ 2118932 h 2564511"/>
                <a:gd name="connsiteX522" fmla="*/ 3194114 w 3336131"/>
                <a:gd name="connsiteY522" fmla="*/ 2101406 h 2564511"/>
                <a:gd name="connsiteX523" fmla="*/ 3221641 w 3336131"/>
                <a:gd name="connsiteY523" fmla="*/ 2082451 h 2564511"/>
                <a:gd name="connsiteX524" fmla="*/ 3218974 w 3336131"/>
                <a:gd name="connsiteY524" fmla="*/ 2025301 h 2564511"/>
                <a:gd name="connsiteX525" fmla="*/ 3203734 w 3336131"/>
                <a:gd name="connsiteY525" fmla="*/ 2005870 h 2564511"/>
                <a:gd name="connsiteX526" fmla="*/ 3174397 w 3336131"/>
                <a:gd name="connsiteY526" fmla="*/ 1999012 h 2564511"/>
                <a:gd name="connsiteX527" fmla="*/ 3159443 w 3336131"/>
                <a:gd name="connsiteY527" fmla="*/ 1955102 h 2564511"/>
                <a:gd name="connsiteX528" fmla="*/ 3135154 w 3336131"/>
                <a:gd name="connsiteY528" fmla="*/ 1938433 h 2564511"/>
                <a:gd name="connsiteX529" fmla="*/ 3074956 w 3336131"/>
                <a:gd name="connsiteY529" fmla="*/ 1925003 h 2564511"/>
                <a:gd name="connsiteX530" fmla="*/ 3041047 w 3336131"/>
                <a:gd name="connsiteY530" fmla="*/ 1894808 h 2564511"/>
                <a:gd name="connsiteX531" fmla="*/ 2990755 w 3336131"/>
                <a:gd name="connsiteY531" fmla="*/ 1864900 h 2564511"/>
                <a:gd name="connsiteX532" fmla="*/ 3005995 w 3336131"/>
                <a:gd name="connsiteY532" fmla="*/ 1831086 h 2564511"/>
                <a:gd name="connsiteX533" fmla="*/ 2964275 w 3336131"/>
                <a:gd name="connsiteY533" fmla="*/ 1766030 h 2564511"/>
                <a:gd name="connsiteX534" fmla="*/ 2915126 w 3336131"/>
                <a:gd name="connsiteY534" fmla="*/ 1695450 h 2564511"/>
                <a:gd name="connsiteX535" fmla="*/ 2885789 w 3336131"/>
                <a:gd name="connsiteY535" fmla="*/ 1645158 h 2564511"/>
                <a:gd name="connsiteX536" fmla="*/ 2860739 w 3336131"/>
                <a:gd name="connsiteY536" fmla="*/ 1671447 h 2564511"/>
                <a:gd name="connsiteX537" fmla="*/ 2824639 w 3336131"/>
                <a:gd name="connsiteY537" fmla="*/ 1732979 h 2564511"/>
                <a:gd name="connsiteX538" fmla="*/ 2769965 w 3336131"/>
                <a:gd name="connsiteY538" fmla="*/ 1763459 h 2564511"/>
                <a:gd name="connsiteX539" fmla="*/ 2742629 w 3336131"/>
                <a:gd name="connsiteY539" fmla="*/ 1730978 h 2564511"/>
                <a:gd name="connsiteX540" fmla="*/ 2708148 w 3336131"/>
                <a:gd name="connsiteY540" fmla="*/ 1722311 h 2564511"/>
                <a:gd name="connsiteX541" fmla="*/ 2695575 w 3336131"/>
                <a:gd name="connsiteY541" fmla="*/ 1651445 h 2564511"/>
                <a:gd name="connsiteX542" fmla="*/ 2696623 w 3336131"/>
                <a:gd name="connsiteY542" fmla="*/ 1603629 h 2564511"/>
                <a:gd name="connsiteX543" fmla="*/ 2629281 w 3336131"/>
                <a:gd name="connsiteY543" fmla="*/ 1599343 h 2564511"/>
                <a:gd name="connsiteX544" fmla="*/ 2617851 w 3336131"/>
                <a:gd name="connsiteY544" fmla="*/ 1576959 h 2564511"/>
                <a:gd name="connsiteX545" fmla="*/ 2571369 w 3336131"/>
                <a:gd name="connsiteY545" fmla="*/ 1543241 h 2564511"/>
                <a:gd name="connsiteX546" fmla="*/ 2536222 w 3336131"/>
                <a:gd name="connsiteY546" fmla="*/ 1523429 h 2564511"/>
                <a:gd name="connsiteX547" fmla="*/ 2504980 w 3336131"/>
                <a:gd name="connsiteY547" fmla="*/ 1538764 h 2564511"/>
                <a:gd name="connsiteX548" fmla="*/ 2466213 w 3336131"/>
                <a:gd name="connsiteY548" fmla="*/ 1533144 h 2564511"/>
                <a:gd name="connsiteX549" fmla="*/ 2401443 w 3336131"/>
                <a:gd name="connsiteY549" fmla="*/ 1517142 h 2564511"/>
                <a:gd name="connsiteX550" fmla="*/ 2375154 w 3336131"/>
                <a:gd name="connsiteY550" fmla="*/ 1530763 h 2564511"/>
                <a:gd name="connsiteX551" fmla="*/ 2387822 w 3336131"/>
                <a:gd name="connsiteY551" fmla="*/ 1620869 h 2564511"/>
                <a:gd name="connsiteX552" fmla="*/ 2404301 w 3336131"/>
                <a:gd name="connsiteY552" fmla="*/ 1672209 h 2564511"/>
                <a:gd name="connsiteX553" fmla="*/ 2359724 w 3336131"/>
                <a:gd name="connsiteY553" fmla="*/ 1730693 h 2564511"/>
                <a:gd name="connsiteX554" fmla="*/ 2405634 w 3336131"/>
                <a:gd name="connsiteY554" fmla="*/ 1772031 h 2564511"/>
                <a:gd name="connsiteX555" fmla="*/ 2431257 w 3336131"/>
                <a:gd name="connsiteY555" fmla="*/ 1818227 h 2564511"/>
                <a:gd name="connsiteX556" fmla="*/ 2434400 w 3336131"/>
                <a:gd name="connsiteY556" fmla="*/ 1854041 h 2564511"/>
                <a:gd name="connsiteX557" fmla="*/ 2413540 w 3336131"/>
                <a:gd name="connsiteY557" fmla="*/ 1891189 h 2564511"/>
                <a:gd name="connsiteX558" fmla="*/ 2370677 w 3336131"/>
                <a:gd name="connsiteY558" fmla="*/ 1928146 h 2564511"/>
                <a:gd name="connsiteX559" fmla="*/ 2310194 w 3336131"/>
                <a:gd name="connsiteY559" fmla="*/ 1952625 h 2564511"/>
                <a:gd name="connsiteX560" fmla="*/ 2336864 w 3336131"/>
                <a:gd name="connsiteY560" fmla="*/ 1979962 h 2564511"/>
                <a:gd name="connsiteX561" fmla="*/ 2356485 w 3336131"/>
                <a:gd name="connsiteY561" fmla="*/ 2060924 h 2564511"/>
                <a:gd name="connsiteX562" fmla="*/ 2336007 w 3336131"/>
                <a:gd name="connsiteY562" fmla="*/ 2112836 h 2564511"/>
                <a:gd name="connsiteX563" fmla="*/ 2306860 w 3336131"/>
                <a:gd name="connsiteY563" fmla="*/ 2129123 h 2564511"/>
                <a:gd name="connsiteX564" fmla="*/ 2250662 w 3336131"/>
                <a:gd name="connsiteY564" fmla="*/ 2081403 h 2564511"/>
                <a:gd name="connsiteX565" fmla="*/ 2223326 w 3336131"/>
                <a:gd name="connsiteY565" fmla="*/ 2024539 h 2564511"/>
                <a:gd name="connsiteX566" fmla="*/ 2211610 w 3336131"/>
                <a:gd name="connsiteY566" fmla="*/ 1972628 h 2564511"/>
                <a:gd name="connsiteX567" fmla="*/ 2217801 w 3336131"/>
                <a:gd name="connsiteY567" fmla="*/ 1927479 h 2564511"/>
                <a:gd name="connsiteX568" fmla="*/ 2176749 w 3336131"/>
                <a:gd name="connsiteY568" fmla="*/ 1922526 h 2564511"/>
                <a:gd name="connsiteX569" fmla="*/ 2114360 w 3336131"/>
                <a:gd name="connsiteY569" fmla="*/ 1919383 h 2564511"/>
                <a:gd name="connsiteX570" fmla="*/ 2074355 w 3336131"/>
                <a:gd name="connsiteY570" fmla="*/ 1897190 h 2564511"/>
                <a:gd name="connsiteX571" fmla="*/ 2027110 w 3336131"/>
                <a:gd name="connsiteY571" fmla="*/ 1882616 h 2564511"/>
                <a:gd name="connsiteX572" fmla="*/ 2000060 w 3336131"/>
                <a:gd name="connsiteY572" fmla="*/ 1857470 h 2564511"/>
                <a:gd name="connsiteX573" fmla="*/ 1962341 w 3336131"/>
                <a:gd name="connsiteY573" fmla="*/ 1837087 h 2564511"/>
                <a:gd name="connsiteX574" fmla="*/ 1892141 w 3336131"/>
                <a:gd name="connsiteY574" fmla="*/ 1813655 h 2564511"/>
                <a:gd name="connsiteX575" fmla="*/ 1839373 w 3336131"/>
                <a:gd name="connsiteY575" fmla="*/ 1824323 h 2564511"/>
                <a:gd name="connsiteX576" fmla="*/ 1821752 w 3336131"/>
                <a:gd name="connsiteY576" fmla="*/ 1783271 h 2564511"/>
                <a:gd name="connsiteX577" fmla="*/ 1804797 w 3336131"/>
                <a:gd name="connsiteY577" fmla="*/ 1731836 h 2564511"/>
                <a:gd name="connsiteX578" fmla="*/ 1749266 w 3336131"/>
                <a:gd name="connsiteY578" fmla="*/ 1722692 h 2564511"/>
                <a:gd name="connsiteX579" fmla="*/ 1751267 w 3336131"/>
                <a:gd name="connsiteY579" fmla="*/ 1657636 h 2564511"/>
                <a:gd name="connsiteX580" fmla="*/ 1765935 w 3336131"/>
                <a:gd name="connsiteY580" fmla="*/ 1612868 h 2564511"/>
                <a:gd name="connsiteX581" fmla="*/ 1806893 w 3336131"/>
                <a:gd name="connsiteY581" fmla="*/ 1547908 h 2564511"/>
                <a:gd name="connsiteX582" fmla="*/ 1853089 w 3336131"/>
                <a:gd name="connsiteY582" fmla="*/ 1500473 h 2564511"/>
                <a:gd name="connsiteX583" fmla="*/ 1896999 w 3336131"/>
                <a:gd name="connsiteY583" fmla="*/ 1493044 h 2564511"/>
                <a:gd name="connsiteX584" fmla="*/ 1899571 w 3336131"/>
                <a:gd name="connsiteY584" fmla="*/ 1454372 h 2564511"/>
                <a:gd name="connsiteX585" fmla="*/ 1929384 w 3336131"/>
                <a:gd name="connsiteY585" fmla="*/ 1429036 h 2564511"/>
                <a:gd name="connsiteX586" fmla="*/ 1983391 w 3336131"/>
                <a:gd name="connsiteY586" fmla="*/ 1425131 h 2564511"/>
                <a:gd name="connsiteX587" fmla="*/ 2027206 w 3336131"/>
                <a:gd name="connsiteY587" fmla="*/ 1384078 h 2564511"/>
                <a:gd name="connsiteX588" fmla="*/ 2038255 w 3336131"/>
                <a:gd name="connsiteY588" fmla="*/ 1357313 h 2564511"/>
                <a:gd name="connsiteX589" fmla="*/ 2074640 w 3336131"/>
                <a:gd name="connsiteY589" fmla="*/ 1305020 h 2564511"/>
                <a:gd name="connsiteX590" fmla="*/ 2085975 w 3336131"/>
                <a:gd name="connsiteY590" fmla="*/ 1273493 h 2564511"/>
                <a:gd name="connsiteX591" fmla="*/ 2125028 w 3336131"/>
                <a:gd name="connsiteY591" fmla="*/ 1292447 h 2564511"/>
                <a:gd name="connsiteX592" fmla="*/ 2177606 w 3336131"/>
                <a:gd name="connsiteY592" fmla="*/ 1282732 h 2564511"/>
                <a:gd name="connsiteX593" fmla="*/ 2251520 w 3336131"/>
                <a:gd name="connsiteY593" fmla="*/ 1238536 h 2564511"/>
                <a:gd name="connsiteX594" fmla="*/ 2256377 w 3336131"/>
                <a:gd name="connsiteY594" fmla="*/ 1207294 h 2564511"/>
                <a:gd name="connsiteX595" fmla="*/ 2229707 w 3336131"/>
                <a:gd name="connsiteY595" fmla="*/ 1172813 h 2564511"/>
                <a:gd name="connsiteX596" fmla="*/ 2257901 w 3336131"/>
                <a:gd name="connsiteY596" fmla="*/ 1137952 h 2564511"/>
                <a:gd name="connsiteX597" fmla="*/ 2255615 w 3336131"/>
                <a:gd name="connsiteY597" fmla="*/ 1105186 h 2564511"/>
                <a:gd name="connsiteX598" fmla="*/ 2204942 w 3336131"/>
                <a:gd name="connsiteY598" fmla="*/ 1072039 h 2564511"/>
                <a:gd name="connsiteX599" fmla="*/ 2149126 w 3336131"/>
                <a:gd name="connsiteY599" fmla="*/ 1062228 h 2564511"/>
                <a:gd name="connsiteX600" fmla="*/ 2095500 w 3336131"/>
                <a:gd name="connsiteY600" fmla="*/ 1057085 h 2564511"/>
                <a:gd name="connsiteX601" fmla="*/ 2093500 w 3336131"/>
                <a:gd name="connsiteY601" fmla="*/ 1130141 h 2564511"/>
                <a:gd name="connsiteX602" fmla="*/ 2065973 w 3336131"/>
                <a:gd name="connsiteY602" fmla="*/ 1186434 h 2564511"/>
                <a:gd name="connsiteX603" fmla="*/ 2026539 w 3336131"/>
                <a:gd name="connsiteY603" fmla="*/ 1232916 h 2564511"/>
                <a:gd name="connsiteX604" fmla="*/ 1990058 w 3336131"/>
                <a:gd name="connsiteY604" fmla="*/ 1189577 h 2564511"/>
                <a:gd name="connsiteX605" fmla="*/ 2001393 w 3336131"/>
                <a:gd name="connsiteY605" fmla="*/ 1141190 h 2564511"/>
                <a:gd name="connsiteX606" fmla="*/ 1956244 w 3336131"/>
                <a:gd name="connsiteY606" fmla="*/ 1098709 h 2564511"/>
                <a:gd name="connsiteX607" fmla="*/ 1905762 w 3336131"/>
                <a:gd name="connsiteY607" fmla="*/ 1150334 h 2564511"/>
                <a:gd name="connsiteX608" fmla="*/ 1905762 w 3336131"/>
                <a:gd name="connsiteY608" fmla="*/ 1082802 h 2564511"/>
                <a:gd name="connsiteX609" fmla="*/ 1835753 w 3336131"/>
                <a:gd name="connsiteY609" fmla="*/ 1069181 h 2564511"/>
                <a:gd name="connsiteX610" fmla="*/ 1869281 w 3336131"/>
                <a:gd name="connsiteY610" fmla="*/ 1036034 h 2564511"/>
                <a:gd name="connsiteX611" fmla="*/ 1817942 w 3336131"/>
                <a:gd name="connsiteY611" fmla="*/ 958882 h 2564511"/>
                <a:gd name="connsiteX612" fmla="*/ 1779651 w 3336131"/>
                <a:gd name="connsiteY612" fmla="*/ 928021 h 2564511"/>
                <a:gd name="connsiteX613" fmla="*/ 1729835 w 3336131"/>
                <a:gd name="connsiteY613" fmla="*/ 916877 h 2564511"/>
                <a:gd name="connsiteX614" fmla="*/ 1685068 w 3336131"/>
                <a:gd name="connsiteY614" fmla="*/ 967550 h 2564511"/>
                <a:gd name="connsiteX615" fmla="*/ 1682115 w 3336131"/>
                <a:gd name="connsiteY615" fmla="*/ 1042988 h 2564511"/>
                <a:gd name="connsiteX616" fmla="*/ 1726216 w 3336131"/>
                <a:gd name="connsiteY616" fmla="*/ 1070229 h 2564511"/>
                <a:gd name="connsiteX617" fmla="*/ 1766602 w 3336131"/>
                <a:gd name="connsiteY617" fmla="*/ 1111282 h 2564511"/>
                <a:gd name="connsiteX618" fmla="*/ 1749457 w 3336131"/>
                <a:gd name="connsiteY618" fmla="*/ 1177195 h 2564511"/>
                <a:gd name="connsiteX619" fmla="*/ 1718977 w 3336131"/>
                <a:gd name="connsiteY619" fmla="*/ 1175480 h 2564511"/>
                <a:gd name="connsiteX620" fmla="*/ 1694974 w 3336131"/>
                <a:gd name="connsiteY620" fmla="*/ 1226820 h 2564511"/>
                <a:gd name="connsiteX621" fmla="*/ 1695260 w 3336131"/>
                <a:gd name="connsiteY621" fmla="*/ 1165765 h 2564511"/>
                <a:gd name="connsiteX622" fmla="*/ 1636776 w 3336131"/>
                <a:gd name="connsiteY622" fmla="*/ 1143667 h 2564511"/>
                <a:gd name="connsiteX623" fmla="*/ 1603248 w 3336131"/>
                <a:gd name="connsiteY623" fmla="*/ 1155002 h 2564511"/>
                <a:gd name="connsiteX624" fmla="*/ 1607534 w 3336131"/>
                <a:gd name="connsiteY624" fmla="*/ 1195388 h 2564511"/>
                <a:gd name="connsiteX625" fmla="*/ 1552480 w 3336131"/>
                <a:gd name="connsiteY625" fmla="*/ 1193768 h 2564511"/>
                <a:gd name="connsiteX626" fmla="*/ 1493901 w 3336131"/>
                <a:gd name="connsiteY626" fmla="*/ 1204055 h 2564511"/>
                <a:gd name="connsiteX627" fmla="*/ 1427226 w 3336131"/>
                <a:gd name="connsiteY627" fmla="*/ 1174909 h 2564511"/>
                <a:gd name="connsiteX628" fmla="*/ 1385030 w 3336131"/>
                <a:gd name="connsiteY628" fmla="*/ 1180147 h 2564511"/>
                <a:gd name="connsiteX629" fmla="*/ 1347026 w 3336131"/>
                <a:gd name="connsiteY629" fmla="*/ 1144715 h 2564511"/>
                <a:gd name="connsiteX630" fmla="*/ 1316546 w 3336131"/>
                <a:gd name="connsiteY630" fmla="*/ 1129094 h 2564511"/>
                <a:gd name="connsiteX631" fmla="*/ 1286351 w 3336131"/>
                <a:gd name="connsiteY631" fmla="*/ 1135571 h 2564511"/>
                <a:gd name="connsiteX632" fmla="*/ 1240441 w 3336131"/>
                <a:gd name="connsiteY632" fmla="*/ 1138523 h 2564511"/>
                <a:gd name="connsiteX633" fmla="*/ 1216057 w 3336131"/>
                <a:gd name="connsiteY633" fmla="*/ 1160907 h 2564511"/>
                <a:gd name="connsiteX634" fmla="*/ 1254633 w 3336131"/>
                <a:gd name="connsiteY634" fmla="*/ 1188530 h 2564511"/>
                <a:gd name="connsiteX635" fmla="*/ 1213580 w 3336131"/>
                <a:gd name="connsiteY635" fmla="*/ 1221010 h 2564511"/>
                <a:gd name="connsiteX636" fmla="*/ 1173290 w 3336131"/>
                <a:gd name="connsiteY636" fmla="*/ 1182434 h 2564511"/>
                <a:gd name="connsiteX637" fmla="*/ 1141095 w 3336131"/>
                <a:gd name="connsiteY637" fmla="*/ 1193768 h 2564511"/>
                <a:gd name="connsiteX638" fmla="*/ 1039082 w 3336131"/>
                <a:gd name="connsiteY638" fmla="*/ 1201293 h 2564511"/>
                <a:gd name="connsiteX639" fmla="*/ 970788 w 3336131"/>
                <a:gd name="connsiteY639" fmla="*/ 1187387 h 2564511"/>
                <a:gd name="connsiteX640" fmla="*/ 1023842 w 3336131"/>
                <a:gd name="connsiteY640" fmla="*/ 1155192 h 2564511"/>
                <a:gd name="connsiteX641" fmla="*/ 972884 w 3336131"/>
                <a:gd name="connsiteY641" fmla="*/ 1121950 h 2564511"/>
                <a:gd name="connsiteX642" fmla="*/ 935831 w 3336131"/>
                <a:gd name="connsiteY642" fmla="*/ 1126141 h 2564511"/>
                <a:gd name="connsiteX643" fmla="*/ 883825 w 3336131"/>
                <a:gd name="connsiteY643" fmla="*/ 1114997 h 2564511"/>
                <a:gd name="connsiteX644" fmla="*/ 795433 w 3336131"/>
                <a:gd name="connsiteY644" fmla="*/ 1090708 h 2564511"/>
                <a:gd name="connsiteX645" fmla="*/ 737616 w 3336131"/>
                <a:gd name="connsiteY645" fmla="*/ 1062704 h 2564511"/>
                <a:gd name="connsiteX646" fmla="*/ 691801 w 3336131"/>
                <a:gd name="connsiteY646" fmla="*/ 1058799 h 2564511"/>
                <a:gd name="connsiteX647" fmla="*/ 677513 w 3336131"/>
                <a:gd name="connsiteY647" fmla="*/ 1078325 h 2564511"/>
                <a:gd name="connsiteX648" fmla="*/ 631126 w 3336131"/>
                <a:gd name="connsiteY648" fmla="*/ 1089279 h 2564511"/>
                <a:gd name="connsiteX649" fmla="*/ 625983 w 3336131"/>
                <a:gd name="connsiteY649" fmla="*/ 1038320 h 2564511"/>
                <a:gd name="connsiteX650" fmla="*/ 575691 w 3336131"/>
                <a:gd name="connsiteY650" fmla="*/ 1083850 h 2564511"/>
                <a:gd name="connsiteX651" fmla="*/ 511874 w 3336131"/>
                <a:gd name="connsiteY651" fmla="*/ 1023461 h 2564511"/>
                <a:gd name="connsiteX652" fmla="*/ 485775 w 3336131"/>
                <a:gd name="connsiteY652" fmla="*/ 1016222 h 2564511"/>
                <a:gd name="connsiteX653" fmla="*/ 477298 w 3336131"/>
                <a:gd name="connsiteY653" fmla="*/ 1048131 h 2564511"/>
                <a:gd name="connsiteX654" fmla="*/ 449104 w 3336131"/>
                <a:gd name="connsiteY654" fmla="*/ 1063847 h 2564511"/>
                <a:gd name="connsiteX655" fmla="*/ 423100 w 3336131"/>
                <a:gd name="connsiteY655" fmla="*/ 1035939 h 2564511"/>
                <a:gd name="connsiteX656" fmla="*/ 361283 w 3336131"/>
                <a:gd name="connsiteY656" fmla="*/ 1052798 h 2564511"/>
                <a:gd name="connsiteX657" fmla="*/ 304705 w 3336131"/>
                <a:gd name="connsiteY657" fmla="*/ 1082135 h 2564511"/>
                <a:gd name="connsiteX658" fmla="*/ 248507 w 3336131"/>
                <a:gd name="connsiteY658" fmla="*/ 1074039 h 2564511"/>
                <a:gd name="connsiteX659" fmla="*/ 202692 w 3336131"/>
                <a:gd name="connsiteY659" fmla="*/ 1094899 h 2564511"/>
                <a:gd name="connsiteX660" fmla="*/ 169545 w 3336131"/>
                <a:gd name="connsiteY660" fmla="*/ 1122521 h 2564511"/>
                <a:gd name="connsiteX661" fmla="*/ 130207 w 3336131"/>
                <a:gd name="connsiteY661" fmla="*/ 1116425 h 2564511"/>
                <a:gd name="connsiteX662" fmla="*/ 70771 w 3336131"/>
                <a:gd name="connsiteY662" fmla="*/ 1084517 h 2564511"/>
                <a:gd name="connsiteX663" fmla="*/ 286 w 3336131"/>
                <a:gd name="connsiteY663" fmla="*/ 1068324 h 2564511"/>
                <a:gd name="connsiteX664" fmla="*/ 0 w 3336131"/>
                <a:gd name="connsiteY664" fmla="*/ 1308259 h 2564511"/>
                <a:gd name="connsiteX665" fmla="*/ 0 w 3336131"/>
                <a:gd name="connsiteY665" fmla="*/ 1646301 h 2564511"/>
                <a:gd name="connsiteX666" fmla="*/ 37052 w 3336131"/>
                <a:gd name="connsiteY666" fmla="*/ 1648016 h 2564511"/>
                <a:gd name="connsiteX667" fmla="*/ 73819 w 3336131"/>
                <a:gd name="connsiteY667" fmla="*/ 1663637 h 2564511"/>
                <a:gd name="connsiteX668" fmla="*/ 100203 w 3336131"/>
                <a:gd name="connsiteY668" fmla="*/ 1688306 h 2564511"/>
                <a:gd name="connsiteX669" fmla="*/ 133731 w 3336131"/>
                <a:gd name="connsiteY669" fmla="*/ 1724978 h 2564511"/>
                <a:gd name="connsiteX670" fmla="*/ 170497 w 3336131"/>
                <a:gd name="connsiteY670" fmla="*/ 1693831 h 2564511"/>
                <a:gd name="connsiteX671" fmla="*/ 208312 w 3336131"/>
                <a:gd name="connsiteY671" fmla="*/ 1675733 h 2564511"/>
                <a:gd name="connsiteX672" fmla="*/ 228409 w 3336131"/>
                <a:gd name="connsiteY672" fmla="*/ 1704594 h 2564511"/>
                <a:gd name="connsiteX673" fmla="*/ 253841 w 3336131"/>
                <a:gd name="connsiteY673" fmla="*/ 1727359 h 2564511"/>
                <a:gd name="connsiteX674" fmla="*/ 288417 w 3336131"/>
                <a:gd name="connsiteY674" fmla="*/ 1752124 h 2564511"/>
                <a:gd name="connsiteX675" fmla="*/ 312039 w 3336131"/>
                <a:gd name="connsiteY675" fmla="*/ 1791367 h 2564511"/>
                <a:gd name="connsiteX676" fmla="*/ 350711 w 3336131"/>
                <a:gd name="connsiteY676" fmla="*/ 1852898 h 2564511"/>
                <a:gd name="connsiteX677" fmla="*/ 415004 w 3336131"/>
                <a:gd name="connsiteY677" fmla="*/ 1886807 h 2564511"/>
                <a:gd name="connsiteX678" fmla="*/ 416052 w 3336131"/>
                <a:gd name="connsiteY678" fmla="*/ 1920050 h 2564511"/>
                <a:gd name="connsiteX679" fmla="*/ 395002 w 3336131"/>
                <a:gd name="connsiteY679" fmla="*/ 1945196 h 2564511"/>
                <a:gd name="connsiteX680" fmla="*/ 395764 w 3336131"/>
                <a:gd name="connsiteY680" fmla="*/ 1971961 h 2564511"/>
                <a:gd name="connsiteX681" fmla="*/ 441388 w 3336131"/>
                <a:gd name="connsiteY681" fmla="*/ 2009394 h 2564511"/>
                <a:gd name="connsiteX682" fmla="*/ 447961 w 3336131"/>
                <a:gd name="connsiteY682" fmla="*/ 2050637 h 2564511"/>
                <a:gd name="connsiteX683" fmla="*/ 496348 w 3336131"/>
                <a:gd name="connsiteY683" fmla="*/ 2072354 h 2564511"/>
                <a:gd name="connsiteX684" fmla="*/ 490918 w 3336131"/>
                <a:gd name="connsiteY684" fmla="*/ 2103215 h 2564511"/>
                <a:gd name="connsiteX685" fmla="*/ 511969 w 3336131"/>
                <a:gd name="connsiteY685" fmla="*/ 2147507 h 2564511"/>
                <a:gd name="connsiteX686" fmla="*/ 580454 w 3336131"/>
                <a:gd name="connsiteY686" fmla="*/ 2167890 h 2564511"/>
                <a:gd name="connsiteX687" fmla="*/ 607409 w 3336131"/>
                <a:gd name="connsiteY687" fmla="*/ 2189321 h 2564511"/>
                <a:gd name="connsiteX688" fmla="*/ 680561 w 3336131"/>
                <a:gd name="connsiteY688" fmla="*/ 2237327 h 2564511"/>
                <a:gd name="connsiteX689" fmla="*/ 685705 w 3336131"/>
                <a:gd name="connsiteY689" fmla="*/ 2237327 h 2564511"/>
                <a:gd name="connsiteX690" fmla="*/ 792956 w 3336131"/>
                <a:gd name="connsiteY690" fmla="*/ 2237423 h 2564511"/>
                <a:gd name="connsiteX691" fmla="*/ 1731264 w 3336131"/>
                <a:gd name="connsiteY691" fmla="*/ 2237423 h 2564511"/>
                <a:gd name="connsiteX692" fmla="*/ 1731264 w 3336131"/>
                <a:gd name="connsiteY692" fmla="*/ 2218849 h 2564511"/>
                <a:gd name="connsiteX693" fmla="*/ 1744218 w 3336131"/>
                <a:gd name="connsiteY693" fmla="*/ 2218563 h 2564511"/>
                <a:gd name="connsiteX694" fmla="*/ 1750981 w 3336131"/>
                <a:gd name="connsiteY694" fmla="*/ 2245328 h 2564511"/>
                <a:gd name="connsiteX695" fmla="*/ 1762697 w 3336131"/>
                <a:gd name="connsiteY695" fmla="*/ 2253520 h 2564511"/>
                <a:gd name="connsiteX696" fmla="*/ 1789081 w 3336131"/>
                <a:gd name="connsiteY696" fmla="*/ 2256473 h 2564511"/>
                <a:gd name="connsiteX697" fmla="*/ 1827657 w 3336131"/>
                <a:gd name="connsiteY697" fmla="*/ 2264188 h 2564511"/>
                <a:gd name="connsiteX698" fmla="*/ 1864328 w 3336131"/>
                <a:gd name="connsiteY698" fmla="*/ 2279047 h 2564511"/>
                <a:gd name="connsiteX699" fmla="*/ 1894903 w 3336131"/>
                <a:gd name="connsiteY699" fmla="*/ 2272856 h 2564511"/>
                <a:gd name="connsiteX700" fmla="*/ 1941385 w 3336131"/>
                <a:gd name="connsiteY700" fmla="*/ 2285429 h 2564511"/>
                <a:gd name="connsiteX701" fmla="*/ 1956721 w 3336131"/>
                <a:gd name="connsiteY701" fmla="*/ 2266283 h 2564511"/>
                <a:gd name="connsiteX702" fmla="*/ 1978152 w 3336131"/>
                <a:gd name="connsiteY702" fmla="*/ 2258759 h 2564511"/>
                <a:gd name="connsiteX703" fmla="*/ 1986534 w 3336131"/>
                <a:gd name="connsiteY703" fmla="*/ 2246948 h 2564511"/>
                <a:gd name="connsiteX704" fmla="*/ 1995011 w 3336131"/>
                <a:gd name="connsiteY704" fmla="*/ 2240756 h 2564511"/>
                <a:gd name="connsiteX705" fmla="*/ 2030159 w 3336131"/>
                <a:gd name="connsiteY705" fmla="*/ 2250567 h 2564511"/>
                <a:gd name="connsiteX706" fmla="*/ 2056162 w 3336131"/>
                <a:gd name="connsiteY706" fmla="*/ 2251615 h 2564511"/>
                <a:gd name="connsiteX707" fmla="*/ 2065210 w 3336131"/>
                <a:gd name="connsiteY707" fmla="*/ 2258187 h 2564511"/>
                <a:gd name="connsiteX708" fmla="*/ 2077879 w 3336131"/>
                <a:gd name="connsiteY708" fmla="*/ 2285429 h 2564511"/>
                <a:gd name="connsiteX709" fmla="*/ 2120360 w 3336131"/>
                <a:gd name="connsiteY709" fmla="*/ 2292668 h 2564511"/>
                <a:gd name="connsiteX710" fmla="*/ 2113788 w 3336131"/>
                <a:gd name="connsiteY710" fmla="*/ 2306288 h 2564511"/>
                <a:gd name="connsiteX711" fmla="*/ 2128742 w 3336131"/>
                <a:gd name="connsiteY711" fmla="*/ 2320290 h 2564511"/>
                <a:gd name="connsiteX712" fmla="*/ 2122265 w 3336131"/>
                <a:gd name="connsiteY712" fmla="*/ 2338388 h 2564511"/>
                <a:gd name="connsiteX713" fmla="*/ 2138172 w 3336131"/>
                <a:gd name="connsiteY713" fmla="*/ 2344293 h 2564511"/>
                <a:gd name="connsiteX714" fmla="*/ 2130266 w 3336131"/>
                <a:gd name="connsiteY714" fmla="*/ 2360200 h 2564511"/>
                <a:gd name="connsiteX715" fmla="*/ 2140363 w 3336131"/>
                <a:gd name="connsiteY715" fmla="*/ 2361819 h 2564511"/>
                <a:gd name="connsiteX716" fmla="*/ 2147507 w 3336131"/>
                <a:gd name="connsiteY716" fmla="*/ 2354771 h 2564511"/>
                <a:gd name="connsiteX717" fmla="*/ 2154936 w 3336131"/>
                <a:gd name="connsiteY717" fmla="*/ 2365248 h 2564511"/>
                <a:gd name="connsiteX718" fmla="*/ 2183225 w 3336131"/>
                <a:gd name="connsiteY718" fmla="*/ 2371058 h 2564511"/>
                <a:gd name="connsiteX719" fmla="*/ 2211895 w 3336131"/>
                <a:gd name="connsiteY719" fmla="*/ 2371439 h 2564511"/>
                <a:gd name="connsiteX720" fmla="*/ 2242471 w 3336131"/>
                <a:gd name="connsiteY720" fmla="*/ 2376297 h 2564511"/>
                <a:gd name="connsiteX721" fmla="*/ 2276285 w 3336131"/>
                <a:gd name="connsiteY721" fmla="*/ 2385441 h 2564511"/>
                <a:gd name="connsiteX722" fmla="*/ 2288572 w 3336131"/>
                <a:gd name="connsiteY722" fmla="*/ 2400110 h 2564511"/>
                <a:gd name="connsiteX723" fmla="*/ 2313051 w 3336131"/>
                <a:gd name="connsiteY723" fmla="*/ 2435828 h 2564511"/>
                <a:gd name="connsiteX724" fmla="*/ 2300954 w 3336131"/>
                <a:gd name="connsiteY724" fmla="*/ 2451164 h 2564511"/>
                <a:gd name="connsiteX725" fmla="*/ 2270284 w 3336131"/>
                <a:gd name="connsiteY725" fmla="*/ 2444877 h 2564511"/>
                <a:gd name="connsiteX726" fmla="*/ 2251139 w 3336131"/>
                <a:gd name="connsiteY726" fmla="*/ 2416207 h 2564511"/>
                <a:gd name="connsiteX727" fmla="*/ 2255996 w 3336131"/>
                <a:gd name="connsiteY727" fmla="*/ 2445449 h 2564511"/>
                <a:gd name="connsiteX728" fmla="*/ 2237899 w 3336131"/>
                <a:gd name="connsiteY728" fmla="*/ 2471166 h 2564511"/>
                <a:gd name="connsiteX729" fmla="*/ 2239899 w 3336131"/>
                <a:gd name="connsiteY729" fmla="*/ 2492978 h 2564511"/>
                <a:gd name="connsiteX730" fmla="*/ 2236756 w 3336131"/>
                <a:gd name="connsiteY730" fmla="*/ 2505742 h 2564511"/>
                <a:gd name="connsiteX731" fmla="*/ 2212372 w 3336131"/>
                <a:gd name="connsiteY731" fmla="*/ 2520791 h 2564511"/>
                <a:gd name="connsiteX732" fmla="*/ 2194560 w 3336131"/>
                <a:gd name="connsiteY732" fmla="*/ 2545842 h 2564511"/>
                <a:gd name="connsiteX733" fmla="*/ 2186178 w 3336131"/>
                <a:gd name="connsiteY733" fmla="*/ 2561558 h 2564511"/>
                <a:gd name="connsiteX734" fmla="*/ 2206943 w 3336131"/>
                <a:gd name="connsiteY734" fmla="*/ 2564511 h 2564511"/>
                <a:gd name="connsiteX735" fmla="*/ 2234946 w 3336131"/>
                <a:gd name="connsiteY735" fmla="*/ 2550128 h 2564511"/>
                <a:gd name="connsiteX736" fmla="*/ 2251520 w 3336131"/>
                <a:gd name="connsiteY736" fmla="*/ 2537460 h 2564511"/>
                <a:gd name="connsiteX737" fmla="*/ 2262664 w 3336131"/>
                <a:gd name="connsiteY737" fmla="*/ 2535269 h 2564511"/>
                <a:gd name="connsiteX738" fmla="*/ 2283428 w 3336131"/>
                <a:gd name="connsiteY738" fmla="*/ 2539841 h 2564511"/>
                <a:gd name="connsiteX739" fmla="*/ 2293525 w 3336131"/>
                <a:gd name="connsiteY739" fmla="*/ 2532793 h 2564511"/>
                <a:gd name="connsiteX740" fmla="*/ 2312003 w 3336131"/>
                <a:gd name="connsiteY740" fmla="*/ 2526983 h 2564511"/>
                <a:gd name="connsiteX741" fmla="*/ 2344865 w 3336131"/>
                <a:gd name="connsiteY741" fmla="*/ 2521363 h 2564511"/>
                <a:gd name="connsiteX742" fmla="*/ 2344865 w 3336131"/>
                <a:gd name="connsiteY742" fmla="*/ 2521363 h 2564511"/>
                <a:gd name="connsiteX743" fmla="*/ 2341531 w 3336131"/>
                <a:gd name="connsiteY743" fmla="*/ 2507742 h 2564511"/>
                <a:gd name="connsiteX744" fmla="*/ 2339816 w 3336131"/>
                <a:gd name="connsiteY744" fmla="*/ 2508123 h 2564511"/>
                <a:gd name="connsiteX745" fmla="*/ 2328196 w 3336131"/>
                <a:gd name="connsiteY745" fmla="*/ 2510504 h 2564511"/>
                <a:gd name="connsiteX746" fmla="*/ 2313146 w 3336131"/>
                <a:gd name="connsiteY746" fmla="*/ 2506218 h 2564511"/>
                <a:gd name="connsiteX747" fmla="*/ 2324481 w 3336131"/>
                <a:gd name="connsiteY747" fmla="*/ 2490502 h 2564511"/>
                <a:gd name="connsiteX748" fmla="*/ 2335911 w 3336131"/>
                <a:gd name="connsiteY748" fmla="*/ 2485073 h 2564511"/>
                <a:gd name="connsiteX749" fmla="*/ 2362581 w 3336131"/>
                <a:gd name="connsiteY749" fmla="*/ 2478310 h 2564511"/>
                <a:gd name="connsiteX750" fmla="*/ 2394490 w 3336131"/>
                <a:gd name="connsiteY750" fmla="*/ 2472119 h 2564511"/>
                <a:gd name="connsiteX751" fmla="*/ 2411159 w 3336131"/>
                <a:gd name="connsiteY751" fmla="*/ 2480786 h 2564511"/>
                <a:gd name="connsiteX752" fmla="*/ 2421636 w 3336131"/>
                <a:gd name="connsiteY752" fmla="*/ 2470690 h 2564511"/>
                <a:gd name="connsiteX753" fmla="*/ 2433638 w 3336131"/>
                <a:gd name="connsiteY753" fmla="*/ 2464403 h 2564511"/>
                <a:gd name="connsiteX754" fmla="*/ 2441734 w 3336131"/>
                <a:gd name="connsiteY754" fmla="*/ 2467737 h 2564511"/>
                <a:gd name="connsiteX755" fmla="*/ 2442115 w 3336131"/>
                <a:gd name="connsiteY755" fmla="*/ 2468404 h 2564511"/>
                <a:gd name="connsiteX756" fmla="*/ 2480786 w 3336131"/>
                <a:gd name="connsiteY756" fmla="*/ 2436209 h 2564511"/>
                <a:gd name="connsiteX757" fmla="*/ 2497932 w 3336131"/>
                <a:gd name="connsiteY757" fmla="*/ 2427542 h 2564511"/>
                <a:gd name="connsiteX758" fmla="*/ 2555367 w 3336131"/>
                <a:gd name="connsiteY758" fmla="*/ 2427161 h 2564511"/>
                <a:gd name="connsiteX759" fmla="*/ 2624995 w 3336131"/>
                <a:gd name="connsiteY759" fmla="*/ 2427161 h 2564511"/>
                <a:gd name="connsiteX760" fmla="*/ 2628805 w 3336131"/>
                <a:gd name="connsiteY760" fmla="*/ 2415731 h 2564511"/>
                <a:gd name="connsiteX761" fmla="*/ 2640902 w 3336131"/>
                <a:gd name="connsiteY761" fmla="*/ 2413349 h 2564511"/>
                <a:gd name="connsiteX762" fmla="*/ 2656904 w 3336131"/>
                <a:gd name="connsiteY762" fmla="*/ 2406110 h 2564511"/>
                <a:gd name="connsiteX763" fmla="*/ 2670334 w 3336131"/>
                <a:gd name="connsiteY763" fmla="*/ 2384870 h 2564511"/>
                <a:gd name="connsiteX764" fmla="*/ 2681954 w 3336131"/>
                <a:gd name="connsiteY764" fmla="*/ 2348103 h 2564511"/>
                <a:gd name="connsiteX765" fmla="*/ 2710815 w 3336131"/>
                <a:gd name="connsiteY765" fmla="*/ 2312289 h 2564511"/>
                <a:gd name="connsiteX766" fmla="*/ 2723388 w 3336131"/>
                <a:gd name="connsiteY766" fmla="*/ 2324672 h 2564511"/>
                <a:gd name="connsiteX767" fmla="*/ 2748725 w 3336131"/>
                <a:gd name="connsiteY767" fmla="*/ 2316575 h 2564511"/>
                <a:gd name="connsiteX768" fmla="*/ 2765584 w 3336131"/>
                <a:gd name="connsiteY768" fmla="*/ 2330482 h 2564511"/>
                <a:gd name="connsiteX769" fmla="*/ 2765584 w 3336131"/>
                <a:gd name="connsiteY769" fmla="*/ 2394776 h 2564511"/>
                <a:gd name="connsiteX770" fmla="*/ 2790254 w 3336131"/>
                <a:gd name="connsiteY770" fmla="*/ 2421160 h 2564511"/>
                <a:gd name="connsiteX771" fmla="*/ 2832259 w 3336131"/>
                <a:gd name="connsiteY771" fmla="*/ 2415540 h 2564511"/>
                <a:gd name="connsiteX772" fmla="*/ 2892743 w 3336131"/>
                <a:gd name="connsiteY772" fmla="*/ 2414016 h 2564511"/>
                <a:gd name="connsiteX773" fmla="*/ 2827115 w 3336131"/>
                <a:gd name="connsiteY773" fmla="*/ 2452402 h 2564511"/>
                <a:gd name="connsiteX774" fmla="*/ 2828639 w 3336131"/>
                <a:gd name="connsiteY774" fmla="*/ 2491454 h 2564511"/>
                <a:gd name="connsiteX775" fmla="*/ 2857310 w 3336131"/>
                <a:gd name="connsiteY775" fmla="*/ 2494693 h 2564511"/>
                <a:gd name="connsiteX776" fmla="*/ 2899505 w 3336131"/>
                <a:gd name="connsiteY776" fmla="*/ 2461641 h 2564511"/>
                <a:gd name="connsiteX777" fmla="*/ 2936939 w 3336131"/>
                <a:gd name="connsiteY777" fmla="*/ 2442877 h 2564511"/>
                <a:gd name="connsiteX778" fmla="*/ 3020568 w 3336131"/>
                <a:gd name="connsiteY778" fmla="*/ 2415254 h 2564511"/>
                <a:gd name="connsiteX779" fmla="*/ 3067336 w 3336131"/>
                <a:gd name="connsiteY779" fmla="*/ 2384393 h 2564511"/>
                <a:gd name="connsiteX780" fmla="*/ 3042952 w 3336131"/>
                <a:gd name="connsiteY780" fmla="*/ 2367439 h 2564511"/>
                <a:gd name="connsiteX781" fmla="*/ 3039047 w 3336131"/>
                <a:gd name="connsiteY781" fmla="*/ 2333530 h 2564511"/>
                <a:gd name="connsiteX782" fmla="*/ 2316099 w 3336131"/>
                <a:gd name="connsiteY782" fmla="*/ 1570863 h 2564511"/>
                <a:gd name="connsiteX783" fmla="*/ 2330958 w 3336131"/>
                <a:gd name="connsiteY783" fmla="*/ 1540383 h 2564511"/>
                <a:gd name="connsiteX784" fmla="*/ 2321433 w 3336131"/>
                <a:gd name="connsiteY784" fmla="*/ 1528382 h 2564511"/>
                <a:gd name="connsiteX785" fmla="*/ 2305907 w 3336131"/>
                <a:gd name="connsiteY785" fmla="*/ 1527143 h 2564511"/>
                <a:gd name="connsiteX786" fmla="*/ 2291334 w 3336131"/>
                <a:gd name="connsiteY786" fmla="*/ 1544669 h 2564511"/>
                <a:gd name="connsiteX787" fmla="*/ 2289620 w 3336131"/>
                <a:gd name="connsiteY787" fmla="*/ 1548575 h 2564511"/>
                <a:gd name="connsiteX788" fmla="*/ 2299621 w 3336131"/>
                <a:gd name="connsiteY788" fmla="*/ 1565910 h 2564511"/>
                <a:gd name="connsiteX789" fmla="*/ 2316194 w 3336131"/>
                <a:gd name="connsiteY789" fmla="*/ 1570768 h 2564511"/>
                <a:gd name="connsiteX790" fmla="*/ 394145 w 3336131"/>
                <a:gd name="connsiteY790" fmla="*/ 1945958 h 2564511"/>
                <a:gd name="connsiteX791" fmla="*/ 394145 w 3336131"/>
                <a:gd name="connsiteY791" fmla="*/ 1945958 h 2564511"/>
                <a:gd name="connsiteX792" fmla="*/ 415195 w 3336131"/>
                <a:gd name="connsiteY792" fmla="*/ 1920812 h 2564511"/>
                <a:gd name="connsiteX793" fmla="*/ 394145 w 3336131"/>
                <a:gd name="connsiteY793" fmla="*/ 1945958 h 2564511"/>
                <a:gd name="connsiteX794" fmla="*/ 348329 w 3336131"/>
                <a:gd name="connsiteY794" fmla="*/ 1981486 h 2564511"/>
                <a:gd name="connsiteX795" fmla="*/ 312134 w 3336131"/>
                <a:gd name="connsiteY795" fmla="*/ 1985677 h 2564511"/>
                <a:gd name="connsiteX796" fmla="*/ 294322 w 3336131"/>
                <a:gd name="connsiteY796" fmla="*/ 1978914 h 2564511"/>
                <a:gd name="connsiteX797" fmla="*/ 292037 w 3336131"/>
                <a:gd name="connsiteY797" fmla="*/ 1995392 h 2564511"/>
                <a:gd name="connsiteX798" fmla="*/ 299085 w 3336131"/>
                <a:gd name="connsiteY798" fmla="*/ 2018062 h 2564511"/>
                <a:gd name="connsiteX799" fmla="*/ 318230 w 3336131"/>
                <a:gd name="connsiteY799" fmla="*/ 2034064 h 2564511"/>
                <a:gd name="connsiteX800" fmla="*/ 332232 w 3336131"/>
                <a:gd name="connsiteY800" fmla="*/ 2057495 h 2564511"/>
                <a:gd name="connsiteX801" fmla="*/ 354997 w 3336131"/>
                <a:gd name="connsiteY801" fmla="*/ 2080641 h 2564511"/>
                <a:gd name="connsiteX802" fmla="*/ 370046 w 3336131"/>
                <a:gd name="connsiteY802" fmla="*/ 2080641 h 2564511"/>
                <a:gd name="connsiteX803" fmla="*/ 337185 w 3336131"/>
                <a:gd name="connsiteY803" fmla="*/ 2039969 h 2564511"/>
                <a:gd name="connsiteX804" fmla="*/ 348329 w 3336131"/>
                <a:gd name="connsiteY804" fmla="*/ 1981486 h 2564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</a:cxnLst>
              <a:rect l="l" t="t" r="r" b="b"/>
              <a:pathLst>
                <a:path w="3336131" h="2564511" extrusionOk="0">
                  <a:moveTo>
                    <a:pt x="1602391" y="420910"/>
                  </a:moveTo>
                  <a:lnTo>
                    <a:pt x="1599438" y="386715"/>
                  </a:lnTo>
                  <a:lnTo>
                    <a:pt x="1648301" y="390049"/>
                  </a:lnTo>
                  <a:lnTo>
                    <a:pt x="1670304" y="395573"/>
                  </a:lnTo>
                  <a:lnTo>
                    <a:pt x="1715452" y="424244"/>
                  </a:lnTo>
                  <a:lnTo>
                    <a:pt x="1705261" y="453771"/>
                  </a:lnTo>
                  <a:lnTo>
                    <a:pt x="1649349" y="470440"/>
                  </a:lnTo>
                  <a:lnTo>
                    <a:pt x="1618678" y="451676"/>
                  </a:lnTo>
                  <a:lnTo>
                    <a:pt x="1602486" y="420815"/>
                  </a:lnTo>
                  <a:close/>
                  <a:moveTo>
                    <a:pt x="1780318" y="497300"/>
                  </a:moveTo>
                  <a:lnTo>
                    <a:pt x="1784794" y="487966"/>
                  </a:lnTo>
                  <a:lnTo>
                    <a:pt x="1758220" y="473012"/>
                  </a:lnTo>
                  <a:lnTo>
                    <a:pt x="1682115" y="471773"/>
                  </a:lnTo>
                  <a:lnTo>
                    <a:pt x="1692211" y="494443"/>
                  </a:lnTo>
                  <a:lnTo>
                    <a:pt x="1762982" y="499586"/>
                  </a:lnTo>
                  <a:lnTo>
                    <a:pt x="1780318" y="497300"/>
                  </a:lnTo>
                  <a:close/>
                  <a:moveTo>
                    <a:pt x="2269998" y="816578"/>
                  </a:moveTo>
                  <a:lnTo>
                    <a:pt x="2311527" y="854678"/>
                  </a:lnTo>
                  <a:lnTo>
                    <a:pt x="2322481" y="858965"/>
                  </a:lnTo>
                  <a:lnTo>
                    <a:pt x="2363819" y="849440"/>
                  </a:lnTo>
                  <a:lnTo>
                    <a:pt x="2404491" y="850964"/>
                  </a:lnTo>
                  <a:lnTo>
                    <a:pt x="2444591" y="853154"/>
                  </a:lnTo>
                  <a:lnTo>
                    <a:pt x="2441258" y="833247"/>
                  </a:lnTo>
                  <a:lnTo>
                    <a:pt x="2376011" y="793528"/>
                  </a:lnTo>
                  <a:lnTo>
                    <a:pt x="2289524" y="785622"/>
                  </a:lnTo>
                  <a:lnTo>
                    <a:pt x="2271332" y="790480"/>
                  </a:lnTo>
                  <a:lnTo>
                    <a:pt x="2269998" y="816769"/>
                  </a:lnTo>
                  <a:close/>
                  <a:moveTo>
                    <a:pt x="1388555" y="402812"/>
                  </a:moveTo>
                  <a:lnTo>
                    <a:pt x="1352074" y="427292"/>
                  </a:lnTo>
                  <a:lnTo>
                    <a:pt x="1436180" y="430435"/>
                  </a:lnTo>
                  <a:lnTo>
                    <a:pt x="1498283" y="456819"/>
                  </a:lnTo>
                  <a:lnTo>
                    <a:pt x="1560005" y="465963"/>
                  </a:lnTo>
                  <a:lnTo>
                    <a:pt x="1545336" y="431864"/>
                  </a:lnTo>
                  <a:lnTo>
                    <a:pt x="1516475" y="392525"/>
                  </a:lnTo>
                  <a:lnTo>
                    <a:pt x="1414367" y="362045"/>
                  </a:lnTo>
                  <a:lnTo>
                    <a:pt x="1340263" y="350615"/>
                  </a:lnTo>
                  <a:lnTo>
                    <a:pt x="1342930" y="382810"/>
                  </a:lnTo>
                  <a:lnTo>
                    <a:pt x="1388555" y="402717"/>
                  </a:lnTo>
                  <a:close/>
                  <a:moveTo>
                    <a:pt x="1737455" y="344615"/>
                  </a:moveTo>
                  <a:lnTo>
                    <a:pt x="1806607" y="343948"/>
                  </a:lnTo>
                  <a:lnTo>
                    <a:pt x="1776698" y="366332"/>
                  </a:lnTo>
                  <a:lnTo>
                    <a:pt x="1776127" y="396621"/>
                  </a:lnTo>
                  <a:lnTo>
                    <a:pt x="1816703" y="430340"/>
                  </a:lnTo>
                  <a:lnTo>
                    <a:pt x="1894999" y="440817"/>
                  </a:lnTo>
                  <a:lnTo>
                    <a:pt x="1961864" y="434912"/>
                  </a:lnTo>
                  <a:lnTo>
                    <a:pt x="2031683" y="372713"/>
                  </a:lnTo>
                  <a:lnTo>
                    <a:pt x="2083594" y="347663"/>
                  </a:lnTo>
                  <a:lnTo>
                    <a:pt x="2038064" y="320326"/>
                  </a:lnTo>
                  <a:lnTo>
                    <a:pt x="2008251" y="263652"/>
                  </a:lnTo>
                  <a:lnTo>
                    <a:pt x="1946243" y="247174"/>
                  </a:lnTo>
                  <a:lnTo>
                    <a:pt x="1882616" y="228410"/>
                  </a:lnTo>
                  <a:lnTo>
                    <a:pt x="1834420" y="181261"/>
                  </a:lnTo>
                  <a:lnTo>
                    <a:pt x="1746599" y="185833"/>
                  </a:lnTo>
                  <a:lnTo>
                    <a:pt x="1763173" y="206216"/>
                  </a:lnTo>
                  <a:lnTo>
                    <a:pt x="1724501" y="212312"/>
                  </a:lnTo>
                  <a:lnTo>
                    <a:pt x="1698403" y="239078"/>
                  </a:lnTo>
                  <a:lnTo>
                    <a:pt x="1672304" y="277749"/>
                  </a:lnTo>
                  <a:lnTo>
                    <a:pt x="1696307" y="316516"/>
                  </a:lnTo>
                  <a:lnTo>
                    <a:pt x="1737646" y="344710"/>
                  </a:lnTo>
                  <a:close/>
                  <a:moveTo>
                    <a:pt x="878586" y="676466"/>
                  </a:moveTo>
                  <a:lnTo>
                    <a:pt x="931355" y="689896"/>
                  </a:lnTo>
                  <a:lnTo>
                    <a:pt x="1102043" y="680847"/>
                  </a:lnTo>
                  <a:lnTo>
                    <a:pt x="1023652" y="714280"/>
                  </a:lnTo>
                  <a:lnTo>
                    <a:pt x="1028509" y="738569"/>
                  </a:lnTo>
                  <a:lnTo>
                    <a:pt x="1085945" y="736854"/>
                  </a:lnTo>
                  <a:lnTo>
                    <a:pt x="1181195" y="704564"/>
                  </a:lnTo>
                  <a:lnTo>
                    <a:pt x="1309211" y="692849"/>
                  </a:lnTo>
                  <a:lnTo>
                    <a:pt x="1332262" y="656844"/>
                  </a:lnTo>
                  <a:lnTo>
                    <a:pt x="1325690" y="619220"/>
                  </a:lnTo>
                  <a:lnTo>
                    <a:pt x="1286066" y="615887"/>
                  </a:lnTo>
                  <a:lnTo>
                    <a:pt x="1252347" y="628841"/>
                  </a:lnTo>
                  <a:lnTo>
                    <a:pt x="1237488" y="601313"/>
                  </a:lnTo>
                  <a:lnTo>
                    <a:pt x="1224725" y="564166"/>
                  </a:lnTo>
                  <a:lnTo>
                    <a:pt x="1185672" y="555022"/>
                  </a:lnTo>
                  <a:lnTo>
                    <a:pt x="1151096" y="583597"/>
                  </a:lnTo>
                  <a:lnTo>
                    <a:pt x="1205103" y="657416"/>
                  </a:lnTo>
                  <a:lnTo>
                    <a:pt x="1139095" y="651605"/>
                  </a:lnTo>
                  <a:lnTo>
                    <a:pt x="1072039" y="605981"/>
                  </a:lnTo>
                  <a:lnTo>
                    <a:pt x="965740" y="579692"/>
                  </a:lnTo>
                  <a:lnTo>
                    <a:pt x="930212" y="601504"/>
                  </a:lnTo>
                  <a:lnTo>
                    <a:pt x="878776" y="676561"/>
                  </a:lnTo>
                  <a:close/>
                  <a:moveTo>
                    <a:pt x="1182529" y="409004"/>
                  </a:moveTo>
                  <a:lnTo>
                    <a:pt x="1133380" y="392335"/>
                  </a:lnTo>
                  <a:lnTo>
                    <a:pt x="1113187" y="388429"/>
                  </a:lnTo>
                  <a:lnTo>
                    <a:pt x="1074420" y="413385"/>
                  </a:lnTo>
                  <a:lnTo>
                    <a:pt x="1073753" y="425101"/>
                  </a:lnTo>
                  <a:lnTo>
                    <a:pt x="1136523" y="425101"/>
                  </a:lnTo>
                  <a:lnTo>
                    <a:pt x="1182624" y="409099"/>
                  </a:lnTo>
                  <a:close/>
                  <a:moveTo>
                    <a:pt x="1162907" y="483013"/>
                  </a:moveTo>
                  <a:lnTo>
                    <a:pt x="1175480" y="458629"/>
                  </a:lnTo>
                  <a:lnTo>
                    <a:pt x="1122236" y="445961"/>
                  </a:lnTo>
                  <a:lnTo>
                    <a:pt x="1067181" y="454343"/>
                  </a:lnTo>
                  <a:lnTo>
                    <a:pt x="1036606" y="480251"/>
                  </a:lnTo>
                  <a:lnTo>
                    <a:pt x="1092613" y="506254"/>
                  </a:lnTo>
                  <a:lnTo>
                    <a:pt x="1162907" y="483108"/>
                  </a:lnTo>
                  <a:close/>
                  <a:moveTo>
                    <a:pt x="1554766" y="700945"/>
                  </a:moveTo>
                  <a:lnTo>
                    <a:pt x="1616964" y="693230"/>
                  </a:lnTo>
                  <a:lnTo>
                    <a:pt x="1634204" y="636651"/>
                  </a:lnTo>
                  <a:lnTo>
                    <a:pt x="1632966" y="596932"/>
                  </a:lnTo>
                  <a:lnTo>
                    <a:pt x="1604105" y="560737"/>
                  </a:lnTo>
                  <a:lnTo>
                    <a:pt x="1601152" y="571119"/>
                  </a:lnTo>
                  <a:lnTo>
                    <a:pt x="1548098" y="566547"/>
                  </a:lnTo>
                  <a:lnTo>
                    <a:pt x="1491234" y="593217"/>
                  </a:lnTo>
                  <a:lnTo>
                    <a:pt x="1450562" y="590836"/>
                  </a:lnTo>
                  <a:lnTo>
                    <a:pt x="1452943" y="650558"/>
                  </a:lnTo>
                  <a:lnTo>
                    <a:pt x="1514951" y="644652"/>
                  </a:lnTo>
                  <a:lnTo>
                    <a:pt x="1514189" y="689134"/>
                  </a:lnTo>
                  <a:lnTo>
                    <a:pt x="1554766" y="701135"/>
                  </a:lnTo>
                  <a:close/>
                  <a:moveTo>
                    <a:pt x="1510570" y="1047845"/>
                  </a:moveTo>
                  <a:lnTo>
                    <a:pt x="1442371" y="1015746"/>
                  </a:lnTo>
                  <a:lnTo>
                    <a:pt x="1378934" y="981837"/>
                  </a:lnTo>
                  <a:lnTo>
                    <a:pt x="1367218" y="932974"/>
                  </a:lnTo>
                  <a:lnTo>
                    <a:pt x="1343501" y="864108"/>
                  </a:lnTo>
                  <a:lnTo>
                    <a:pt x="1301210" y="835152"/>
                  </a:lnTo>
                  <a:lnTo>
                    <a:pt x="1263587" y="823532"/>
                  </a:lnTo>
                  <a:lnTo>
                    <a:pt x="1230344" y="834200"/>
                  </a:lnTo>
                  <a:lnTo>
                    <a:pt x="1257110" y="907256"/>
                  </a:lnTo>
                  <a:lnTo>
                    <a:pt x="1238155" y="936403"/>
                  </a:lnTo>
                  <a:lnTo>
                    <a:pt x="1207294" y="867061"/>
                  </a:lnTo>
                  <a:lnTo>
                    <a:pt x="1172813" y="843439"/>
                  </a:lnTo>
                  <a:lnTo>
                    <a:pt x="1130141" y="879920"/>
                  </a:lnTo>
                  <a:lnTo>
                    <a:pt x="1077563" y="843820"/>
                  </a:lnTo>
                  <a:lnTo>
                    <a:pt x="993458" y="865537"/>
                  </a:lnTo>
                  <a:lnTo>
                    <a:pt x="1012317" y="831818"/>
                  </a:lnTo>
                  <a:lnTo>
                    <a:pt x="973646" y="817912"/>
                  </a:lnTo>
                  <a:lnTo>
                    <a:pt x="872490" y="861727"/>
                  </a:lnTo>
                  <a:lnTo>
                    <a:pt x="846201" y="890111"/>
                  </a:lnTo>
                  <a:lnTo>
                    <a:pt x="814578" y="942785"/>
                  </a:lnTo>
                  <a:lnTo>
                    <a:pt x="880586" y="961073"/>
                  </a:lnTo>
                  <a:lnTo>
                    <a:pt x="938879" y="960120"/>
                  </a:lnTo>
                  <a:lnTo>
                    <a:pt x="851345" y="987647"/>
                  </a:lnTo>
                  <a:lnTo>
                    <a:pt x="871252" y="1012984"/>
                  </a:lnTo>
                  <a:lnTo>
                    <a:pt x="924878" y="1014317"/>
                  </a:lnTo>
                  <a:lnTo>
                    <a:pt x="1005554" y="1008888"/>
                  </a:lnTo>
                  <a:lnTo>
                    <a:pt x="1078611" y="1024795"/>
                  </a:lnTo>
                  <a:lnTo>
                    <a:pt x="1029272" y="1036511"/>
                  </a:lnTo>
                  <a:lnTo>
                    <a:pt x="976027" y="1033558"/>
                  </a:lnTo>
                  <a:lnTo>
                    <a:pt x="917734" y="1045178"/>
                  </a:lnTo>
                  <a:lnTo>
                    <a:pt x="892588" y="1052322"/>
                  </a:lnTo>
                  <a:lnTo>
                    <a:pt x="939070" y="1105091"/>
                  </a:lnTo>
                  <a:lnTo>
                    <a:pt x="972598" y="1097852"/>
                  </a:lnTo>
                  <a:lnTo>
                    <a:pt x="1024223" y="1115949"/>
                  </a:lnTo>
                  <a:lnTo>
                    <a:pt x="1044702" y="1146905"/>
                  </a:lnTo>
                  <a:lnTo>
                    <a:pt x="1111949" y="1140714"/>
                  </a:lnTo>
                  <a:lnTo>
                    <a:pt x="1207580" y="1130903"/>
                  </a:lnTo>
                  <a:lnTo>
                    <a:pt x="1278446" y="1108424"/>
                  </a:lnTo>
                  <a:lnTo>
                    <a:pt x="1322356" y="1104424"/>
                  </a:lnTo>
                  <a:lnTo>
                    <a:pt x="1387316" y="1122331"/>
                  </a:lnTo>
                  <a:lnTo>
                    <a:pt x="1455610" y="1132713"/>
                  </a:lnTo>
                  <a:lnTo>
                    <a:pt x="1468279" y="1108424"/>
                  </a:lnTo>
                  <a:lnTo>
                    <a:pt x="1444181" y="1082802"/>
                  </a:lnTo>
                  <a:lnTo>
                    <a:pt x="1506188" y="1077563"/>
                  </a:lnTo>
                  <a:lnTo>
                    <a:pt x="1510665" y="1047941"/>
                  </a:lnTo>
                  <a:close/>
                  <a:moveTo>
                    <a:pt x="1614868" y="1039940"/>
                  </a:moveTo>
                  <a:lnTo>
                    <a:pt x="1588484" y="1069086"/>
                  </a:lnTo>
                  <a:lnTo>
                    <a:pt x="1555242" y="1089851"/>
                  </a:lnTo>
                  <a:lnTo>
                    <a:pt x="1606868" y="1119759"/>
                  </a:lnTo>
                  <a:lnTo>
                    <a:pt x="1637538" y="1112520"/>
                  </a:lnTo>
                  <a:lnTo>
                    <a:pt x="1688497" y="1132618"/>
                  </a:lnTo>
                  <a:lnTo>
                    <a:pt x="1711928" y="1109472"/>
                  </a:lnTo>
                  <a:lnTo>
                    <a:pt x="1688878" y="1084040"/>
                  </a:lnTo>
                  <a:lnTo>
                    <a:pt x="1677543" y="1071372"/>
                  </a:lnTo>
                  <a:lnTo>
                    <a:pt x="1654874" y="1059275"/>
                  </a:lnTo>
                  <a:lnTo>
                    <a:pt x="1614868" y="1040130"/>
                  </a:lnTo>
                  <a:close/>
                  <a:moveTo>
                    <a:pt x="1377601" y="810197"/>
                  </a:moveTo>
                  <a:lnTo>
                    <a:pt x="1348931" y="794195"/>
                  </a:lnTo>
                  <a:lnTo>
                    <a:pt x="1298258" y="797147"/>
                  </a:lnTo>
                  <a:lnTo>
                    <a:pt x="1285494" y="807244"/>
                  </a:lnTo>
                  <a:lnTo>
                    <a:pt x="1344359" y="857726"/>
                  </a:lnTo>
                  <a:lnTo>
                    <a:pt x="1377601" y="810197"/>
                  </a:lnTo>
                  <a:close/>
                  <a:moveTo>
                    <a:pt x="1764125" y="910019"/>
                  </a:moveTo>
                  <a:lnTo>
                    <a:pt x="1804702" y="856774"/>
                  </a:lnTo>
                  <a:lnTo>
                    <a:pt x="1849660" y="842867"/>
                  </a:lnTo>
                  <a:lnTo>
                    <a:pt x="1906143" y="778192"/>
                  </a:lnTo>
                  <a:lnTo>
                    <a:pt x="1833943" y="760286"/>
                  </a:lnTo>
                  <a:lnTo>
                    <a:pt x="1755267" y="757714"/>
                  </a:lnTo>
                  <a:lnTo>
                    <a:pt x="1717834" y="777812"/>
                  </a:lnTo>
                  <a:lnTo>
                    <a:pt x="1698022" y="808768"/>
                  </a:lnTo>
                  <a:lnTo>
                    <a:pt x="1697450" y="844772"/>
                  </a:lnTo>
                  <a:lnTo>
                    <a:pt x="1721072" y="907256"/>
                  </a:lnTo>
                  <a:lnTo>
                    <a:pt x="1764220" y="909923"/>
                  </a:lnTo>
                  <a:close/>
                  <a:moveTo>
                    <a:pt x="1995202" y="738759"/>
                  </a:moveTo>
                  <a:lnTo>
                    <a:pt x="2072831" y="737426"/>
                  </a:lnTo>
                  <a:lnTo>
                    <a:pt x="2181130" y="725996"/>
                  </a:lnTo>
                  <a:lnTo>
                    <a:pt x="2229517" y="735140"/>
                  </a:lnTo>
                  <a:lnTo>
                    <a:pt x="2285810" y="719138"/>
                  </a:lnTo>
                  <a:lnTo>
                    <a:pt x="2309432" y="699230"/>
                  </a:lnTo>
                  <a:lnTo>
                    <a:pt x="2300954" y="667798"/>
                  </a:lnTo>
                  <a:lnTo>
                    <a:pt x="2260568" y="638937"/>
                  </a:lnTo>
                  <a:lnTo>
                    <a:pt x="2199132" y="633508"/>
                  </a:lnTo>
                  <a:lnTo>
                    <a:pt x="2122170" y="640080"/>
                  </a:lnTo>
                  <a:lnTo>
                    <a:pt x="2062067" y="656654"/>
                  </a:lnTo>
                  <a:lnTo>
                    <a:pt x="2007013" y="650177"/>
                  </a:lnTo>
                  <a:lnTo>
                    <a:pt x="1956054" y="646843"/>
                  </a:lnTo>
                  <a:lnTo>
                    <a:pt x="1932051" y="628650"/>
                  </a:lnTo>
                  <a:lnTo>
                    <a:pt x="1888712" y="611124"/>
                  </a:lnTo>
                  <a:lnTo>
                    <a:pt x="1897380" y="581978"/>
                  </a:lnTo>
                  <a:lnTo>
                    <a:pt x="1864805" y="556070"/>
                  </a:lnTo>
                  <a:lnTo>
                    <a:pt x="1790414" y="556355"/>
                  </a:lnTo>
                  <a:lnTo>
                    <a:pt x="1748504" y="530924"/>
                  </a:lnTo>
                  <a:lnTo>
                    <a:pt x="1670590" y="525780"/>
                  </a:lnTo>
                  <a:lnTo>
                    <a:pt x="1656302" y="558260"/>
                  </a:lnTo>
                  <a:lnTo>
                    <a:pt x="1700117" y="582549"/>
                  </a:lnTo>
                  <a:lnTo>
                    <a:pt x="1778222" y="592074"/>
                  </a:lnTo>
                  <a:lnTo>
                    <a:pt x="1816036" y="625888"/>
                  </a:lnTo>
                  <a:lnTo>
                    <a:pt x="1820609" y="663892"/>
                  </a:lnTo>
                  <a:lnTo>
                    <a:pt x="1833658" y="705422"/>
                  </a:lnTo>
                  <a:lnTo>
                    <a:pt x="1934051" y="729520"/>
                  </a:lnTo>
                  <a:lnTo>
                    <a:pt x="1995202" y="738664"/>
                  </a:lnTo>
                  <a:close/>
                  <a:moveTo>
                    <a:pt x="795909" y="612839"/>
                  </a:moveTo>
                  <a:lnTo>
                    <a:pt x="866108" y="579596"/>
                  </a:lnTo>
                  <a:lnTo>
                    <a:pt x="901446" y="575691"/>
                  </a:lnTo>
                  <a:lnTo>
                    <a:pt x="930593" y="548450"/>
                  </a:lnTo>
                  <a:lnTo>
                    <a:pt x="935736" y="487109"/>
                  </a:lnTo>
                  <a:lnTo>
                    <a:pt x="883825" y="498824"/>
                  </a:lnTo>
                  <a:lnTo>
                    <a:pt x="825913" y="497777"/>
                  </a:lnTo>
                  <a:lnTo>
                    <a:pt x="748284" y="549402"/>
                  </a:lnTo>
                  <a:lnTo>
                    <a:pt x="684181" y="607886"/>
                  </a:lnTo>
                  <a:lnTo>
                    <a:pt x="735330" y="624554"/>
                  </a:lnTo>
                  <a:lnTo>
                    <a:pt x="795909" y="612839"/>
                  </a:lnTo>
                  <a:close/>
                  <a:moveTo>
                    <a:pt x="1768316" y="723805"/>
                  </a:moveTo>
                  <a:lnTo>
                    <a:pt x="1788890" y="694658"/>
                  </a:lnTo>
                  <a:lnTo>
                    <a:pt x="1775174" y="670655"/>
                  </a:lnTo>
                  <a:lnTo>
                    <a:pt x="1742123" y="643890"/>
                  </a:lnTo>
                  <a:lnTo>
                    <a:pt x="1687830" y="664464"/>
                  </a:lnTo>
                  <a:lnTo>
                    <a:pt x="1667732" y="698564"/>
                  </a:lnTo>
                  <a:lnTo>
                    <a:pt x="1713548" y="718090"/>
                  </a:lnTo>
                  <a:lnTo>
                    <a:pt x="1768221" y="723710"/>
                  </a:lnTo>
                  <a:close/>
                  <a:moveTo>
                    <a:pt x="1656398" y="806482"/>
                  </a:moveTo>
                  <a:lnTo>
                    <a:pt x="1646587" y="785336"/>
                  </a:lnTo>
                  <a:lnTo>
                    <a:pt x="1579245" y="794480"/>
                  </a:lnTo>
                  <a:lnTo>
                    <a:pt x="1534287" y="779145"/>
                  </a:lnTo>
                  <a:lnTo>
                    <a:pt x="1489519" y="814483"/>
                  </a:lnTo>
                  <a:lnTo>
                    <a:pt x="1531144" y="861536"/>
                  </a:lnTo>
                  <a:lnTo>
                    <a:pt x="1454086" y="852773"/>
                  </a:lnTo>
                  <a:lnTo>
                    <a:pt x="1453325" y="875538"/>
                  </a:lnTo>
                  <a:lnTo>
                    <a:pt x="1547241" y="930116"/>
                  </a:lnTo>
                  <a:lnTo>
                    <a:pt x="1573340" y="956691"/>
                  </a:lnTo>
                  <a:lnTo>
                    <a:pt x="1609725" y="962501"/>
                  </a:lnTo>
                  <a:lnTo>
                    <a:pt x="1671733" y="935546"/>
                  </a:lnTo>
                  <a:lnTo>
                    <a:pt x="1678495" y="872109"/>
                  </a:lnTo>
                  <a:lnTo>
                    <a:pt x="1621345" y="841439"/>
                  </a:lnTo>
                  <a:lnTo>
                    <a:pt x="1656493" y="806672"/>
                  </a:lnTo>
                  <a:close/>
                  <a:moveTo>
                    <a:pt x="659606" y="2261997"/>
                  </a:moveTo>
                  <a:lnTo>
                    <a:pt x="643985" y="2235232"/>
                  </a:lnTo>
                  <a:lnTo>
                    <a:pt x="606266" y="2215134"/>
                  </a:lnTo>
                  <a:lnTo>
                    <a:pt x="587502" y="2191988"/>
                  </a:lnTo>
                  <a:lnTo>
                    <a:pt x="574738" y="2175034"/>
                  </a:lnTo>
                  <a:lnTo>
                    <a:pt x="539210" y="2169795"/>
                  </a:lnTo>
                  <a:lnTo>
                    <a:pt x="516065" y="2162270"/>
                  </a:lnTo>
                  <a:lnTo>
                    <a:pt x="476441" y="2151507"/>
                  </a:lnTo>
                  <a:lnTo>
                    <a:pt x="473202" y="2162937"/>
                  </a:lnTo>
                  <a:lnTo>
                    <a:pt x="487775" y="2189893"/>
                  </a:lnTo>
                  <a:lnTo>
                    <a:pt x="526733" y="2198656"/>
                  </a:lnTo>
                  <a:lnTo>
                    <a:pt x="533495" y="2212658"/>
                  </a:lnTo>
                  <a:lnTo>
                    <a:pt x="567309" y="2229612"/>
                  </a:lnTo>
                  <a:lnTo>
                    <a:pt x="578644" y="2246852"/>
                  </a:lnTo>
                  <a:lnTo>
                    <a:pt x="640651" y="2268855"/>
                  </a:lnTo>
                  <a:lnTo>
                    <a:pt x="659797" y="2262092"/>
                  </a:lnTo>
                  <a:close/>
                  <a:moveTo>
                    <a:pt x="2299145" y="1447705"/>
                  </a:moveTo>
                  <a:lnTo>
                    <a:pt x="2272189" y="1427797"/>
                  </a:lnTo>
                  <a:lnTo>
                    <a:pt x="2244471" y="1432465"/>
                  </a:lnTo>
                  <a:lnTo>
                    <a:pt x="2241137" y="1403795"/>
                  </a:lnTo>
                  <a:lnTo>
                    <a:pt x="2197894" y="1384840"/>
                  </a:lnTo>
                  <a:lnTo>
                    <a:pt x="2156555" y="1363790"/>
                  </a:lnTo>
                  <a:lnTo>
                    <a:pt x="2134553" y="1347788"/>
                  </a:lnTo>
                  <a:lnTo>
                    <a:pt x="2115312" y="1357217"/>
                  </a:lnTo>
                  <a:lnTo>
                    <a:pt x="2108264" y="1329976"/>
                  </a:lnTo>
                  <a:lnTo>
                    <a:pt x="2080927" y="1325023"/>
                  </a:lnTo>
                  <a:lnTo>
                    <a:pt x="2067973" y="1381316"/>
                  </a:lnTo>
                  <a:lnTo>
                    <a:pt x="2063115" y="1429131"/>
                  </a:lnTo>
                  <a:lnTo>
                    <a:pt x="2030254" y="1458754"/>
                  </a:lnTo>
                  <a:lnTo>
                    <a:pt x="2081403" y="1453134"/>
                  </a:lnTo>
                  <a:lnTo>
                    <a:pt x="2094357" y="1487996"/>
                  </a:lnTo>
                  <a:lnTo>
                    <a:pt x="2148078" y="1457135"/>
                  </a:lnTo>
                  <a:lnTo>
                    <a:pt x="2185511" y="1425226"/>
                  </a:lnTo>
                  <a:lnTo>
                    <a:pt x="2206657" y="1452182"/>
                  </a:lnTo>
                  <a:lnTo>
                    <a:pt x="2265426" y="1466564"/>
                  </a:lnTo>
                  <a:lnTo>
                    <a:pt x="2299145" y="1447705"/>
                  </a:lnTo>
                  <a:close/>
                  <a:moveTo>
                    <a:pt x="675322" y="987933"/>
                  </a:moveTo>
                  <a:lnTo>
                    <a:pt x="774763" y="954691"/>
                  </a:lnTo>
                  <a:lnTo>
                    <a:pt x="774763" y="924211"/>
                  </a:lnTo>
                  <a:lnTo>
                    <a:pt x="821626" y="874776"/>
                  </a:lnTo>
                  <a:lnTo>
                    <a:pt x="914305" y="824389"/>
                  </a:lnTo>
                  <a:lnTo>
                    <a:pt x="961739" y="806101"/>
                  </a:lnTo>
                  <a:lnTo>
                    <a:pt x="921163" y="775240"/>
                  </a:lnTo>
                  <a:lnTo>
                    <a:pt x="884492" y="753999"/>
                  </a:lnTo>
                  <a:lnTo>
                    <a:pt x="788003" y="749808"/>
                  </a:lnTo>
                  <a:lnTo>
                    <a:pt x="734092" y="734473"/>
                  </a:lnTo>
                  <a:lnTo>
                    <a:pt x="606362" y="746093"/>
                  </a:lnTo>
                  <a:lnTo>
                    <a:pt x="643318" y="791242"/>
                  </a:lnTo>
                  <a:lnTo>
                    <a:pt x="610553" y="838962"/>
                  </a:lnTo>
                  <a:lnTo>
                    <a:pt x="584454" y="891254"/>
                  </a:lnTo>
                  <a:lnTo>
                    <a:pt x="568262" y="921067"/>
                  </a:lnTo>
                  <a:lnTo>
                    <a:pt x="655415" y="958025"/>
                  </a:lnTo>
                  <a:lnTo>
                    <a:pt x="675227" y="988219"/>
                  </a:lnTo>
                  <a:close/>
                  <a:moveTo>
                    <a:pt x="2483834" y="1217486"/>
                  </a:moveTo>
                  <a:lnTo>
                    <a:pt x="2488120" y="1208627"/>
                  </a:lnTo>
                  <a:lnTo>
                    <a:pt x="2487740" y="1181005"/>
                  </a:lnTo>
                  <a:lnTo>
                    <a:pt x="2458212" y="1163098"/>
                  </a:lnTo>
                  <a:lnTo>
                    <a:pt x="2423636" y="1172147"/>
                  </a:lnTo>
                  <a:lnTo>
                    <a:pt x="2407634" y="1208342"/>
                  </a:lnTo>
                  <a:lnTo>
                    <a:pt x="2417064" y="1239584"/>
                  </a:lnTo>
                  <a:lnTo>
                    <a:pt x="2459355" y="1236440"/>
                  </a:lnTo>
                  <a:lnTo>
                    <a:pt x="2483834" y="1217486"/>
                  </a:lnTo>
                  <a:close/>
                  <a:moveTo>
                    <a:pt x="2804732" y="1284446"/>
                  </a:moveTo>
                  <a:lnTo>
                    <a:pt x="2864168" y="1344263"/>
                  </a:lnTo>
                  <a:lnTo>
                    <a:pt x="2910650" y="1370552"/>
                  </a:lnTo>
                  <a:lnTo>
                    <a:pt x="2976944" y="1298639"/>
                  </a:lnTo>
                  <a:lnTo>
                    <a:pt x="2988659" y="1254443"/>
                  </a:lnTo>
                  <a:lnTo>
                    <a:pt x="2929224" y="1250252"/>
                  </a:lnTo>
                  <a:lnTo>
                    <a:pt x="2874931" y="1191387"/>
                  </a:lnTo>
                  <a:lnTo>
                    <a:pt x="2815019" y="1177195"/>
                  </a:lnTo>
                  <a:lnTo>
                    <a:pt x="2726150" y="1134523"/>
                  </a:lnTo>
                  <a:lnTo>
                    <a:pt x="2795492" y="1103852"/>
                  </a:lnTo>
                  <a:lnTo>
                    <a:pt x="2759774" y="1041178"/>
                  </a:lnTo>
                  <a:lnTo>
                    <a:pt x="2726912" y="1013841"/>
                  </a:lnTo>
                  <a:lnTo>
                    <a:pt x="2635663" y="986790"/>
                  </a:lnTo>
                  <a:lnTo>
                    <a:pt x="2596325" y="942689"/>
                  </a:lnTo>
                  <a:lnTo>
                    <a:pt x="2526125" y="958406"/>
                  </a:lnTo>
                  <a:lnTo>
                    <a:pt x="2521268" y="927926"/>
                  </a:lnTo>
                  <a:lnTo>
                    <a:pt x="2469261" y="894398"/>
                  </a:lnTo>
                  <a:lnTo>
                    <a:pt x="2385441" y="858393"/>
                  </a:lnTo>
                  <a:lnTo>
                    <a:pt x="2349722" y="886682"/>
                  </a:lnTo>
                  <a:lnTo>
                    <a:pt x="2274951" y="907256"/>
                  </a:lnTo>
                  <a:lnTo>
                    <a:pt x="2280571" y="860774"/>
                  </a:lnTo>
                  <a:lnTo>
                    <a:pt x="2215801" y="785908"/>
                  </a:lnTo>
                  <a:lnTo>
                    <a:pt x="2119979" y="815816"/>
                  </a:lnTo>
                  <a:lnTo>
                    <a:pt x="2085118" y="873728"/>
                  </a:lnTo>
                  <a:lnTo>
                    <a:pt x="2055305" y="829151"/>
                  </a:lnTo>
                  <a:lnTo>
                    <a:pt x="2083022" y="782098"/>
                  </a:lnTo>
                  <a:lnTo>
                    <a:pt x="1985486" y="801529"/>
                  </a:lnTo>
                  <a:lnTo>
                    <a:pt x="1946719" y="831152"/>
                  </a:lnTo>
                  <a:lnTo>
                    <a:pt x="1917764" y="894969"/>
                  </a:lnTo>
                  <a:lnTo>
                    <a:pt x="1929765" y="965835"/>
                  </a:lnTo>
                  <a:lnTo>
                    <a:pt x="1983391" y="966121"/>
                  </a:lnTo>
                  <a:lnTo>
                    <a:pt x="1943957" y="997553"/>
                  </a:lnTo>
                  <a:lnTo>
                    <a:pt x="1975390" y="1021556"/>
                  </a:lnTo>
                  <a:lnTo>
                    <a:pt x="2036731" y="1031748"/>
                  </a:lnTo>
                  <a:lnTo>
                    <a:pt x="2116645" y="1051560"/>
                  </a:lnTo>
                  <a:lnTo>
                    <a:pt x="2254091" y="1066610"/>
                  </a:lnTo>
                  <a:lnTo>
                    <a:pt x="2322576" y="1057942"/>
                  </a:lnTo>
                  <a:lnTo>
                    <a:pt x="2342769" y="1038035"/>
                  </a:lnTo>
                  <a:lnTo>
                    <a:pt x="2372582" y="1061085"/>
                  </a:lnTo>
                  <a:lnTo>
                    <a:pt x="2405825" y="1064895"/>
                  </a:lnTo>
                  <a:lnTo>
                    <a:pt x="2445830" y="1106234"/>
                  </a:lnTo>
                  <a:lnTo>
                    <a:pt x="2421541" y="1123093"/>
                  </a:lnTo>
                  <a:lnTo>
                    <a:pt x="2498027" y="1145477"/>
                  </a:lnTo>
                  <a:lnTo>
                    <a:pt x="2555843" y="1177100"/>
                  </a:lnTo>
                  <a:lnTo>
                    <a:pt x="2570417" y="1199197"/>
                  </a:lnTo>
                  <a:lnTo>
                    <a:pt x="2580799" y="1227582"/>
                  </a:lnTo>
                  <a:lnTo>
                    <a:pt x="2531936" y="1289304"/>
                  </a:lnTo>
                  <a:lnTo>
                    <a:pt x="2518696" y="1320451"/>
                  </a:lnTo>
                  <a:lnTo>
                    <a:pt x="2531364" y="1342549"/>
                  </a:lnTo>
                  <a:lnTo>
                    <a:pt x="2453640" y="1350455"/>
                  </a:lnTo>
                  <a:lnTo>
                    <a:pt x="2382679" y="1351502"/>
                  </a:lnTo>
                  <a:lnTo>
                    <a:pt x="2357724" y="1396460"/>
                  </a:lnTo>
                  <a:lnTo>
                    <a:pt x="2389632" y="1417320"/>
                  </a:lnTo>
                  <a:lnTo>
                    <a:pt x="2498884" y="1407795"/>
                  </a:lnTo>
                  <a:lnTo>
                    <a:pt x="2498312" y="1390174"/>
                  </a:lnTo>
                  <a:lnTo>
                    <a:pt x="2553272" y="1419511"/>
                  </a:lnTo>
                  <a:lnTo>
                    <a:pt x="2609564" y="1450467"/>
                  </a:lnTo>
                  <a:lnTo>
                    <a:pt x="2596325" y="1467326"/>
                  </a:lnTo>
                  <a:lnTo>
                    <a:pt x="2642140" y="1496187"/>
                  </a:lnTo>
                  <a:lnTo>
                    <a:pt x="2723198" y="1530287"/>
                  </a:lnTo>
                  <a:lnTo>
                    <a:pt x="2825591" y="1553623"/>
                  </a:lnTo>
                  <a:lnTo>
                    <a:pt x="2819400" y="1533239"/>
                  </a:lnTo>
                  <a:lnTo>
                    <a:pt x="2780062" y="1497806"/>
                  </a:lnTo>
                  <a:lnTo>
                    <a:pt x="2726722" y="1446467"/>
                  </a:lnTo>
                  <a:lnTo>
                    <a:pt x="2821400" y="1494187"/>
                  </a:lnTo>
                  <a:lnTo>
                    <a:pt x="2869120" y="1510189"/>
                  </a:lnTo>
                  <a:lnTo>
                    <a:pt x="2882170" y="1467612"/>
                  </a:lnTo>
                  <a:lnTo>
                    <a:pt x="2857691" y="1408081"/>
                  </a:lnTo>
                  <a:lnTo>
                    <a:pt x="2842070" y="1391888"/>
                  </a:lnTo>
                  <a:lnTo>
                    <a:pt x="2790730" y="1363885"/>
                  </a:lnTo>
                  <a:lnTo>
                    <a:pt x="2751011" y="1328071"/>
                  </a:lnTo>
                  <a:lnTo>
                    <a:pt x="2755773" y="1292352"/>
                  </a:lnTo>
                  <a:lnTo>
                    <a:pt x="2804827" y="1284256"/>
                  </a:lnTo>
                  <a:close/>
                  <a:moveTo>
                    <a:pt x="1917859" y="180785"/>
                  </a:moveTo>
                  <a:lnTo>
                    <a:pt x="1949386" y="216599"/>
                  </a:lnTo>
                  <a:lnTo>
                    <a:pt x="2016252" y="246412"/>
                  </a:lnTo>
                  <a:lnTo>
                    <a:pt x="2148459" y="240887"/>
                  </a:lnTo>
                  <a:lnTo>
                    <a:pt x="2233422" y="250889"/>
                  </a:lnTo>
                  <a:lnTo>
                    <a:pt x="2174367" y="282512"/>
                  </a:lnTo>
                  <a:lnTo>
                    <a:pt x="2144554" y="273082"/>
                  </a:lnTo>
                  <a:lnTo>
                    <a:pt x="2041398" y="269462"/>
                  </a:lnTo>
                  <a:lnTo>
                    <a:pt x="2057400" y="313658"/>
                  </a:lnTo>
                  <a:lnTo>
                    <a:pt x="2110740" y="346805"/>
                  </a:lnTo>
                  <a:lnTo>
                    <a:pt x="2099977" y="376047"/>
                  </a:lnTo>
                  <a:lnTo>
                    <a:pt x="2033016" y="395859"/>
                  </a:lnTo>
                  <a:lnTo>
                    <a:pt x="2002441" y="427958"/>
                  </a:lnTo>
                  <a:lnTo>
                    <a:pt x="2063782" y="443579"/>
                  </a:lnTo>
                  <a:lnTo>
                    <a:pt x="2115217" y="495586"/>
                  </a:lnTo>
                  <a:lnTo>
                    <a:pt x="2014157" y="460724"/>
                  </a:lnTo>
                  <a:lnTo>
                    <a:pt x="1991106" y="466535"/>
                  </a:lnTo>
                  <a:lnTo>
                    <a:pt x="2009680" y="524447"/>
                  </a:lnTo>
                  <a:lnTo>
                    <a:pt x="1939861" y="542544"/>
                  </a:lnTo>
                  <a:lnTo>
                    <a:pt x="1944529" y="580263"/>
                  </a:lnTo>
                  <a:lnTo>
                    <a:pt x="2015966" y="584264"/>
                  </a:lnTo>
                  <a:lnTo>
                    <a:pt x="2072164" y="593693"/>
                  </a:lnTo>
                  <a:lnTo>
                    <a:pt x="2183130" y="581692"/>
                  </a:lnTo>
                  <a:lnTo>
                    <a:pt x="2281904" y="603123"/>
                  </a:lnTo>
                  <a:lnTo>
                    <a:pt x="2382774" y="556260"/>
                  </a:lnTo>
                  <a:lnTo>
                    <a:pt x="2382012" y="537020"/>
                  </a:lnTo>
                  <a:lnTo>
                    <a:pt x="2317528" y="540163"/>
                  </a:lnTo>
                  <a:lnTo>
                    <a:pt x="2312289" y="522065"/>
                  </a:lnTo>
                  <a:lnTo>
                    <a:pt x="2365058" y="498253"/>
                  </a:lnTo>
                  <a:lnTo>
                    <a:pt x="2382965" y="466630"/>
                  </a:lnTo>
                  <a:lnTo>
                    <a:pt x="2441258" y="443579"/>
                  </a:lnTo>
                  <a:lnTo>
                    <a:pt x="2477072" y="415385"/>
                  </a:lnTo>
                  <a:lnTo>
                    <a:pt x="2445830" y="374428"/>
                  </a:lnTo>
                  <a:lnTo>
                    <a:pt x="2471928" y="359474"/>
                  </a:lnTo>
                  <a:lnTo>
                    <a:pt x="2419922" y="348996"/>
                  </a:lnTo>
                  <a:lnTo>
                    <a:pt x="2534317" y="339852"/>
                  </a:lnTo>
                  <a:lnTo>
                    <a:pt x="2558415" y="322612"/>
                  </a:lnTo>
                  <a:lnTo>
                    <a:pt x="2636330" y="308420"/>
                  </a:lnTo>
                  <a:lnTo>
                    <a:pt x="2701004" y="237839"/>
                  </a:lnTo>
                  <a:lnTo>
                    <a:pt x="2762536" y="213074"/>
                  </a:lnTo>
                  <a:lnTo>
                    <a:pt x="2851690" y="159068"/>
                  </a:lnTo>
                  <a:lnTo>
                    <a:pt x="2769489" y="159639"/>
                  </a:lnTo>
                  <a:lnTo>
                    <a:pt x="2803684" y="139446"/>
                  </a:lnTo>
                  <a:lnTo>
                    <a:pt x="2895029" y="121158"/>
                  </a:lnTo>
                  <a:lnTo>
                    <a:pt x="2987135" y="81439"/>
                  </a:lnTo>
                  <a:lnTo>
                    <a:pt x="2988755" y="56769"/>
                  </a:lnTo>
                  <a:lnTo>
                    <a:pt x="2919603" y="31433"/>
                  </a:lnTo>
                  <a:lnTo>
                    <a:pt x="2838545" y="19431"/>
                  </a:lnTo>
                  <a:lnTo>
                    <a:pt x="2737676" y="12002"/>
                  </a:lnTo>
                  <a:lnTo>
                    <a:pt x="2655856" y="6096"/>
                  </a:lnTo>
                  <a:lnTo>
                    <a:pt x="2574036" y="0"/>
                  </a:lnTo>
                  <a:lnTo>
                    <a:pt x="2464880" y="16002"/>
                  </a:lnTo>
                  <a:lnTo>
                    <a:pt x="2444782" y="5715"/>
                  </a:lnTo>
                  <a:lnTo>
                    <a:pt x="2329339" y="9620"/>
                  </a:lnTo>
                  <a:lnTo>
                    <a:pt x="2261616" y="20098"/>
                  </a:lnTo>
                  <a:lnTo>
                    <a:pt x="2211800" y="35052"/>
                  </a:lnTo>
                  <a:lnTo>
                    <a:pt x="2183130" y="85154"/>
                  </a:lnTo>
                  <a:lnTo>
                    <a:pt x="2141887" y="59150"/>
                  </a:lnTo>
                  <a:lnTo>
                    <a:pt x="2095024" y="54293"/>
                  </a:lnTo>
                  <a:lnTo>
                    <a:pt x="2039493" y="88773"/>
                  </a:lnTo>
                  <a:lnTo>
                    <a:pt x="1965389" y="103632"/>
                  </a:lnTo>
                  <a:lnTo>
                    <a:pt x="1921288" y="106585"/>
                  </a:lnTo>
                  <a:lnTo>
                    <a:pt x="1865090" y="123920"/>
                  </a:lnTo>
                  <a:lnTo>
                    <a:pt x="1873282" y="154781"/>
                  </a:lnTo>
                  <a:lnTo>
                    <a:pt x="1917478" y="180880"/>
                  </a:lnTo>
                  <a:close/>
                  <a:moveTo>
                    <a:pt x="2920175" y="2355628"/>
                  </a:moveTo>
                  <a:lnTo>
                    <a:pt x="2906935" y="2332577"/>
                  </a:lnTo>
                  <a:lnTo>
                    <a:pt x="2892647" y="2347246"/>
                  </a:lnTo>
                  <a:lnTo>
                    <a:pt x="2902077" y="2362962"/>
                  </a:lnTo>
                  <a:lnTo>
                    <a:pt x="2950083" y="2383060"/>
                  </a:lnTo>
                  <a:lnTo>
                    <a:pt x="2964085" y="2379917"/>
                  </a:lnTo>
                  <a:lnTo>
                    <a:pt x="2982659" y="2360486"/>
                  </a:lnTo>
                  <a:lnTo>
                    <a:pt x="2947607" y="2361819"/>
                  </a:lnTo>
                  <a:lnTo>
                    <a:pt x="2920079" y="2355533"/>
                  </a:lnTo>
                  <a:close/>
                  <a:moveTo>
                    <a:pt x="2152269" y="1523143"/>
                  </a:moveTo>
                  <a:lnTo>
                    <a:pt x="2160461" y="1539050"/>
                  </a:lnTo>
                  <a:lnTo>
                    <a:pt x="2187131" y="1540383"/>
                  </a:lnTo>
                  <a:lnTo>
                    <a:pt x="2231327" y="1508093"/>
                  </a:lnTo>
                  <a:lnTo>
                    <a:pt x="2232089" y="1496663"/>
                  </a:lnTo>
                  <a:lnTo>
                    <a:pt x="2180177" y="1495997"/>
                  </a:lnTo>
                  <a:lnTo>
                    <a:pt x="2152174" y="1523238"/>
                  </a:lnTo>
                  <a:close/>
                  <a:moveTo>
                    <a:pt x="2989326" y="2224088"/>
                  </a:moveTo>
                  <a:lnTo>
                    <a:pt x="2950655" y="2203704"/>
                  </a:lnTo>
                  <a:lnTo>
                    <a:pt x="2900934" y="2191322"/>
                  </a:lnTo>
                  <a:lnTo>
                    <a:pt x="2887885" y="2195513"/>
                  </a:lnTo>
                  <a:lnTo>
                    <a:pt x="2923032" y="2218658"/>
                  </a:lnTo>
                  <a:lnTo>
                    <a:pt x="2971895" y="2233898"/>
                  </a:lnTo>
                  <a:lnTo>
                    <a:pt x="2990183" y="2232946"/>
                  </a:lnTo>
                  <a:lnTo>
                    <a:pt x="2989231" y="2224088"/>
                  </a:lnTo>
                  <a:close/>
                  <a:moveTo>
                    <a:pt x="3324511" y="2278952"/>
                  </a:moveTo>
                  <a:lnTo>
                    <a:pt x="3319653" y="2253234"/>
                  </a:lnTo>
                  <a:lnTo>
                    <a:pt x="3293269" y="2261616"/>
                  </a:lnTo>
                  <a:lnTo>
                    <a:pt x="3304985" y="2226088"/>
                  </a:lnTo>
                  <a:lnTo>
                    <a:pt x="3267266" y="2211134"/>
                  </a:lnTo>
                  <a:lnTo>
                    <a:pt x="3249930" y="2222945"/>
                  </a:lnTo>
                  <a:lnTo>
                    <a:pt x="3216402" y="2209610"/>
                  </a:lnTo>
                  <a:lnTo>
                    <a:pt x="3229642" y="2192465"/>
                  </a:lnTo>
                  <a:lnTo>
                    <a:pt x="3204305" y="2181987"/>
                  </a:lnTo>
                  <a:lnTo>
                    <a:pt x="3179636" y="2198561"/>
                  </a:lnTo>
                  <a:lnTo>
                    <a:pt x="3204686" y="2155412"/>
                  </a:lnTo>
                  <a:lnTo>
                    <a:pt x="3224879" y="2123980"/>
                  </a:lnTo>
                  <a:lnTo>
                    <a:pt x="3232118" y="2110359"/>
                  </a:lnTo>
                  <a:lnTo>
                    <a:pt x="3214592" y="2108168"/>
                  </a:lnTo>
                  <a:lnTo>
                    <a:pt x="3181826" y="2125409"/>
                  </a:lnTo>
                  <a:lnTo>
                    <a:pt x="3158395" y="2153793"/>
                  </a:lnTo>
                  <a:lnTo>
                    <a:pt x="3119342" y="2232089"/>
                  </a:lnTo>
                  <a:lnTo>
                    <a:pt x="3087719" y="2261330"/>
                  </a:lnTo>
                  <a:lnTo>
                    <a:pt x="3104198" y="2274380"/>
                  </a:lnTo>
                  <a:lnTo>
                    <a:pt x="3080576" y="2291239"/>
                  </a:lnTo>
                  <a:lnTo>
                    <a:pt x="3086386" y="2305431"/>
                  </a:lnTo>
                  <a:lnTo>
                    <a:pt x="3159633" y="2307050"/>
                  </a:lnTo>
                  <a:lnTo>
                    <a:pt x="3200210" y="2304098"/>
                  </a:lnTo>
                  <a:lnTo>
                    <a:pt x="3236405" y="2315813"/>
                  </a:lnTo>
                  <a:lnTo>
                    <a:pt x="3209735" y="2338197"/>
                  </a:lnTo>
                  <a:lnTo>
                    <a:pt x="3232214" y="2339816"/>
                  </a:lnTo>
                  <a:lnTo>
                    <a:pt x="3276029" y="2298287"/>
                  </a:lnTo>
                  <a:lnTo>
                    <a:pt x="3286506" y="2304479"/>
                  </a:lnTo>
                  <a:lnTo>
                    <a:pt x="3278315" y="2343436"/>
                  </a:lnTo>
                  <a:lnTo>
                    <a:pt x="3303080" y="2352485"/>
                  </a:lnTo>
                  <a:lnTo>
                    <a:pt x="3320225" y="2350770"/>
                  </a:lnTo>
                  <a:lnTo>
                    <a:pt x="3336132" y="2308860"/>
                  </a:lnTo>
                  <a:lnTo>
                    <a:pt x="3324511" y="2278952"/>
                  </a:lnTo>
                  <a:close/>
                  <a:moveTo>
                    <a:pt x="3039047" y="2333911"/>
                  </a:moveTo>
                  <a:lnTo>
                    <a:pt x="3001232" y="2386965"/>
                  </a:lnTo>
                  <a:lnTo>
                    <a:pt x="2938844" y="2393823"/>
                  </a:lnTo>
                  <a:lnTo>
                    <a:pt x="2889790" y="2370201"/>
                  </a:lnTo>
                  <a:lnTo>
                    <a:pt x="2877407" y="2334482"/>
                  </a:lnTo>
                  <a:lnTo>
                    <a:pt x="2865406" y="2283047"/>
                  </a:lnTo>
                  <a:lnTo>
                    <a:pt x="2901125" y="2250567"/>
                  </a:lnTo>
                  <a:lnTo>
                    <a:pt x="2867692" y="2226755"/>
                  </a:lnTo>
                  <a:lnTo>
                    <a:pt x="2811209" y="2231612"/>
                  </a:lnTo>
                  <a:lnTo>
                    <a:pt x="2731961" y="2271998"/>
                  </a:lnTo>
                  <a:lnTo>
                    <a:pt x="2671382" y="2334959"/>
                  </a:lnTo>
                  <a:lnTo>
                    <a:pt x="2639282" y="2342674"/>
                  </a:lnTo>
                  <a:lnTo>
                    <a:pt x="2682812" y="2298764"/>
                  </a:lnTo>
                  <a:lnTo>
                    <a:pt x="2737199" y="2234946"/>
                  </a:lnTo>
                  <a:lnTo>
                    <a:pt x="2785301" y="2213420"/>
                  </a:lnTo>
                  <a:lnTo>
                    <a:pt x="2816924" y="2178082"/>
                  </a:lnTo>
                  <a:lnTo>
                    <a:pt x="2855976" y="2174748"/>
                  </a:lnTo>
                  <a:lnTo>
                    <a:pt x="2912650" y="2175129"/>
                  </a:lnTo>
                  <a:lnTo>
                    <a:pt x="2993517" y="2185511"/>
                  </a:lnTo>
                  <a:lnTo>
                    <a:pt x="3057335" y="2177415"/>
                  </a:lnTo>
                  <a:lnTo>
                    <a:pt x="3104864" y="2136743"/>
                  </a:lnTo>
                  <a:lnTo>
                    <a:pt x="3167063" y="2118932"/>
                  </a:lnTo>
                  <a:lnTo>
                    <a:pt x="3194114" y="2101406"/>
                  </a:lnTo>
                  <a:lnTo>
                    <a:pt x="3221641" y="2082451"/>
                  </a:lnTo>
                  <a:lnTo>
                    <a:pt x="3218974" y="2025301"/>
                  </a:lnTo>
                  <a:lnTo>
                    <a:pt x="3203734" y="2005870"/>
                  </a:lnTo>
                  <a:lnTo>
                    <a:pt x="3174397" y="1999012"/>
                  </a:lnTo>
                  <a:lnTo>
                    <a:pt x="3159443" y="1955102"/>
                  </a:lnTo>
                  <a:lnTo>
                    <a:pt x="3135154" y="1938433"/>
                  </a:lnTo>
                  <a:lnTo>
                    <a:pt x="3074956" y="1925003"/>
                  </a:lnTo>
                  <a:lnTo>
                    <a:pt x="3041047" y="1894808"/>
                  </a:lnTo>
                  <a:lnTo>
                    <a:pt x="2990755" y="1864900"/>
                  </a:lnTo>
                  <a:lnTo>
                    <a:pt x="3005995" y="1831086"/>
                  </a:lnTo>
                  <a:lnTo>
                    <a:pt x="2964275" y="1766030"/>
                  </a:lnTo>
                  <a:lnTo>
                    <a:pt x="2915126" y="1695450"/>
                  </a:lnTo>
                  <a:lnTo>
                    <a:pt x="2885789" y="1645158"/>
                  </a:lnTo>
                  <a:lnTo>
                    <a:pt x="2860739" y="1671447"/>
                  </a:lnTo>
                  <a:lnTo>
                    <a:pt x="2824639" y="1732979"/>
                  </a:lnTo>
                  <a:lnTo>
                    <a:pt x="2769965" y="1763459"/>
                  </a:lnTo>
                  <a:lnTo>
                    <a:pt x="2742629" y="1730978"/>
                  </a:lnTo>
                  <a:lnTo>
                    <a:pt x="2708148" y="1722311"/>
                  </a:lnTo>
                  <a:lnTo>
                    <a:pt x="2695575" y="1651445"/>
                  </a:lnTo>
                  <a:lnTo>
                    <a:pt x="2696623" y="1603629"/>
                  </a:lnTo>
                  <a:lnTo>
                    <a:pt x="2629281" y="1599343"/>
                  </a:lnTo>
                  <a:lnTo>
                    <a:pt x="2617851" y="1576959"/>
                  </a:lnTo>
                  <a:lnTo>
                    <a:pt x="2571369" y="1543241"/>
                  </a:lnTo>
                  <a:lnTo>
                    <a:pt x="2536222" y="1523429"/>
                  </a:lnTo>
                  <a:lnTo>
                    <a:pt x="2504980" y="1538764"/>
                  </a:lnTo>
                  <a:lnTo>
                    <a:pt x="2466213" y="1533144"/>
                  </a:lnTo>
                  <a:lnTo>
                    <a:pt x="2401443" y="1517142"/>
                  </a:lnTo>
                  <a:lnTo>
                    <a:pt x="2375154" y="1530763"/>
                  </a:lnTo>
                  <a:lnTo>
                    <a:pt x="2387822" y="1620869"/>
                  </a:lnTo>
                  <a:lnTo>
                    <a:pt x="2404301" y="1672209"/>
                  </a:lnTo>
                  <a:lnTo>
                    <a:pt x="2359724" y="1730693"/>
                  </a:lnTo>
                  <a:lnTo>
                    <a:pt x="2405634" y="1772031"/>
                  </a:lnTo>
                  <a:lnTo>
                    <a:pt x="2431257" y="1818227"/>
                  </a:lnTo>
                  <a:lnTo>
                    <a:pt x="2434400" y="1854041"/>
                  </a:lnTo>
                  <a:lnTo>
                    <a:pt x="2413540" y="1891189"/>
                  </a:lnTo>
                  <a:lnTo>
                    <a:pt x="2370677" y="1928146"/>
                  </a:lnTo>
                  <a:lnTo>
                    <a:pt x="2310194" y="1952625"/>
                  </a:lnTo>
                  <a:lnTo>
                    <a:pt x="2336864" y="1979962"/>
                  </a:lnTo>
                  <a:lnTo>
                    <a:pt x="2356485" y="2060924"/>
                  </a:lnTo>
                  <a:lnTo>
                    <a:pt x="2336007" y="2112836"/>
                  </a:lnTo>
                  <a:lnTo>
                    <a:pt x="2306860" y="2129123"/>
                  </a:lnTo>
                  <a:lnTo>
                    <a:pt x="2250662" y="2081403"/>
                  </a:lnTo>
                  <a:lnTo>
                    <a:pt x="2223326" y="2024539"/>
                  </a:lnTo>
                  <a:lnTo>
                    <a:pt x="2211610" y="1972628"/>
                  </a:lnTo>
                  <a:lnTo>
                    <a:pt x="2217801" y="1927479"/>
                  </a:lnTo>
                  <a:lnTo>
                    <a:pt x="2176749" y="1922526"/>
                  </a:lnTo>
                  <a:lnTo>
                    <a:pt x="2114360" y="1919383"/>
                  </a:lnTo>
                  <a:lnTo>
                    <a:pt x="2074355" y="1897190"/>
                  </a:lnTo>
                  <a:lnTo>
                    <a:pt x="2027110" y="1882616"/>
                  </a:lnTo>
                  <a:lnTo>
                    <a:pt x="2000060" y="1857470"/>
                  </a:lnTo>
                  <a:lnTo>
                    <a:pt x="1962341" y="1837087"/>
                  </a:lnTo>
                  <a:lnTo>
                    <a:pt x="1892141" y="1813655"/>
                  </a:lnTo>
                  <a:lnTo>
                    <a:pt x="1839373" y="1824323"/>
                  </a:lnTo>
                  <a:lnTo>
                    <a:pt x="1821752" y="1783271"/>
                  </a:lnTo>
                  <a:lnTo>
                    <a:pt x="1804797" y="1731836"/>
                  </a:lnTo>
                  <a:lnTo>
                    <a:pt x="1749266" y="1722692"/>
                  </a:lnTo>
                  <a:lnTo>
                    <a:pt x="1751267" y="1657636"/>
                  </a:lnTo>
                  <a:lnTo>
                    <a:pt x="1765935" y="1612868"/>
                  </a:lnTo>
                  <a:lnTo>
                    <a:pt x="1806893" y="1547908"/>
                  </a:lnTo>
                  <a:lnTo>
                    <a:pt x="1853089" y="1500473"/>
                  </a:lnTo>
                  <a:lnTo>
                    <a:pt x="1896999" y="1493044"/>
                  </a:lnTo>
                  <a:lnTo>
                    <a:pt x="1899571" y="1454372"/>
                  </a:lnTo>
                  <a:lnTo>
                    <a:pt x="1929384" y="1429036"/>
                  </a:lnTo>
                  <a:lnTo>
                    <a:pt x="1983391" y="1425131"/>
                  </a:lnTo>
                  <a:lnTo>
                    <a:pt x="2027206" y="1384078"/>
                  </a:lnTo>
                  <a:lnTo>
                    <a:pt x="2038255" y="1357313"/>
                  </a:lnTo>
                  <a:lnTo>
                    <a:pt x="2074640" y="1305020"/>
                  </a:lnTo>
                  <a:lnTo>
                    <a:pt x="2085975" y="1273493"/>
                  </a:lnTo>
                  <a:lnTo>
                    <a:pt x="2125028" y="1292447"/>
                  </a:lnTo>
                  <a:lnTo>
                    <a:pt x="2177606" y="1282732"/>
                  </a:lnTo>
                  <a:lnTo>
                    <a:pt x="2251520" y="1238536"/>
                  </a:lnTo>
                  <a:lnTo>
                    <a:pt x="2256377" y="1207294"/>
                  </a:lnTo>
                  <a:lnTo>
                    <a:pt x="2229707" y="1172813"/>
                  </a:lnTo>
                  <a:lnTo>
                    <a:pt x="2257901" y="1137952"/>
                  </a:lnTo>
                  <a:lnTo>
                    <a:pt x="2255615" y="1105186"/>
                  </a:lnTo>
                  <a:lnTo>
                    <a:pt x="2204942" y="1072039"/>
                  </a:lnTo>
                  <a:lnTo>
                    <a:pt x="2149126" y="1062228"/>
                  </a:lnTo>
                  <a:lnTo>
                    <a:pt x="2095500" y="1057085"/>
                  </a:lnTo>
                  <a:lnTo>
                    <a:pt x="2093500" y="1130141"/>
                  </a:lnTo>
                  <a:lnTo>
                    <a:pt x="2065973" y="1186434"/>
                  </a:lnTo>
                  <a:lnTo>
                    <a:pt x="2026539" y="1232916"/>
                  </a:lnTo>
                  <a:lnTo>
                    <a:pt x="1990058" y="1189577"/>
                  </a:lnTo>
                  <a:lnTo>
                    <a:pt x="2001393" y="1141190"/>
                  </a:lnTo>
                  <a:lnTo>
                    <a:pt x="1956244" y="1098709"/>
                  </a:lnTo>
                  <a:lnTo>
                    <a:pt x="1905762" y="1150334"/>
                  </a:lnTo>
                  <a:lnTo>
                    <a:pt x="1905762" y="1082802"/>
                  </a:lnTo>
                  <a:cubicBezTo>
                    <a:pt x="1905762" y="1082802"/>
                    <a:pt x="1835753" y="1069181"/>
                    <a:pt x="1835753" y="1069181"/>
                  </a:cubicBezTo>
                  <a:lnTo>
                    <a:pt x="1869281" y="1036034"/>
                  </a:lnTo>
                  <a:lnTo>
                    <a:pt x="1817942" y="958882"/>
                  </a:lnTo>
                  <a:lnTo>
                    <a:pt x="1779651" y="928021"/>
                  </a:lnTo>
                  <a:lnTo>
                    <a:pt x="1729835" y="916877"/>
                  </a:lnTo>
                  <a:lnTo>
                    <a:pt x="1685068" y="967550"/>
                  </a:lnTo>
                  <a:lnTo>
                    <a:pt x="1682115" y="1042988"/>
                  </a:lnTo>
                  <a:lnTo>
                    <a:pt x="1726216" y="1070229"/>
                  </a:lnTo>
                  <a:lnTo>
                    <a:pt x="1766602" y="1111282"/>
                  </a:lnTo>
                  <a:lnTo>
                    <a:pt x="1749457" y="1177195"/>
                  </a:lnTo>
                  <a:lnTo>
                    <a:pt x="1718977" y="1175480"/>
                  </a:lnTo>
                  <a:lnTo>
                    <a:pt x="1694974" y="1226820"/>
                  </a:lnTo>
                  <a:lnTo>
                    <a:pt x="1695260" y="1165765"/>
                  </a:lnTo>
                  <a:lnTo>
                    <a:pt x="1636776" y="1143667"/>
                  </a:lnTo>
                  <a:lnTo>
                    <a:pt x="1603248" y="1155002"/>
                  </a:lnTo>
                  <a:lnTo>
                    <a:pt x="1607534" y="1195388"/>
                  </a:lnTo>
                  <a:lnTo>
                    <a:pt x="1552480" y="1193768"/>
                  </a:lnTo>
                  <a:lnTo>
                    <a:pt x="1493901" y="1204055"/>
                  </a:lnTo>
                  <a:lnTo>
                    <a:pt x="1427226" y="1174909"/>
                  </a:lnTo>
                  <a:lnTo>
                    <a:pt x="1385030" y="1180147"/>
                  </a:lnTo>
                  <a:lnTo>
                    <a:pt x="1347026" y="1144715"/>
                  </a:lnTo>
                  <a:lnTo>
                    <a:pt x="1316546" y="1129094"/>
                  </a:lnTo>
                  <a:lnTo>
                    <a:pt x="1286351" y="1135571"/>
                  </a:lnTo>
                  <a:lnTo>
                    <a:pt x="1240441" y="1138523"/>
                  </a:lnTo>
                  <a:lnTo>
                    <a:pt x="1216057" y="1160907"/>
                  </a:lnTo>
                  <a:lnTo>
                    <a:pt x="1254633" y="1188530"/>
                  </a:lnTo>
                  <a:lnTo>
                    <a:pt x="1213580" y="1221010"/>
                  </a:lnTo>
                  <a:lnTo>
                    <a:pt x="1173290" y="1182434"/>
                  </a:lnTo>
                  <a:lnTo>
                    <a:pt x="1141095" y="1193768"/>
                  </a:lnTo>
                  <a:lnTo>
                    <a:pt x="1039082" y="1201293"/>
                  </a:lnTo>
                  <a:lnTo>
                    <a:pt x="970788" y="1187387"/>
                  </a:lnTo>
                  <a:lnTo>
                    <a:pt x="1023842" y="1155192"/>
                  </a:lnTo>
                  <a:lnTo>
                    <a:pt x="972884" y="1121950"/>
                  </a:lnTo>
                  <a:lnTo>
                    <a:pt x="935831" y="1126141"/>
                  </a:lnTo>
                  <a:lnTo>
                    <a:pt x="883825" y="1114997"/>
                  </a:lnTo>
                  <a:lnTo>
                    <a:pt x="795433" y="1090708"/>
                  </a:lnTo>
                  <a:lnTo>
                    <a:pt x="737616" y="1062704"/>
                  </a:lnTo>
                  <a:lnTo>
                    <a:pt x="691801" y="1058799"/>
                  </a:lnTo>
                  <a:lnTo>
                    <a:pt x="677513" y="1078325"/>
                  </a:lnTo>
                  <a:lnTo>
                    <a:pt x="631126" y="1089279"/>
                  </a:lnTo>
                  <a:lnTo>
                    <a:pt x="625983" y="1038320"/>
                  </a:lnTo>
                  <a:lnTo>
                    <a:pt x="575691" y="1083850"/>
                  </a:lnTo>
                  <a:lnTo>
                    <a:pt x="511874" y="1023461"/>
                  </a:lnTo>
                  <a:lnTo>
                    <a:pt x="485775" y="1016222"/>
                  </a:lnTo>
                  <a:lnTo>
                    <a:pt x="477298" y="1048131"/>
                  </a:lnTo>
                  <a:lnTo>
                    <a:pt x="449104" y="1063847"/>
                  </a:lnTo>
                  <a:lnTo>
                    <a:pt x="423100" y="1035939"/>
                  </a:lnTo>
                  <a:lnTo>
                    <a:pt x="361283" y="1052798"/>
                  </a:lnTo>
                  <a:lnTo>
                    <a:pt x="304705" y="1082135"/>
                  </a:lnTo>
                  <a:lnTo>
                    <a:pt x="248507" y="1074039"/>
                  </a:lnTo>
                  <a:lnTo>
                    <a:pt x="202692" y="1094899"/>
                  </a:lnTo>
                  <a:lnTo>
                    <a:pt x="169545" y="1122521"/>
                  </a:lnTo>
                  <a:lnTo>
                    <a:pt x="130207" y="1116425"/>
                  </a:lnTo>
                  <a:lnTo>
                    <a:pt x="70771" y="1084517"/>
                  </a:lnTo>
                  <a:lnTo>
                    <a:pt x="286" y="1068324"/>
                  </a:lnTo>
                  <a:lnTo>
                    <a:pt x="0" y="1308259"/>
                  </a:lnTo>
                  <a:lnTo>
                    <a:pt x="0" y="1646301"/>
                  </a:lnTo>
                  <a:cubicBezTo>
                    <a:pt x="0" y="1646301"/>
                    <a:pt x="37052" y="1648016"/>
                    <a:pt x="37052" y="1648016"/>
                  </a:cubicBezTo>
                  <a:lnTo>
                    <a:pt x="73819" y="1663637"/>
                  </a:lnTo>
                  <a:lnTo>
                    <a:pt x="100203" y="1688306"/>
                  </a:lnTo>
                  <a:lnTo>
                    <a:pt x="133731" y="1724978"/>
                  </a:lnTo>
                  <a:lnTo>
                    <a:pt x="170497" y="1693831"/>
                  </a:lnTo>
                  <a:lnTo>
                    <a:pt x="208312" y="1675733"/>
                  </a:lnTo>
                  <a:lnTo>
                    <a:pt x="228409" y="1704594"/>
                  </a:lnTo>
                  <a:lnTo>
                    <a:pt x="253841" y="1727359"/>
                  </a:lnTo>
                  <a:lnTo>
                    <a:pt x="288417" y="1752124"/>
                  </a:lnTo>
                  <a:lnTo>
                    <a:pt x="312039" y="1791367"/>
                  </a:lnTo>
                  <a:lnTo>
                    <a:pt x="350711" y="1852898"/>
                  </a:lnTo>
                  <a:lnTo>
                    <a:pt x="415004" y="1886807"/>
                  </a:lnTo>
                  <a:lnTo>
                    <a:pt x="416052" y="1920050"/>
                  </a:lnTo>
                  <a:lnTo>
                    <a:pt x="395002" y="1945196"/>
                  </a:lnTo>
                  <a:lnTo>
                    <a:pt x="395764" y="1971961"/>
                  </a:lnTo>
                  <a:lnTo>
                    <a:pt x="441388" y="2009394"/>
                  </a:lnTo>
                  <a:lnTo>
                    <a:pt x="447961" y="2050637"/>
                  </a:lnTo>
                  <a:lnTo>
                    <a:pt x="496348" y="2072354"/>
                  </a:lnTo>
                  <a:lnTo>
                    <a:pt x="490918" y="2103215"/>
                  </a:lnTo>
                  <a:lnTo>
                    <a:pt x="511969" y="2147507"/>
                  </a:lnTo>
                  <a:lnTo>
                    <a:pt x="580454" y="2167890"/>
                  </a:lnTo>
                  <a:lnTo>
                    <a:pt x="607409" y="2189321"/>
                  </a:lnTo>
                  <a:lnTo>
                    <a:pt x="680561" y="2237327"/>
                  </a:lnTo>
                  <a:lnTo>
                    <a:pt x="685705" y="2237327"/>
                  </a:lnTo>
                  <a:cubicBezTo>
                    <a:pt x="685705" y="2237327"/>
                    <a:pt x="792956" y="2237423"/>
                    <a:pt x="792956" y="2237423"/>
                  </a:cubicBezTo>
                  <a:lnTo>
                    <a:pt x="1731264" y="2237423"/>
                  </a:lnTo>
                  <a:lnTo>
                    <a:pt x="1731264" y="2218849"/>
                  </a:lnTo>
                  <a:cubicBezTo>
                    <a:pt x="1731264" y="2218849"/>
                    <a:pt x="1744218" y="2218563"/>
                    <a:pt x="1744218" y="2218563"/>
                  </a:cubicBezTo>
                  <a:lnTo>
                    <a:pt x="1750981" y="2245328"/>
                  </a:lnTo>
                  <a:lnTo>
                    <a:pt x="1762697" y="2253520"/>
                  </a:lnTo>
                  <a:lnTo>
                    <a:pt x="1789081" y="2256473"/>
                  </a:lnTo>
                  <a:lnTo>
                    <a:pt x="1827657" y="2264188"/>
                  </a:lnTo>
                  <a:lnTo>
                    <a:pt x="1864328" y="2279047"/>
                  </a:lnTo>
                  <a:lnTo>
                    <a:pt x="1894903" y="2272856"/>
                  </a:lnTo>
                  <a:lnTo>
                    <a:pt x="1941385" y="2285429"/>
                  </a:lnTo>
                  <a:lnTo>
                    <a:pt x="1956721" y="2266283"/>
                  </a:lnTo>
                  <a:lnTo>
                    <a:pt x="1978152" y="2258759"/>
                  </a:lnTo>
                  <a:lnTo>
                    <a:pt x="1986534" y="2246948"/>
                  </a:lnTo>
                  <a:lnTo>
                    <a:pt x="1995011" y="2240756"/>
                  </a:lnTo>
                  <a:lnTo>
                    <a:pt x="2030159" y="2250567"/>
                  </a:lnTo>
                  <a:lnTo>
                    <a:pt x="2056162" y="2251615"/>
                  </a:lnTo>
                  <a:lnTo>
                    <a:pt x="2065210" y="2258187"/>
                  </a:lnTo>
                  <a:lnTo>
                    <a:pt x="2077879" y="2285429"/>
                  </a:lnTo>
                  <a:lnTo>
                    <a:pt x="2120360" y="2292668"/>
                  </a:lnTo>
                  <a:lnTo>
                    <a:pt x="2113788" y="2306288"/>
                  </a:lnTo>
                  <a:lnTo>
                    <a:pt x="2128742" y="2320290"/>
                  </a:lnTo>
                  <a:lnTo>
                    <a:pt x="2122265" y="2338388"/>
                  </a:lnTo>
                  <a:lnTo>
                    <a:pt x="2138172" y="2344293"/>
                  </a:lnTo>
                  <a:lnTo>
                    <a:pt x="2130266" y="2360200"/>
                  </a:lnTo>
                  <a:lnTo>
                    <a:pt x="2140363" y="2361819"/>
                  </a:lnTo>
                  <a:lnTo>
                    <a:pt x="2147507" y="2354771"/>
                  </a:lnTo>
                  <a:lnTo>
                    <a:pt x="2154936" y="2365248"/>
                  </a:lnTo>
                  <a:lnTo>
                    <a:pt x="2183225" y="2371058"/>
                  </a:lnTo>
                  <a:lnTo>
                    <a:pt x="2211895" y="2371439"/>
                  </a:lnTo>
                  <a:lnTo>
                    <a:pt x="2242471" y="2376297"/>
                  </a:lnTo>
                  <a:lnTo>
                    <a:pt x="2276285" y="2385441"/>
                  </a:lnTo>
                  <a:lnTo>
                    <a:pt x="2288572" y="2400110"/>
                  </a:lnTo>
                  <a:lnTo>
                    <a:pt x="2313051" y="2435828"/>
                  </a:lnTo>
                  <a:lnTo>
                    <a:pt x="2300954" y="2451164"/>
                  </a:lnTo>
                  <a:lnTo>
                    <a:pt x="2270284" y="2444877"/>
                  </a:lnTo>
                  <a:lnTo>
                    <a:pt x="2251139" y="2416207"/>
                  </a:lnTo>
                  <a:lnTo>
                    <a:pt x="2255996" y="2445449"/>
                  </a:lnTo>
                  <a:lnTo>
                    <a:pt x="2237899" y="2471166"/>
                  </a:lnTo>
                  <a:lnTo>
                    <a:pt x="2239899" y="2492978"/>
                  </a:lnTo>
                  <a:lnTo>
                    <a:pt x="2236756" y="2505742"/>
                  </a:lnTo>
                  <a:lnTo>
                    <a:pt x="2212372" y="2520791"/>
                  </a:lnTo>
                  <a:lnTo>
                    <a:pt x="2194560" y="2545842"/>
                  </a:lnTo>
                  <a:lnTo>
                    <a:pt x="2186178" y="2561558"/>
                  </a:lnTo>
                  <a:lnTo>
                    <a:pt x="2206943" y="2564511"/>
                  </a:lnTo>
                  <a:lnTo>
                    <a:pt x="2234946" y="2550128"/>
                  </a:lnTo>
                  <a:lnTo>
                    <a:pt x="2251520" y="2537460"/>
                  </a:lnTo>
                  <a:lnTo>
                    <a:pt x="2262664" y="2535269"/>
                  </a:lnTo>
                  <a:lnTo>
                    <a:pt x="2283428" y="2539841"/>
                  </a:lnTo>
                  <a:lnTo>
                    <a:pt x="2293525" y="2532793"/>
                  </a:lnTo>
                  <a:lnTo>
                    <a:pt x="2312003" y="2526983"/>
                  </a:lnTo>
                  <a:lnTo>
                    <a:pt x="2344865" y="2521363"/>
                  </a:lnTo>
                  <a:lnTo>
                    <a:pt x="2344865" y="2521363"/>
                  </a:lnTo>
                  <a:lnTo>
                    <a:pt x="2341531" y="2507742"/>
                  </a:lnTo>
                  <a:lnTo>
                    <a:pt x="2339816" y="2508123"/>
                  </a:lnTo>
                  <a:lnTo>
                    <a:pt x="2328196" y="2510504"/>
                  </a:lnTo>
                  <a:lnTo>
                    <a:pt x="2313146" y="2506218"/>
                  </a:lnTo>
                  <a:lnTo>
                    <a:pt x="2324481" y="2490502"/>
                  </a:lnTo>
                  <a:lnTo>
                    <a:pt x="2335911" y="2485073"/>
                  </a:lnTo>
                  <a:lnTo>
                    <a:pt x="2362581" y="2478310"/>
                  </a:lnTo>
                  <a:lnTo>
                    <a:pt x="2394490" y="2472119"/>
                  </a:lnTo>
                  <a:lnTo>
                    <a:pt x="2411159" y="2480786"/>
                  </a:lnTo>
                  <a:lnTo>
                    <a:pt x="2421636" y="2470690"/>
                  </a:lnTo>
                  <a:lnTo>
                    <a:pt x="2433638" y="2464403"/>
                  </a:lnTo>
                  <a:lnTo>
                    <a:pt x="2441734" y="2467737"/>
                  </a:lnTo>
                  <a:lnTo>
                    <a:pt x="2442115" y="2468404"/>
                  </a:lnTo>
                  <a:lnTo>
                    <a:pt x="2480786" y="2436209"/>
                  </a:lnTo>
                  <a:lnTo>
                    <a:pt x="2497932" y="2427542"/>
                  </a:lnTo>
                  <a:lnTo>
                    <a:pt x="2555367" y="2427161"/>
                  </a:lnTo>
                  <a:lnTo>
                    <a:pt x="2624995" y="2427161"/>
                  </a:lnTo>
                  <a:lnTo>
                    <a:pt x="2628805" y="2415731"/>
                  </a:lnTo>
                  <a:lnTo>
                    <a:pt x="2640902" y="2413349"/>
                  </a:lnTo>
                  <a:lnTo>
                    <a:pt x="2656904" y="2406110"/>
                  </a:lnTo>
                  <a:lnTo>
                    <a:pt x="2670334" y="2384870"/>
                  </a:lnTo>
                  <a:lnTo>
                    <a:pt x="2681954" y="2348103"/>
                  </a:lnTo>
                  <a:lnTo>
                    <a:pt x="2710815" y="2312289"/>
                  </a:lnTo>
                  <a:lnTo>
                    <a:pt x="2723388" y="2324672"/>
                  </a:lnTo>
                  <a:lnTo>
                    <a:pt x="2748725" y="2316575"/>
                  </a:lnTo>
                  <a:lnTo>
                    <a:pt x="2765584" y="2330482"/>
                  </a:lnTo>
                  <a:lnTo>
                    <a:pt x="2765584" y="2394776"/>
                  </a:lnTo>
                  <a:lnTo>
                    <a:pt x="2790254" y="2421160"/>
                  </a:lnTo>
                  <a:lnTo>
                    <a:pt x="2832259" y="2415540"/>
                  </a:lnTo>
                  <a:lnTo>
                    <a:pt x="2892743" y="2414016"/>
                  </a:lnTo>
                  <a:lnTo>
                    <a:pt x="2827115" y="2452402"/>
                  </a:lnTo>
                  <a:lnTo>
                    <a:pt x="2828639" y="2491454"/>
                  </a:lnTo>
                  <a:lnTo>
                    <a:pt x="2857310" y="2494693"/>
                  </a:lnTo>
                  <a:lnTo>
                    <a:pt x="2899505" y="2461641"/>
                  </a:lnTo>
                  <a:lnTo>
                    <a:pt x="2936939" y="2442877"/>
                  </a:lnTo>
                  <a:lnTo>
                    <a:pt x="3020568" y="2415254"/>
                  </a:lnTo>
                  <a:lnTo>
                    <a:pt x="3067336" y="2384393"/>
                  </a:lnTo>
                  <a:lnTo>
                    <a:pt x="3042952" y="2367439"/>
                  </a:lnTo>
                  <a:lnTo>
                    <a:pt x="3039047" y="2333530"/>
                  </a:lnTo>
                  <a:close/>
                  <a:moveTo>
                    <a:pt x="2316099" y="1570863"/>
                  </a:moveTo>
                  <a:lnTo>
                    <a:pt x="2330958" y="1540383"/>
                  </a:lnTo>
                  <a:lnTo>
                    <a:pt x="2321433" y="1528382"/>
                  </a:lnTo>
                  <a:lnTo>
                    <a:pt x="2305907" y="1527143"/>
                  </a:lnTo>
                  <a:lnTo>
                    <a:pt x="2291334" y="1544669"/>
                  </a:lnTo>
                  <a:lnTo>
                    <a:pt x="2289620" y="1548575"/>
                  </a:lnTo>
                  <a:lnTo>
                    <a:pt x="2299621" y="1565910"/>
                  </a:lnTo>
                  <a:lnTo>
                    <a:pt x="2316194" y="1570768"/>
                  </a:lnTo>
                  <a:close/>
                  <a:moveTo>
                    <a:pt x="394145" y="1945958"/>
                  </a:moveTo>
                  <a:lnTo>
                    <a:pt x="394145" y="1945958"/>
                  </a:lnTo>
                  <a:lnTo>
                    <a:pt x="415195" y="1920812"/>
                  </a:lnTo>
                  <a:lnTo>
                    <a:pt x="394145" y="1945958"/>
                  </a:lnTo>
                  <a:close/>
                  <a:moveTo>
                    <a:pt x="348329" y="1981486"/>
                  </a:moveTo>
                  <a:lnTo>
                    <a:pt x="312134" y="1985677"/>
                  </a:lnTo>
                  <a:lnTo>
                    <a:pt x="294322" y="1978914"/>
                  </a:lnTo>
                  <a:lnTo>
                    <a:pt x="292037" y="1995392"/>
                  </a:lnTo>
                  <a:lnTo>
                    <a:pt x="299085" y="2018062"/>
                  </a:lnTo>
                  <a:lnTo>
                    <a:pt x="318230" y="2034064"/>
                  </a:lnTo>
                  <a:lnTo>
                    <a:pt x="332232" y="2057495"/>
                  </a:lnTo>
                  <a:lnTo>
                    <a:pt x="354997" y="2080641"/>
                  </a:lnTo>
                  <a:lnTo>
                    <a:pt x="370046" y="2080641"/>
                  </a:lnTo>
                  <a:cubicBezTo>
                    <a:pt x="370046" y="2080641"/>
                    <a:pt x="337185" y="2039969"/>
                    <a:pt x="337185" y="2039969"/>
                  </a:cubicBezTo>
                  <a:lnTo>
                    <a:pt x="348329" y="198148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8188027C-389E-69DC-CCA9-7F921B6C97A5}"/>
                </a:ext>
              </a:extLst>
            </p:cNvPr>
            <p:cNvSpPr/>
            <p:nvPr/>
          </p:nvSpPr>
          <p:spPr bwMode="auto">
            <a:xfrm>
              <a:off x="15552546" y="7306404"/>
              <a:ext cx="717613" cy="697420"/>
            </a:xfrm>
            <a:custGeom>
              <a:avLst/>
              <a:gdLst>
                <a:gd name="connsiteX0" fmla="*/ 704850 w 717613"/>
                <a:gd name="connsiteY0" fmla="*/ 65246 h 697420"/>
                <a:gd name="connsiteX1" fmla="*/ 702564 w 717613"/>
                <a:gd name="connsiteY1" fmla="*/ 109156 h 697420"/>
                <a:gd name="connsiteX2" fmla="*/ 717614 w 717613"/>
                <a:gd name="connsiteY2" fmla="*/ 114110 h 697420"/>
                <a:gd name="connsiteX3" fmla="*/ 705517 w 717613"/>
                <a:gd name="connsiteY3" fmla="*/ 127445 h 697420"/>
                <a:gd name="connsiteX4" fmla="*/ 690944 w 717613"/>
                <a:gd name="connsiteY4" fmla="*/ 137446 h 697420"/>
                <a:gd name="connsiteX5" fmla="*/ 676561 w 717613"/>
                <a:gd name="connsiteY5" fmla="*/ 157163 h 697420"/>
                <a:gd name="connsiteX6" fmla="*/ 668655 w 717613"/>
                <a:gd name="connsiteY6" fmla="*/ 174498 h 697420"/>
                <a:gd name="connsiteX7" fmla="*/ 666465 w 717613"/>
                <a:gd name="connsiteY7" fmla="*/ 204692 h 697420"/>
                <a:gd name="connsiteX8" fmla="*/ 657702 w 717613"/>
                <a:gd name="connsiteY8" fmla="*/ 218980 h 697420"/>
                <a:gd name="connsiteX9" fmla="*/ 657416 w 717613"/>
                <a:gd name="connsiteY9" fmla="*/ 247269 h 697420"/>
                <a:gd name="connsiteX10" fmla="*/ 646462 w 717613"/>
                <a:gd name="connsiteY10" fmla="*/ 257746 h 697420"/>
                <a:gd name="connsiteX11" fmla="*/ 645129 w 717613"/>
                <a:gd name="connsiteY11" fmla="*/ 280130 h 697420"/>
                <a:gd name="connsiteX12" fmla="*/ 639889 w 717613"/>
                <a:gd name="connsiteY12" fmla="*/ 282988 h 697420"/>
                <a:gd name="connsiteX13" fmla="*/ 636365 w 717613"/>
                <a:gd name="connsiteY13" fmla="*/ 303562 h 697420"/>
                <a:gd name="connsiteX14" fmla="*/ 645890 w 717613"/>
                <a:gd name="connsiteY14" fmla="*/ 320516 h 697420"/>
                <a:gd name="connsiteX15" fmla="*/ 648272 w 717613"/>
                <a:gd name="connsiteY15" fmla="*/ 365950 h 697420"/>
                <a:gd name="connsiteX16" fmla="*/ 655034 w 717613"/>
                <a:gd name="connsiteY16" fmla="*/ 400431 h 697420"/>
                <a:gd name="connsiteX17" fmla="*/ 651224 w 717613"/>
                <a:gd name="connsiteY17" fmla="*/ 420148 h 697420"/>
                <a:gd name="connsiteX18" fmla="*/ 658749 w 717613"/>
                <a:gd name="connsiteY18" fmla="*/ 441960 h 697420"/>
                <a:gd name="connsiteX19" fmla="*/ 680752 w 717613"/>
                <a:gd name="connsiteY19" fmla="*/ 463010 h 697420"/>
                <a:gd name="connsiteX20" fmla="*/ 701136 w 717613"/>
                <a:gd name="connsiteY20" fmla="*/ 510730 h 697420"/>
                <a:gd name="connsiteX21" fmla="*/ 686277 w 717613"/>
                <a:gd name="connsiteY21" fmla="*/ 506825 h 697420"/>
                <a:gd name="connsiteX22" fmla="*/ 635508 w 717613"/>
                <a:gd name="connsiteY22" fmla="*/ 513302 h 697420"/>
                <a:gd name="connsiteX23" fmla="*/ 625412 w 717613"/>
                <a:gd name="connsiteY23" fmla="*/ 517779 h 697420"/>
                <a:gd name="connsiteX24" fmla="*/ 614649 w 717613"/>
                <a:gd name="connsiteY24" fmla="*/ 541877 h 697420"/>
                <a:gd name="connsiteX25" fmla="*/ 623126 w 717613"/>
                <a:gd name="connsiteY25" fmla="*/ 558737 h 697420"/>
                <a:gd name="connsiteX26" fmla="*/ 616363 w 717613"/>
                <a:gd name="connsiteY26" fmla="*/ 603599 h 697420"/>
                <a:gd name="connsiteX27" fmla="*/ 611696 w 717613"/>
                <a:gd name="connsiteY27" fmla="*/ 641699 h 697420"/>
                <a:gd name="connsiteX28" fmla="*/ 621888 w 717613"/>
                <a:gd name="connsiteY28" fmla="*/ 648462 h 697420"/>
                <a:gd name="connsiteX29" fmla="*/ 648272 w 717613"/>
                <a:gd name="connsiteY29" fmla="*/ 663130 h 697420"/>
                <a:gd name="connsiteX30" fmla="*/ 658654 w 717613"/>
                <a:gd name="connsiteY30" fmla="*/ 656368 h 697420"/>
                <a:gd name="connsiteX31" fmla="*/ 661892 w 717613"/>
                <a:gd name="connsiteY31" fmla="*/ 697421 h 697420"/>
                <a:gd name="connsiteX32" fmla="*/ 632936 w 717613"/>
                <a:gd name="connsiteY32" fmla="*/ 697039 h 697420"/>
                <a:gd name="connsiteX33" fmla="*/ 617411 w 717613"/>
                <a:gd name="connsiteY33" fmla="*/ 676180 h 697420"/>
                <a:gd name="connsiteX34" fmla="*/ 603504 w 717613"/>
                <a:gd name="connsiteY34" fmla="*/ 659892 h 697420"/>
                <a:gd name="connsiteX35" fmla="*/ 574548 w 717613"/>
                <a:gd name="connsiteY35" fmla="*/ 654463 h 697420"/>
                <a:gd name="connsiteX36" fmla="*/ 566071 w 717613"/>
                <a:gd name="connsiteY36" fmla="*/ 634555 h 697420"/>
                <a:gd name="connsiteX37" fmla="*/ 542925 w 717613"/>
                <a:gd name="connsiteY37" fmla="*/ 646557 h 697420"/>
                <a:gd name="connsiteX38" fmla="*/ 512731 w 717613"/>
                <a:gd name="connsiteY38" fmla="*/ 641318 h 697420"/>
                <a:gd name="connsiteX39" fmla="*/ 500063 w 717613"/>
                <a:gd name="connsiteY39" fmla="*/ 624078 h 697420"/>
                <a:gd name="connsiteX40" fmla="*/ 476060 w 717613"/>
                <a:gd name="connsiteY40" fmla="*/ 620554 h 697420"/>
                <a:gd name="connsiteX41" fmla="*/ 458438 w 717613"/>
                <a:gd name="connsiteY41" fmla="*/ 621506 h 697420"/>
                <a:gd name="connsiteX42" fmla="*/ 456248 w 717613"/>
                <a:gd name="connsiteY42" fmla="*/ 609695 h 697420"/>
                <a:gd name="connsiteX43" fmla="*/ 443199 w 717613"/>
                <a:gd name="connsiteY43" fmla="*/ 608743 h 697420"/>
                <a:gd name="connsiteX44" fmla="*/ 425958 w 717613"/>
                <a:gd name="connsiteY44" fmla="*/ 606457 h 697420"/>
                <a:gd name="connsiteX45" fmla="*/ 402622 w 717613"/>
                <a:gd name="connsiteY45" fmla="*/ 612077 h 697420"/>
                <a:gd name="connsiteX46" fmla="*/ 386144 w 717613"/>
                <a:gd name="connsiteY46" fmla="*/ 611124 h 697420"/>
                <a:gd name="connsiteX47" fmla="*/ 376714 w 717613"/>
                <a:gd name="connsiteY47" fmla="*/ 614648 h 697420"/>
                <a:gd name="connsiteX48" fmla="*/ 378714 w 717613"/>
                <a:gd name="connsiteY48" fmla="*/ 569500 h 697420"/>
                <a:gd name="connsiteX49" fmla="*/ 366141 w 717613"/>
                <a:gd name="connsiteY49" fmla="*/ 555498 h 697420"/>
                <a:gd name="connsiteX50" fmla="*/ 363284 w 717613"/>
                <a:gd name="connsiteY50" fmla="*/ 532162 h 697420"/>
                <a:gd name="connsiteX51" fmla="*/ 368808 w 717613"/>
                <a:gd name="connsiteY51" fmla="*/ 509397 h 697420"/>
                <a:gd name="connsiteX52" fmla="*/ 361283 w 717613"/>
                <a:gd name="connsiteY52" fmla="*/ 494729 h 697420"/>
                <a:gd name="connsiteX53" fmla="*/ 360617 w 717613"/>
                <a:gd name="connsiteY53" fmla="*/ 471106 h 697420"/>
                <a:gd name="connsiteX54" fmla="*/ 314706 w 717613"/>
                <a:gd name="connsiteY54" fmla="*/ 471392 h 697420"/>
                <a:gd name="connsiteX55" fmla="*/ 318040 w 717613"/>
                <a:gd name="connsiteY55" fmla="*/ 457771 h 697420"/>
                <a:gd name="connsiteX56" fmla="*/ 298799 w 717613"/>
                <a:gd name="connsiteY56" fmla="*/ 457771 h 697420"/>
                <a:gd name="connsiteX57" fmla="*/ 296799 w 717613"/>
                <a:gd name="connsiteY57" fmla="*/ 464534 h 697420"/>
                <a:gd name="connsiteX58" fmla="*/ 273368 w 717613"/>
                <a:gd name="connsiteY58" fmla="*/ 466058 h 697420"/>
                <a:gd name="connsiteX59" fmla="*/ 263843 w 717613"/>
                <a:gd name="connsiteY59" fmla="*/ 488061 h 697420"/>
                <a:gd name="connsiteX60" fmla="*/ 258223 w 717613"/>
                <a:gd name="connsiteY60" fmla="*/ 497491 h 697420"/>
                <a:gd name="connsiteX61" fmla="*/ 237363 w 717613"/>
                <a:gd name="connsiteY61" fmla="*/ 492252 h 697420"/>
                <a:gd name="connsiteX62" fmla="*/ 224980 w 717613"/>
                <a:gd name="connsiteY62" fmla="*/ 497491 h 697420"/>
                <a:gd name="connsiteX63" fmla="*/ 199930 w 717613"/>
                <a:gd name="connsiteY63" fmla="*/ 500444 h 697420"/>
                <a:gd name="connsiteX64" fmla="*/ 185547 w 717613"/>
                <a:gd name="connsiteY64" fmla="*/ 480727 h 697420"/>
                <a:gd name="connsiteX65" fmla="*/ 176879 w 717613"/>
                <a:gd name="connsiteY65" fmla="*/ 468439 h 697420"/>
                <a:gd name="connsiteX66" fmla="*/ 165926 w 717613"/>
                <a:gd name="connsiteY66" fmla="*/ 445961 h 697420"/>
                <a:gd name="connsiteX67" fmla="*/ 156591 w 717613"/>
                <a:gd name="connsiteY67" fmla="*/ 417766 h 697420"/>
                <a:gd name="connsiteX68" fmla="*/ 45148 w 717613"/>
                <a:gd name="connsiteY68" fmla="*/ 417386 h 697420"/>
                <a:gd name="connsiteX69" fmla="*/ 31814 w 717613"/>
                <a:gd name="connsiteY69" fmla="*/ 421862 h 697420"/>
                <a:gd name="connsiteX70" fmla="*/ 20860 w 717613"/>
                <a:gd name="connsiteY70" fmla="*/ 421196 h 697420"/>
                <a:gd name="connsiteX71" fmla="*/ 5239 w 717613"/>
                <a:gd name="connsiteY71" fmla="*/ 426339 h 697420"/>
                <a:gd name="connsiteX72" fmla="*/ 0 w 717613"/>
                <a:gd name="connsiteY72" fmla="*/ 414623 h 697420"/>
                <a:gd name="connsiteX73" fmla="*/ 9525 w 717613"/>
                <a:gd name="connsiteY73" fmla="*/ 410623 h 697420"/>
                <a:gd name="connsiteX74" fmla="*/ 10763 w 717613"/>
                <a:gd name="connsiteY74" fmla="*/ 394145 h 697420"/>
                <a:gd name="connsiteX75" fmla="*/ 16955 w 717613"/>
                <a:gd name="connsiteY75" fmla="*/ 384429 h 697420"/>
                <a:gd name="connsiteX76" fmla="*/ 30671 w 717613"/>
                <a:gd name="connsiteY76" fmla="*/ 376619 h 697420"/>
                <a:gd name="connsiteX77" fmla="*/ 40672 w 717613"/>
                <a:gd name="connsiteY77" fmla="*/ 380429 h 697420"/>
                <a:gd name="connsiteX78" fmla="*/ 53626 w 717613"/>
                <a:gd name="connsiteY78" fmla="*/ 366141 h 697420"/>
                <a:gd name="connsiteX79" fmla="*/ 74105 w 717613"/>
                <a:gd name="connsiteY79" fmla="*/ 366427 h 697420"/>
                <a:gd name="connsiteX80" fmla="*/ 76486 w 717613"/>
                <a:gd name="connsiteY80" fmla="*/ 377095 h 697420"/>
                <a:gd name="connsiteX81" fmla="*/ 90678 w 717613"/>
                <a:gd name="connsiteY81" fmla="*/ 383857 h 697420"/>
                <a:gd name="connsiteX82" fmla="*/ 112872 w 717613"/>
                <a:gd name="connsiteY82" fmla="*/ 360236 h 697420"/>
                <a:gd name="connsiteX83" fmla="*/ 134874 w 717613"/>
                <a:gd name="connsiteY83" fmla="*/ 341947 h 697420"/>
                <a:gd name="connsiteX84" fmla="*/ 144399 w 717613"/>
                <a:gd name="connsiteY84" fmla="*/ 329946 h 697420"/>
                <a:gd name="connsiteX85" fmla="*/ 143161 w 717613"/>
                <a:gd name="connsiteY85" fmla="*/ 298990 h 697420"/>
                <a:gd name="connsiteX86" fmla="*/ 159639 w 717613"/>
                <a:gd name="connsiteY86" fmla="*/ 262509 h 697420"/>
                <a:gd name="connsiteX87" fmla="*/ 176879 w 717613"/>
                <a:gd name="connsiteY87" fmla="*/ 243269 h 697420"/>
                <a:gd name="connsiteX88" fmla="*/ 201835 w 717613"/>
                <a:gd name="connsiteY88" fmla="*/ 225171 h 697420"/>
                <a:gd name="connsiteX89" fmla="*/ 206121 w 717613"/>
                <a:gd name="connsiteY89" fmla="*/ 213170 h 697420"/>
                <a:gd name="connsiteX90" fmla="*/ 207073 w 717613"/>
                <a:gd name="connsiteY90" fmla="*/ 199454 h 697420"/>
                <a:gd name="connsiteX91" fmla="*/ 213265 w 717613"/>
                <a:gd name="connsiteY91" fmla="*/ 186404 h 697420"/>
                <a:gd name="connsiteX92" fmla="*/ 211264 w 717613"/>
                <a:gd name="connsiteY92" fmla="*/ 165163 h 697420"/>
                <a:gd name="connsiteX93" fmla="*/ 215932 w 717613"/>
                <a:gd name="connsiteY93" fmla="*/ 131921 h 697420"/>
                <a:gd name="connsiteX94" fmla="*/ 223361 w 717613"/>
                <a:gd name="connsiteY94" fmla="*/ 108490 h 697420"/>
                <a:gd name="connsiteX95" fmla="*/ 234696 w 717613"/>
                <a:gd name="connsiteY95" fmla="*/ 88392 h 697420"/>
                <a:gd name="connsiteX96" fmla="*/ 236887 w 717613"/>
                <a:gd name="connsiteY96" fmla="*/ 65722 h 697420"/>
                <a:gd name="connsiteX97" fmla="*/ 240221 w 717613"/>
                <a:gd name="connsiteY97" fmla="*/ 39433 h 697420"/>
                <a:gd name="connsiteX98" fmla="*/ 255080 w 717613"/>
                <a:gd name="connsiteY98" fmla="*/ 20479 h 697420"/>
                <a:gd name="connsiteX99" fmla="*/ 275273 w 717613"/>
                <a:gd name="connsiteY99" fmla="*/ 8382 h 697420"/>
                <a:gd name="connsiteX100" fmla="*/ 306420 w 717613"/>
                <a:gd name="connsiteY100" fmla="*/ 21050 h 697420"/>
                <a:gd name="connsiteX101" fmla="*/ 330422 w 717613"/>
                <a:gd name="connsiteY101" fmla="*/ 34957 h 697420"/>
                <a:gd name="connsiteX102" fmla="*/ 358045 w 717613"/>
                <a:gd name="connsiteY102" fmla="*/ 38767 h 697420"/>
                <a:gd name="connsiteX103" fmla="*/ 386239 w 717613"/>
                <a:gd name="connsiteY103" fmla="*/ 46006 h 697420"/>
                <a:gd name="connsiteX104" fmla="*/ 397573 w 717613"/>
                <a:gd name="connsiteY104" fmla="*/ 23336 h 697420"/>
                <a:gd name="connsiteX105" fmla="*/ 402813 w 717613"/>
                <a:gd name="connsiteY105" fmla="*/ 20479 h 697420"/>
                <a:gd name="connsiteX106" fmla="*/ 419958 w 717613"/>
                <a:gd name="connsiteY106" fmla="*/ 24098 h 697420"/>
                <a:gd name="connsiteX107" fmla="*/ 462153 w 717613"/>
                <a:gd name="connsiteY107" fmla="*/ 5524 h 697420"/>
                <a:gd name="connsiteX108" fmla="*/ 477012 w 717613"/>
                <a:gd name="connsiteY108" fmla="*/ 13430 h 697420"/>
                <a:gd name="connsiteX109" fmla="*/ 489299 w 717613"/>
                <a:gd name="connsiteY109" fmla="*/ 12382 h 697420"/>
                <a:gd name="connsiteX110" fmla="*/ 494919 w 717613"/>
                <a:gd name="connsiteY110" fmla="*/ 3238 h 697420"/>
                <a:gd name="connsiteX111" fmla="*/ 508921 w 717613"/>
                <a:gd name="connsiteY111" fmla="*/ 0 h 697420"/>
                <a:gd name="connsiteX112" fmla="*/ 537306 w 717613"/>
                <a:gd name="connsiteY112" fmla="*/ 3905 h 697420"/>
                <a:gd name="connsiteX113" fmla="*/ 561594 w 717613"/>
                <a:gd name="connsiteY113" fmla="*/ 4667 h 697420"/>
                <a:gd name="connsiteX114" fmla="*/ 574167 w 717613"/>
                <a:gd name="connsiteY114" fmla="*/ 762 h 697420"/>
                <a:gd name="connsiteX115" fmla="*/ 596932 w 717613"/>
                <a:gd name="connsiteY115" fmla="*/ 31718 h 697420"/>
                <a:gd name="connsiteX116" fmla="*/ 613886 w 717613"/>
                <a:gd name="connsiteY116" fmla="*/ 36195 h 697420"/>
                <a:gd name="connsiteX117" fmla="*/ 623983 w 717613"/>
                <a:gd name="connsiteY117" fmla="*/ 29908 h 697420"/>
                <a:gd name="connsiteX118" fmla="*/ 641509 w 717613"/>
                <a:gd name="connsiteY118" fmla="*/ 32480 h 697420"/>
                <a:gd name="connsiteX119" fmla="*/ 662559 w 717613"/>
                <a:gd name="connsiteY119" fmla="*/ 24574 h 697420"/>
                <a:gd name="connsiteX120" fmla="*/ 671608 w 717613"/>
                <a:gd name="connsiteY120" fmla="*/ 40577 h 697420"/>
                <a:gd name="connsiteX121" fmla="*/ 704850 w 717613"/>
                <a:gd name="connsiteY121" fmla="*/ 65627 h 697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717613" h="697420" extrusionOk="0">
                  <a:moveTo>
                    <a:pt x="704850" y="65246"/>
                  </a:moveTo>
                  <a:lnTo>
                    <a:pt x="702564" y="109156"/>
                  </a:lnTo>
                  <a:lnTo>
                    <a:pt x="717614" y="114110"/>
                  </a:lnTo>
                  <a:lnTo>
                    <a:pt x="705517" y="127445"/>
                  </a:lnTo>
                  <a:lnTo>
                    <a:pt x="690944" y="137446"/>
                  </a:lnTo>
                  <a:lnTo>
                    <a:pt x="676561" y="157163"/>
                  </a:lnTo>
                  <a:lnTo>
                    <a:pt x="668655" y="174498"/>
                  </a:lnTo>
                  <a:lnTo>
                    <a:pt x="666465" y="204692"/>
                  </a:lnTo>
                  <a:lnTo>
                    <a:pt x="657702" y="218980"/>
                  </a:lnTo>
                  <a:lnTo>
                    <a:pt x="657416" y="247269"/>
                  </a:lnTo>
                  <a:lnTo>
                    <a:pt x="646462" y="257746"/>
                  </a:lnTo>
                  <a:lnTo>
                    <a:pt x="645129" y="280130"/>
                  </a:lnTo>
                  <a:lnTo>
                    <a:pt x="639889" y="282988"/>
                  </a:lnTo>
                  <a:lnTo>
                    <a:pt x="636365" y="303562"/>
                  </a:lnTo>
                  <a:lnTo>
                    <a:pt x="645890" y="320516"/>
                  </a:lnTo>
                  <a:lnTo>
                    <a:pt x="648272" y="365950"/>
                  </a:lnTo>
                  <a:lnTo>
                    <a:pt x="655034" y="400431"/>
                  </a:lnTo>
                  <a:lnTo>
                    <a:pt x="651224" y="420148"/>
                  </a:lnTo>
                  <a:lnTo>
                    <a:pt x="658749" y="441960"/>
                  </a:lnTo>
                  <a:lnTo>
                    <a:pt x="680752" y="463010"/>
                  </a:lnTo>
                  <a:lnTo>
                    <a:pt x="701136" y="510730"/>
                  </a:lnTo>
                  <a:lnTo>
                    <a:pt x="686277" y="506825"/>
                  </a:lnTo>
                  <a:lnTo>
                    <a:pt x="635508" y="513302"/>
                  </a:lnTo>
                  <a:lnTo>
                    <a:pt x="625412" y="517779"/>
                  </a:lnTo>
                  <a:lnTo>
                    <a:pt x="614649" y="541877"/>
                  </a:lnTo>
                  <a:lnTo>
                    <a:pt x="623126" y="558737"/>
                  </a:lnTo>
                  <a:lnTo>
                    <a:pt x="616363" y="603599"/>
                  </a:lnTo>
                  <a:lnTo>
                    <a:pt x="611696" y="641699"/>
                  </a:lnTo>
                  <a:lnTo>
                    <a:pt x="621888" y="648462"/>
                  </a:lnTo>
                  <a:lnTo>
                    <a:pt x="648272" y="663130"/>
                  </a:lnTo>
                  <a:lnTo>
                    <a:pt x="658654" y="656368"/>
                  </a:lnTo>
                  <a:lnTo>
                    <a:pt x="661892" y="697421"/>
                  </a:lnTo>
                  <a:lnTo>
                    <a:pt x="632936" y="697039"/>
                  </a:lnTo>
                  <a:lnTo>
                    <a:pt x="617411" y="676180"/>
                  </a:lnTo>
                  <a:lnTo>
                    <a:pt x="603504" y="659892"/>
                  </a:lnTo>
                  <a:lnTo>
                    <a:pt x="574548" y="654463"/>
                  </a:lnTo>
                  <a:lnTo>
                    <a:pt x="566071" y="634555"/>
                  </a:lnTo>
                  <a:lnTo>
                    <a:pt x="542925" y="646557"/>
                  </a:lnTo>
                  <a:lnTo>
                    <a:pt x="512731" y="641318"/>
                  </a:lnTo>
                  <a:lnTo>
                    <a:pt x="500063" y="624078"/>
                  </a:lnTo>
                  <a:lnTo>
                    <a:pt x="476060" y="620554"/>
                  </a:lnTo>
                  <a:lnTo>
                    <a:pt x="458438" y="621506"/>
                  </a:lnTo>
                  <a:lnTo>
                    <a:pt x="456248" y="609695"/>
                  </a:lnTo>
                  <a:lnTo>
                    <a:pt x="443199" y="608743"/>
                  </a:lnTo>
                  <a:lnTo>
                    <a:pt x="425958" y="606457"/>
                  </a:lnTo>
                  <a:lnTo>
                    <a:pt x="402622" y="612077"/>
                  </a:lnTo>
                  <a:lnTo>
                    <a:pt x="386144" y="611124"/>
                  </a:lnTo>
                  <a:lnTo>
                    <a:pt x="376714" y="614648"/>
                  </a:lnTo>
                  <a:lnTo>
                    <a:pt x="378714" y="569500"/>
                  </a:lnTo>
                  <a:lnTo>
                    <a:pt x="366141" y="555498"/>
                  </a:lnTo>
                  <a:lnTo>
                    <a:pt x="363284" y="532162"/>
                  </a:lnTo>
                  <a:lnTo>
                    <a:pt x="368808" y="509397"/>
                  </a:lnTo>
                  <a:lnTo>
                    <a:pt x="361283" y="494729"/>
                  </a:lnTo>
                  <a:lnTo>
                    <a:pt x="360617" y="471106"/>
                  </a:lnTo>
                  <a:lnTo>
                    <a:pt x="314706" y="471392"/>
                  </a:lnTo>
                  <a:lnTo>
                    <a:pt x="318040" y="457771"/>
                  </a:lnTo>
                  <a:lnTo>
                    <a:pt x="298799" y="457771"/>
                  </a:lnTo>
                  <a:cubicBezTo>
                    <a:pt x="298799" y="457771"/>
                    <a:pt x="296799" y="464534"/>
                    <a:pt x="296799" y="464534"/>
                  </a:cubicBezTo>
                  <a:lnTo>
                    <a:pt x="273368" y="466058"/>
                  </a:lnTo>
                  <a:lnTo>
                    <a:pt x="263843" y="488061"/>
                  </a:lnTo>
                  <a:lnTo>
                    <a:pt x="258223" y="497491"/>
                  </a:lnTo>
                  <a:lnTo>
                    <a:pt x="237363" y="492252"/>
                  </a:lnTo>
                  <a:lnTo>
                    <a:pt x="224980" y="497491"/>
                  </a:lnTo>
                  <a:lnTo>
                    <a:pt x="199930" y="500444"/>
                  </a:lnTo>
                  <a:lnTo>
                    <a:pt x="185547" y="480727"/>
                  </a:lnTo>
                  <a:lnTo>
                    <a:pt x="176879" y="468439"/>
                  </a:lnTo>
                  <a:lnTo>
                    <a:pt x="165926" y="445961"/>
                  </a:lnTo>
                  <a:lnTo>
                    <a:pt x="156591" y="417766"/>
                  </a:lnTo>
                  <a:lnTo>
                    <a:pt x="45148" y="417386"/>
                  </a:lnTo>
                  <a:lnTo>
                    <a:pt x="31814" y="421862"/>
                  </a:lnTo>
                  <a:lnTo>
                    <a:pt x="20860" y="421196"/>
                  </a:lnTo>
                  <a:lnTo>
                    <a:pt x="5239" y="426339"/>
                  </a:lnTo>
                  <a:lnTo>
                    <a:pt x="0" y="414623"/>
                  </a:lnTo>
                  <a:lnTo>
                    <a:pt x="9525" y="410623"/>
                  </a:lnTo>
                  <a:lnTo>
                    <a:pt x="10763" y="394145"/>
                  </a:lnTo>
                  <a:lnTo>
                    <a:pt x="16955" y="384429"/>
                  </a:lnTo>
                  <a:lnTo>
                    <a:pt x="30671" y="376619"/>
                  </a:lnTo>
                  <a:lnTo>
                    <a:pt x="40672" y="380429"/>
                  </a:lnTo>
                  <a:lnTo>
                    <a:pt x="53626" y="366141"/>
                  </a:lnTo>
                  <a:lnTo>
                    <a:pt x="74105" y="366427"/>
                  </a:lnTo>
                  <a:lnTo>
                    <a:pt x="76486" y="377095"/>
                  </a:lnTo>
                  <a:lnTo>
                    <a:pt x="90678" y="383857"/>
                  </a:lnTo>
                  <a:lnTo>
                    <a:pt x="112872" y="360236"/>
                  </a:lnTo>
                  <a:lnTo>
                    <a:pt x="134874" y="341947"/>
                  </a:lnTo>
                  <a:lnTo>
                    <a:pt x="144399" y="329946"/>
                  </a:lnTo>
                  <a:lnTo>
                    <a:pt x="143161" y="298990"/>
                  </a:lnTo>
                  <a:lnTo>
                    <a:pt x="159639" y="262509"/>
                  </a:lnTo>
                  <a:lnTo>
                    <a:pt x="176879" y="243269"/>
                  </a:lnTo>
                  <a:lnTo>
                    <a:pt x="201835" y="225171"/>
                  </a:lnTo>
                  <a:lnTo>
                    <a:pt x="206121" y="213170"/>
                  </a:lnTo>
                  <a:lnTo>
                    <a:pt x="207073" y="199454"/>
                  </a:lnTo>
                  <a:lnTo>
                    <a:pt x="213265" y="186404"/>
                  </a:lnTo>
                  <a:lnTo>
                    <a:pt x="211264" y="165163"/>
                  </a:lnTo>
                  <a:lnTo>
                    <a:pt x="215932" y="131921"/>
                  </a:lnTo>
                  <a:lnTo>
                    <a:pt x="223361" y="108490"/>
                  </a:lnTo>
                  <a:lnTo>
                    <a:pt x="234696" y="88392"/>
                  </a:lnTo>
                  <a:lnTo>
                    <a:pt x="236887" y="65722"/>
                  </a:lnTo>
                  <a:lnTo>
                    <a:pt x="240221" y="39433"/>
                  </a:lnTo>
                  <a:lnTo>
                    <a:pt x="255080" y="20479"/>
                  </a:lnTo>
                  <a:lnTo>
                    <a:pt x="275273" y="8382"/>
                  </a:lnTo>
                  <a:lnTo>
                    <a:pt x="306420" y="21050"/>
                  </a:lnTo>
                  <a:lnTo>
                    <a:pt x="330422" y="34957"/>
                  </a:lnTo>
                  <a:lnTo>
                    <a:pt x="358045" y="38767"/>
                  </a:lnTo>
                  <a:lnTo>
                    <a:pt x="386239" y="46006"/>
                  </a:lnTo>
                  <a:lnTo>
                    <a:pt x="397573" y="23336"/>
                  </a:lnTo>
                  <a:lnTo>
                    <a:pt x="402813" y="20479"/>
                  </a:lnTo>
                  <a:lnTo>
                    <a:pt x="419958" y="24098"/>
                  </a:lnTo>
                  <a:lnTo>
                    <a:pt x="462153" y="5524"/>
                  </a:lnTo>
                  <a:lnTo>
                    <a:pt x="477012" y="13430"/>
                  </a:lnTo>
                  <a:lnTo>
                    <a:pt x="489299" y="12382"/>
                  </a:lnTo>
                  <a:lnTo>
                    <a:pt x="494919" y="3238"/>
                  </a:lnTo>
                  <a:lnTo>
                    <a:pt x="508921" y="0"/>
                  </a:lnTo>
                  <a:lnTo>
                    <a:pt x="537306" y="3905"/>
                  </a:lnTo>
                  <a:lnTo>
                    <a:pt x="561594" y="4667"/>
                  </a:lnTo>
                  <a:lnTo>
                    <a:pt x="574167" y="762"/>
                  </a:lnTo>
                  <a:lnTo>
                    <a:pt x="596932" y="31718"/>
                  </a:lnTo>
                  <a:lnTo>
                    <a:pt x="613886" y="36195"/>
                  </a:lnTo>
                  <a:lnTo>
                    <a:pt x="623983" y="29908"/>
                  </a:lnTo>
                  <a:lnTo>
                    <a:pt x="641509" y="32480"/>
                  </a:lnTo>
                  <a:lnTo>
                    <a:pt x="662559" y="24574"/>
                  </a:lnTo>
                  <a:lnTo>
                    <a:pt x="671608" y="40577"/>
                  </a:lnTo>
                  <a:lnTo>
                    <a:pt x="704850" y="6562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5AA5B708-272E-964E-2C29-66BA49CA2E06}"/>
                </a:ext>
              </a:extLst>
            </p:cNvPr>
            <p:cNvSpPr/>
            <p:nvPr/>
          </p:nvSpPr>
          <p:spPr bwMode="auto">
            <a:xfrm>
              <a:off x="15638080" y="7083329"/>
              <a:ext cx="488251" cy="334803"/>
            </a:xfrm>
            <a:custGeom>
              <a:avLst/>
              <a:gdLst>
                <a:gd name="connsiteX0" fmla="*/ 31623 w 488251"/>
                <a:gd name="connsiteY0" fmla="*/ 141065 h 334803"/>
                <a:gd name="connsiteX1" fmla="*/ 62865 w 488251"/>
                <a:gd name="connsiteY1" fmla="*/ 138113 h 334803"/>
                <a:gd name="connsiteX2" fmla="*/ 69913 w 488251"/>
                <a:gd name="connsiteY2" fmla="*/ 128397 h 334803"/>
                <a:gd name="connsiteX3" fmla="*/ 76105 w 488251"/>
                <a:gd name="connsiteY3" fmla="*/ 129159 h 334803"/>
                <a:gd name="connsiteX4" fmla="*/ 85534 w 488251"/>
                <a:gd name="connsiteY4" fmla="*/ 137636 h 334803"/>
                <a:gd name="connsiteX5" fmla="*/ 133064 w 488251"/>
                <a:gd name="connsiteY5" fmla="*/ 123349 h 334803"/>
                <a:gd name="connsiteX6" fmla="*/ 149066 w 488251"/>
                <a:gd name="connsiteY6" fmla="*/ 108490 h 334803"/>
                <a:gd name="connsiteX7" fmla="*/ 168878 w 488251"/>
                <a:gd name="connsiteY7" fmla="*/ 95155 h 334803"/>
                <a:gd name="connsiteX8" fmla="*/ 165068 w 488251"/>
                <a:gd name="connsiteY8" fmla="*/ 81915 h 334803"/>
                <a:gd name="connsiteX9" fmla="*/ 175736 w 488251"/>
                <a:gd name="connsiteY9" fmla="*/ 78391 h 334803"/>
                <a:gd name="connsiteX10" fmla="*/ 212217 w 488251"/>
                <a:gd name="connsiteY10" fmla="*/ 80772 h 334803"/>
                <a:gd name="connsiteX11" fmla="*/ 247745 w 488251"/>
                <a:gd name="connsiteY11" fmla="*/ 63151 h 334803"/>
                <a:gd name="connsiteX12" fmla="*/ 274987 w 488251"/>
                <a:gd name="connsiteY12" fmla="*/ 21812 h 334803"/>
                <a:gd name="connsiteX13" fmla="*/ 294227 w 488251"/>
                <a:gd name="connsiteY13" fmla="*/ 6572 h 334803"/>
                <a:gd name="connsiteX14" fmla="*/ 318039 w 488251"/>
                <a:gd name="connsiteY14" fmla="*/ 0 h 334803"/>
                <a:gd name="connsiteX15" fmla="*/ 322326 w 488251"/>
                <a:gd name="connsiteY15" fmla="*/ 16288 h 334803"/>
                <a:gd name="connsiteX16" fmla="*/ 344138 w 488251"/>
                <a:gd name="connsiteY16" fmla="*/ 40005 h 334803"/>
                <a:gd name="connsiteX17" fmla="*/ 344138 w 488251"/>
                <a:gd name="connsiteY17" fmla="*/ 55531 h 334803"/>
                <a:gd name="connsiteX18" fmla="*/ 338042 w 488251"/>
                <a:gd name="connsiteY18" fmla="*/ 71247 h 334803"/>
                <a:gd name="connsiteX19" fmla="*/ 340423 w 488251"/>
                <a:gd name="connsiteY19" fmla="*/ 82963 h 334803"/>
                <a:gd name="connsiteX20" fmla="*/ 353473 w 488251"/>
                <a:gd name="connsiteY20" fmla="*/ 93726 h 334803"/>
                <a:gd name="connsiteX21" fmla="*/ 382333 w 488251"/>
                <a:gd name="connsiteY21" fmla="*/ 110395 h 334803"/>
                <a:gd name="connsiteX22" fmla="*/ 402907 w 488251"/>
                <a:gd name="connsiteY22" fmla="*/ 125444 h 334803"/>
                <a:gd name="connsiteX23" fmla="*/ 403288 w 488251"/>
                <a:gd name="connsiteY23" fmla="*/ 137827 h 334803"/>
                <a:gd name="connsiteX24" fmla="*/ 428625 w 488251"/>
                <a:gd name="connsiteY24" fmla="*/ 157544 h 334803"/>
                <a:gd name="connsiteX25" fmla="*/ 444341 w 488251"/>
                <a:gd name="connsiteY25" fmla="*/ 173736 h 334803"/>
                <a:gd name="connsiteX26" fmla="*/ 453866 w 488251"/>
                <a:gd name="connsiteY26" fmla="*/ 196405 h 334803"/>
                <a:gd name="connsiteX27" fmla="*/ 482155 w 488251"/>
                <a:gd name="connsiteY27" fmla="*/ 211360 h 334803"/>
                <a:gd name="connsiteX28" fmla="*/ 488251 w 488251"/>
                <a:gd name="connsiteY28" fmla="*/ 223361 h 334803"/>
                <a:gd name="connsiteX29" fmla="*/ 475679 w 488251"/>
                <a:gd name="connsiteY29" fmla="*/ 227267 h 334803"/>
                <a:gd name="connsiteX30" fmla="*/ 451389 w 488251"/>
                <a:gd name="connsiteY30" fmla="*/ 226504 h 334803"/>
                <a:gd name="connsiteX31" fmla="*/ 423005 w 488251"/>
                <a:gd name="connsiteY31" fmla="*/ 222599 h 334803"/>
                <a:gd name="connsiteX32" fmla="*/ 409004 w 488251"/>
                <a:gd name="connsiteY32" fmla="*/ 225838 h 334803"/>
                <a:gd name="connsiteX33" fmla="*/ 403384 w 488251"/>
                <a:gd name="connsiteY33" fmla="*/ 234982 h 334803"/>
                <a:gd name="connsiteX34" fmla="*/ 391096 w 488251"/>
                <a:gd name="connsiteY34" fmla="*/ 236029 h 334803"/>
                <a:gd name="connsiteX35" fmla="*/ 376238 w 488251"/>
                <a:gd name="connsiteY35" fmla="*/ 228124 h 334803"/>
                <a:gd name="connsiteX36" fmla="*/ 334042 w 488251"/>
                <a:gd name="connsiteY36" fmla="*/ 246698 h 334803"/>
                <a:gd name="connsiteX37" fmla="*/ 316896 w 488251"/>
                <a:gd name="connsiteY37" fmla="*/ 243078 h 334803"/>
                <a:gd name="connsiteX38" fmla="*/ 311658 w 488251"/>
                <a:gd name="connsiteY38" fmla="*/ 245936 h 334803"/>
                <a:gd name="connsiteX39" fmla="*/ 300323 w 488251"/>
                <a:gd name="connsiteY39" fmla="*/ 268605 h 334803"/>
                <a:gd name="connsiteX40" fmla="*/ 272129 w 488251"/>
                <a:gd name="connsiteY40" fmla="*/ 261366 h 334803"/>
                <a:gd name="connsiteX41" fmla="*/ 244507 w 488251"/>
                <a:gd name="connsiteY41" fmla="*/ 257556 h 334803"/>
                <a:gd name="connsiteX42" fmla="*/ 220503 w 488251"/>
                <a:gd name="connsiteY42" fmla="*/ 243650 h 334803"/>
                <a:gd name="connsiteX43" fmla="*/ 189357 w 488251"/>
                <a:gd name="connsiteY43" fmla="*/ 230981 h 334803"/>
                <a:gd name="connsiteX44" fmla="*/ 169164 w 488251"/>
                <a:gd name="connsiteY44" fmla="*/ 243078 h 334803"/>
                <a:gd name="connsiteX45" fmla="*/ 154305 w 488251"/>
                <a:gd name="connsiteY45" fmla="*/ 262033 h 334803"/>
                <a:gd name="connsiteX46" fmla="*/ 150971 w 488251"/>
                <a:gd name="connsiteY46" fmla="*/ 288322 h 334803"/>
                <a:gd name="connsiteX47" fmla="*/ 126682 w 488251"/>
                <a:gd name="connsiteY47" fmla="*/ 286131 h 334803"/>
                <a:gd name="connsiteX48" fmla="*/ 101060 w 488251"/>
                <a:gd name="connsiteY48" fmla="*/ 279845 h 334803"/>
                <a:gd name="connsiteX49" fmla="*/ 78581 w 488251"/>
                <a:gd name="connsiteY49" fmla="*/ 299752 h 334803"/>
                <a:gd name="connsiteX50" fmla="*/ 58769 w 488251"/>
                <a:gd name="connsiteY50" fmla="*/ 334804 h 334803"/>
                <a:gd name="connsiteX51" fmla="*/ 54769 w 488251"/>
                <a:gd name="connsiteY51" fmla="*/ 323850 h 334803"/>
                <a:gd name="connsiteX52" fmla="*/ 53149 w 488251"/>
                <a:gd name="connsiteY52" fmla="*/ 306705 h 334803"/>
                <a:gd name="connsiteX53" fmla="*/ 35909 w 488251"/>
                <a:gd name="connsiteY53" fmla="*/ 294608 h 334803"/>
                <a:gd name="connsiteX54" fmla="*/ 21907 w 488251"/>
                <a:gd name="connsiteY54" fmla="*/ 275177 h 334803"/>
                <a:gd name="connsiteX55" fmla="*/ 18669 w 488251"/>
                <a:gd name="connsiteY55" fmla="*/ 261747 h 334803"/>
                <a:gd name="connsiteX56" fmla="*/ 857 w 488251"/>
                <a:gd name="connsiteY56" fmla="*/ 242221 h 334803"/>
                <a:gd name="connsiteX57" fmla="*/ 3810 w 488251"/>
                <a:gd name="connsiteY57" fmla="*/ 231077 h 334803"/>
                <a:gd name="connsiteX58" fmla="*/ 0 w 488251"/>
                <a:gd name="connsiteY58" fmla="*/ 215170 h 334803"/>
                <a:gd name="connsiteX59" fmla="*/ 2953 w 488251"/>
                <a:gd name="connsiteY59" fmla="*/ 185928 h 334803"/>
                <a:gd name="connsiteX60" fmla="*/ 12001 w 488251"/>
                <a:gd name="connsiteY60" fmla="*/ 179070 h 334803"/>
                <a:gd name="connsiteX61" fmla="*/ 30956 w 488251"/>
                <a:gd name="connsiteY61" fmla="*/ 140970 h 33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88251" h="334803" extrusionOk="0">
                  <a:moveTo>
                    <a:pt x="31623" y="141065"/>
                  </a:moveTo>
                  <a:lnTo>
                    <a:pt x="62865" y="138113"/>
                  </a:lnTo>
                  <a:lnTo>
                    <a:pt x="69913" y="128397"/>
                  </a:lnTo>
                  <a:lnTo>
                    <a:pt x="76105" y="129159"/>
                  </a:lnTo>
                  <a:lnTo>
                    <a:pt x="85534" y="137636"/>
                  </a:lnTo>
                  <a:lnTo>
                    <a:pt x="133064" y="123349"/>
                  </a:lnTo>
                  <a:lnTo>
                    <a:pt x="149066" y="108490"/>
                  </a:lnTo>
                  <a:lnTo>
                    <a:pt x="168878" y="95155"/>
                  </a:lnTo>
                  <a:lnTo>
                    <a:pt x="165068" y="81915"/>
                  </a:lnTo>
                  <a:lnTo>
                    <a:pt x="175736" y="78391"/>
                  </a:lnTo>
                  <a:lnTo>
                    <a:pt x="212217" y="80772"/>
                  </a:lnTo>
                  <a:lnTo>
                    <a:pt x="247745" y="63151"/>
                  </a:lnTo>
                  <a:lnTo>
                    <a:pt x="274987" y="21812"/>
                  </a:lnTo>
                  <a:lnTo>
                    <a:pt x="294227" y="6572"/>
                  </a:lnTo>
                  <a:lnTo>
                    <a:pt x="318039" y="0"/>
                  </a:lnTo>
                  <a:lnTo>
                    <a:pt x="322326" y="16288"/>
                  </a:lnTo>
                  <a:lnTo>
                    <a:pt x="344138" y="40005"/>
                  </a:lnTo>
                  <a:lnTo>
                    <a:pt x="344138" y="55531"/>
                  </a:lnTo>
                  <a:lnTo>
                    <a:pt x="338042" y="71247"/>
                  </a:lnTo>
                  <a:lnTo>
                    <a:pt x="340423" y="82963"/>
                  </a:lnTo>
                  <a:lnTo>
                    <a:pt x="353473" y="93726"/>
                  </a:lnTo>
                  <a:lnTo>
                    <a:pt x="382333" y="110395"/>
                  </a:lnTo>
                  <a:lnTo>
                    <a:pt x="402907" y="125444"/>
                  </a:lnTo>
                  <a:lnTo>
                    <a:pt x="403288" y="137827"/>
                  </a:lnTo>
                  <a:lnTo>
                    <a:pt x="428625" y="157544"/>
                  </a:lnTo>
                  <a:lnTo>
                    <a:pt x="444341" y="173736"/>
                  </a:lnTo>
                  <a:lnTo>
                    <a:pt x="453866" y="196405"/>
                  </a:lnTo>
                  <a:lnTo>
                    <a:pt x="482155" y="211360"/>
                  </a:lnTo>
                  <a:lnTo>
                    <a:pt x="488251" y="223361"/>
                  </a:lnTo>
                  <a:lnTo>
                    <a:pt x="475679" y="227267"/>
                  </a:lnTo>
                  <a:lnTo>
                    <a:pt x="451389" y="226504"/>
                  </a:lnTo>
                  <a:lnTo>
                    <a:pt x="423005" y="222599"/>
                  </a:lnTo>
                  <a:lnTo>
                    <a:pt x="409004" y="225838"/>
                  </a:lnTo>
                  <a:lnTo>
                    <a:pt x="403384" y="234982"/>
                  </a:lnTo>
                  <a:lnTo>
                    <a:pt x="391096" y="236029"/>
                  </a:lnTo>
                  <a:lnTo>
                    <a:pt x="376238" y="228124"/>
                  </a:lnTo>
                  <a:lnTo>
                    <a:pt x="334042" y="246698"/>
                  </a:lnTo>
                  <a:lnTo>
                    <a:pt x="316896" y="243078"/>
                  </a:lnTo>
                  <a:lnTo>
                    <a:pt x="311658" y="245936"/>
                  </a:lnTo>
                  <a:lnTo>
                    <a:pt x="300323" y="268605"/>
                  </a:lnTo>
                  <a:lnTo>
                    <a:pt x="272129" y="261366"/>
                  </a:lnTo>
                  <a:lnTo>
                    <a:pt x="244507" y="257556"/>
                  </a:lnTo>
                  <a:lnTo>
                    <a:pt x="220503" y="243650"/>
                  </a:lnTo>
                  <a:lnTo>
                    <a:pt x="189357" y="230981"/>
                  </a:lnTo>
                  <a:lnTo>
                    <a:pt x="169164" y="243078"/>
                  </a:lnTo>
                  <a:lnTo>
                    <a:pt x="154305" y="262033"/>
                  </a:lnTo>
                  <a:lnTo>
                    <a:pt x="150971" y="288322"/>
                  </a:lnTo>
                  <a:lnTo>
                    <a:pt x="126682" y="286131"/>
                  </a:lnTo>
                  <a:lnTo>
                    <a:pt x="101060" y="279845"/>
                  </a:lnTo>
                  <a:lnTo>
                    <a:pt x="78581" y="299752"/>
                  </a:lnTo>
                  <a:lnTo>
                    <a:pt x="58769" y="334804"/>
                  </a:lnTo>
                  <a:lnTo>
                    <a:pt x="54769" y="323850"/>
                  </a:lnTo>
                  <a:lnTo>
                    <a:pt x="53149" y="306705"/>
                  </a:lnTo>
                  <a:lnTo>
                    <a:pt x="35909" y="294608"/>
                  </a:lnTo>
                  <a:lnTo>
                    <a:pt x="21907" y="275177"/>
                  </a:lnTo>
                  <a:lnTo>
                    <a:pt x="18669" y="261747"/>
                  </a:lnTo>
                  <a:lnTo>
                    <a:pt x="857" y="242221"/>
                  </a:lnTo>
                  <a:lnTo>
                    <a:pt x="3810" y="231077"/>
                  </a:lnTo>
                  <a:lnTo>
                    <a:pt x="0" y="215170"/>
                  </a:lnTo>
                  <a:lnTo>
                    <a:pt x="2953" y="185928"/>
                  </a:lnTo>
                  <a:lnTo>
                    <a:pt x="12001" y="179070"/>
                  </a:lnTo>
                  <a:lnTo>
                    <a:pt x="30956" y="14097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B22735FB-187E-1233-C971-D761A677C953}"/>
                </a:ext>
              </a:extLst>
            </p:cNvPr>
            <p:cNvSpPr/>
            <p:nvPr/>
          </p:nvSpPr>
          <p:spPr bwMode="auto">
            <a:xfrm>
              <a:off x="15511684" y="7363269"/>
              <a:ext cx="277844" cy="329183"/>
            </a:xfrm>
            <a:custGeom>
              <a:avLst/>
              <a:gdLst>
                <a:gd name="connsiteX0" fmla="*/ 71818 w 277844"/>
                <a:gd name="connsiteY0" fmla="*/ 319564 h 329183"/>
                <a:gd name="connsiteX1" fmla="*/ 57626 w 277844"/>
                <a:gd name="connsiteY1" fmla="*/ 306800 h 329183"/>
                <a:gd name="connsiteX2" fmla="*/ 46196 w 277844"/>
                <a:gd name="connsiteY2" fmla="*/ 312991 h 329183"/>
                <a:gd name="connsiteX3" fmla="*/ 30956 w 277844"/>
                <a:gd name="connsiteY3" fmla="*/ 329184 h 329183"/>
                <a:gd name="connsiteX4" fmla="*/ 0 w 277844"/>
                <a:gd name="connsiteY4" fmla="*/ 289560 h 329183"/>
                <a:gd name="connsiteX5" fmla="*/ 28670 w 277844"/>
                <a:gd name="connsiteY5" fmla="*/ 268796 h 329183"/>
                <a:gd name="connsiteX6" fmla="*/ 14478 w 277844"/>
                <a:gd name="connsiteY6" fmla="*/ 243840 h 329183"/>
                <a:gd name="connsiteX7" fmla="*/ 27432 w 277844"/>
                <a:gd name="connsiteY7" fmla="*/ 234410 h 329183"/>
                <a:gd name="connsiteX8" fmla="*/ 52864 w 277844"/>
                <a:gd name="connsiteY8" fmla="*/ 229838 h 329183"/>
                <a:gd name="connsiteX9" fmla="*/ 55816 w 277844"/>
                <a:gd name="connsiteY9" fmla="*/ 213170 h 329183"/>
                <a:gd name="connsiteX10" fmla="*/ 76009 w 277844"/>
                <a:gd name="connsiteY10" fmla="*/ 231267 h 329183"/>
                <a:gd name="connsiteX11" fmla="*/ 109442 w 277844"/>
                <a:gd name="connsiteY11" fmla="*/ 232886 h 329183"/>
                <a:gd name="connsiteX12" fmla="*/ 121063 w 277844"/>
                <a:gd name="connsiteY12" fmla="*/ 215074 h 329183"/>
                <a:gd name="connsiteX13" fmla="*/ 125825 w 277844"/>
                <a:gd name="connsiteY13" fmla="*/ 190119 h 329183"/>
                <a:gd name="connsiteX14" fmla="*/ 121634 w 277844"/>
                <a:gd name="connsiteY14" fmla="*/ 160782 h 329183"/>
                <a:gd name="connsiteX15" fmla="*/ 103823 w 277844"/>
                <a:gd name="connsiteY15" fmla="*/ 138684 h 329183"/>
                <a:gd name="connsiteX16" fmla="*/ 120110 w 277844"/>
                <a:gd name="connsiteY16" fmla="*/ 95155 h 329183"/>
                <a:gd name="connsiteX17" fmla="*/ 110680 w 277844"/>
                <a:gd name="connsiteY17" fmla="*/ 87725 h 329183"/>
                <a:gd name="connsiteX18" fmla="*/ 82677 w 277844"/>
                <a:gd name="connsiteY18" fmla="*/ 90678 h 329183"/>
                <a:gd name="connsiteX19" fmla="*/ 72009 w 277844"/>
                <a:gd name="connsiteY19" fmla="*/ 71438 h 329183"/>
                <a:gd name="connsiteX20" fmla="*/ 74866 w 277844"/>
                <a:gd name="connsiteY20" fmla="*/ 54959 h 329183"/>
                <a:gd name="connsiteX21" fmla="*/ 122396 w 277844"/>
                <a:gd name="connsiteY21" fmla="*/ 56483 h 329183"/>
                <a:gd name="connsiteX22" fmla="*/ 152971 w 277844"/>
                <a:gd name="connsiteY22" fmla="*/ 66294 h 329183"/>
                <a:gd name="connsiteX23" fmla="*/ 182975 w 277844"/>
                <a:gd name="connsiteY23" fmla="*/ 75152 h 329183"/>
                <a:gd name="connsiteX24" fmla="*/ 185642 w 277844"/>
                <a:gd name="connsiteY24" fmla="*/ 54959 h 329183"/>
                <a:gd name="connsiteX25" fmla="*/ 205454 w 277844"/>
                <a:gd name="connsiteY25" fmla="*/ 19907 h 329183"/>
                <a:gd name="connsiteX26" fmla="*/ 227933 w 277844"/>
                <a:gd name="connsiteY26" fmla="*/ 0 h 329183"/>
                <a:gd name="connsiteX27" fmla="*/ 253555 w 277844"/>
                <a:gd name="connsiteY27" fmla="*/ 6287 h 329183"/>
                <a:gd name="connsiteX28" fmla="*/ 277844 w 277844"/>
                <a:gd name="connsiteY28" fmla="*/ 8477 h 329183"/>
                <a:gd name="connsiteX29" fmla="*/ 275654 w 277844"/>
                <a:gd name="connsiteY29" fmla="*/ 31147 h 329183"/>
                <a:gd name="connsiteX30" fmla="*/ 264319 w 277844"/>
                <a:gd name="connsiteY30" fmla="*/ 51245 h 329183"/>
                <a:gd name="connsiteX31" fmla="*/ 256889 w 277844"/>
                <a:gd name="connsiteY31" fmla="*/ 74676 h 329183"/>
                <a:gd name="connsiteX32" fmla="*/ 252222 w 277844"/>
                <a:gd name="connsiteY32" fmla="*/ 107918 h 329183"/>
                <a:gd name="connsiteX33" fmla="*/ 254222 w 277844"/>
                <a:gd name="connsiteY33" fmla="*/ 129159 h 329183"/>
                <a:gd name="connsiteX34" fmla="*/ 248031 w 277844"/>
                <a:gd name="connsiteY34" fmla="*/ 142208 h 329183"/>
                <a:gd name="connsiteX35" fmla="*/ 247079 w 277844"/>
                <a:gd name="connsiteY35" fmla="*/ 155924 h 329183"/>
                <a:gd name="connsiteX36" fmla="*/ 242792 w 277844"/>
                <a:gd name="connsiteY36" fmla="*/ 167926 h 329183"/>
                <a:gd name="connsiteX37" fmla="*/ 217837 w 277844"/>
                <a:gd name="connsiteY37" fmla="*/ 186023 h 329183"/>
                <a:gd name="connsiteX38" fmla="*/ 200596 w 277844"/>
                <a:gd name="connsiteY38" fmla="*/ 205264 h 329183"/>
                <a:gd name="connsiteX39" fmla="*/ 184118 w 277844"/>
                <a:gd name="connsiteY39" fmla="*/ 241745 h 329183"/>
                <a:gd name="connsiteX40" fmla="*/ 185357 w 277844"/>
                <a:gd name="connsiteY40" fmla="*/ 272701 h 329183"/>
                <a:gd name="connsiteX41" fmla="*/ 175832 w 277844"/>
                <a:gd name="connsiteY41" fmla="*/ 284702 h 329183"/>
                <a:gd name="connsiteX42" fmla="*/ 153829 w 277844"/>
                <a:gd name="connsiteY42" fmla="*/ 302990 h 329183"/>
                <a:gd name="connsiteX43" fmla="*/ 131636 w 277844"/>
                <a:gd name="connsiteY43" fmla="*/ 326612 h 329183"/>
                <a:gd name="connsiteX44" fmla="*/ 117443 w 277844"/>
                <a:gd name="connsiteY44" fmla="*/ 319849 h 329183"/>
                <a:gd name="connsiteX45" fmla="*/ 115062 w 277844"/>
                <a:gd name="connsiteY45" fmla="*/ 309181 h 329183"/>
                <a:gd name="connsiteX46" fmla="*/ 94583 w 277844"/>
                <a:gd name="connsiteY46" fmla="*/ 308896 h 329183"/>
                <a:gd name="connsiteX47" fmla="*/ 81629 w 277844"/>
                <a:gd name="connsiteY47" fmla="*/ 323183 h 329183"/>
                <a:gd name="connsiteX48" fmla="*/ 71628 w 277844"/>
                <a:gd name="connsiteY48" fmla="*/ 319373 h 329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7844" h="329183" extrusionOk="0">
                  <a:moveTo>
                    <a:pt x="71818" y="319564"/>
                  </a:moveTo>
                  <a:lnTo>
                    <a:pt x="57626" y="306800"/>
                  </a:lnTo>
                  <a:lnTo>
                    <a:pt x="46196" y="312991"/>
                  </a:lnTo>
                  <a:lnTo>
                    <a:pt x="30956" y="329184"/>
                  </a:lnTo>
                  <a:lnTo>
                    <a:pt x="0" y="289560"/>
                  </a:lnTo>
                  <a:lnTo>
                    <a:pt x="28670" y="268796"/>
                  </a:lnTo>
                  <a:lnTo>
                    <a:pt x="14478" y="243840"/>
                  </a:lnTo>
                  <a:lnTo>
                    <a:pt x="27432" y="234410"/>
                  </a:lnTo>
                  <a:lnTo>
                    <a:pt x="52864" y="229838"/>
                  </a:lnTo>
                  <a:lnTo>
                    <a:pt x="55816" y="213170"/>
                  </a:lnTo>
                  <a:lnTo>
                    <a:pt x="76009" y="231267"/>
                  </a:lnTo>
                  <a:lnTo>
                    <a:pt x="109442" y="232886"/>
                  </a:lnTo>
                  <a:lnTo>
                    <a:pt x="121063" y="215074"/>
                  </a:lnTo>
                  <a:lnTo>
                    <a:pt x="125825" y="190119"/>
                  </a:lnTo>
                  <a:lnTo>
                    <a:pt x="121634" y="160782"/>
                  </a:lnTo>
                  <a:lnTo>
                    <a:pt x="103823" y="138684"/>
                  </a:lnTo>
                  <a:lnTo>
                    <a:pt x="120110" y="95155"/>
                  </a:lnTo>
                  <a:lnTo>
                    <a:pt x="110680" y="87725"/>
                  </a:lnTo>
                  <a:lnTo>
                    <a:pt x="82677" y="90678"/>
                  </a:lnTo>
                  <a:lnTo>
                    <a:pt x="72009" y="71438"/>
                  </a:lnTo>
                  <a:lnTo>
                    <a:pt x="74866" y="54959"/>
                  </a:lnTo>
                  <a:lnTo>
                    <a:pt x="122396" y="56483"/>
                  </a:lnTo>
                  <a:lnTo>
                    <a:pt x="152971" y="66294"/>
                  </a:lnTo>
                  <a:lnTo>
                    <a:pt x="182975" y="75152"/>
                  </a:lnTo>
                  <a:lnTo>
                    <a:pt x="185642" y="54959"/>
                  </a:lnTo>
                  <a:lnTo>
                    <a:pt x="205454" y="19907"/>
                  </a:lnTo>
                  <a:lnTo>
                    <a:pt x="227933" y="0"/>
                  </a:lnTo>
                  <a:lnTo>
                    <a:pt x="253555" y="6287"/>
                  </a:lnTo>
                  <a:lnTo>
                    <a:pt x="277844" y="8477"/>
                  </a:lnTo>
                  <a:lnTo>
                    <a:pt x="275654" y="31147"/>
                  </a:lnTo>
                  <a:lnTo>
                    <a:pt x="264319" y="51245"/>
                  </a:lnTo>
                  <a:lnTo>
                    <a:pt x="256889" y="74676"/>
                  </a:lnTo>
                  <a:lnTo>
                    <a:pt x="252222" y="107918"/>
                  </a:lnTo>
                  <a:lnTo>
                    <a:pt x="254222" y="129159"/>
                  </a:lnTo>
                  <a:lnTo>
                    <a:pt x="248031" y="142208"/>
                  </a:lnTo>
                  <a:lnTo>
                    <a:pt x="247079" y="155924"/>
                  </a:lnTo>
                  <a:lnTo>
                    <a:pt x="242792" y="167926"/>
                  </a:lnTo>
                  <a:lnTo>
                    <a:pt x="217837" y="186023"/>
                  </a:lnTo>
                  <a:lnTo>
                    <a:pt x="200596" y="205264"/>
                  </a:lnTo>
                  <a:lnTo>
                    <a:pt x="184118" y="241745"/>
                  </a:lnTo>
                  <a:lnTo>
                    <a:pt x="185357" y="272701"/>
                  </a:lnTo>
                  <a:lnTo>
                    <a:pt x="175832" y="284702"/>
                  </a:lnTo>
                  <a:lnTo>
                    <a:pt x="153829" y="302990"/>
                  </a:lnTo>
                  <a:lnTo>
                    <a:pt x="131636" y="326612"/>
                  </a:lnTo>
                  <a:lnTo>
                    <a:pt x="117443" y="319849"/>
                  </a:lnTo>
                  <a:lnTo>
                    <a:pt x="115062" y="309181"/>
                  </a:lnTo>
                  <a:lnTo>
                    <a:pt x="94583" y="308896"/>
                  </a:lnTo>
                  <a:lnTo>
                    <a:pt x="81629" y="323183"/>
                  </a:lnTo>
                  <a:lnTo>
                    <a:pt x="71628" y="31937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23109D3B-5AB3-EF4A-6E33-EFF04A32B5DB}"/>
                </a:ext>
              </a:extLst>
            </p:cNvPr>
            <p:cNvSpPr/>
            <p:nvPr/>
          </p:nvSpPr>
          <p:spPr bwMode="auto">
            <a:xfrm>
              <a:off x="15320232" y="5555614"/>
              <a:ext cx="166877" cy="97154"/>
            </a:xfrm>
            <a:custGeom>
              <a:avLst/>
              <a:gdLst>
                <a:gd name="connsiteX0" fmla="*/ 134778 w 166877"/>
                <a:gd name="connsiteY0" fmla="*/ 14288 h 97154"/>
                <a:gd name="connsiteX1" fmla="*/ 136303 w 166877"/>
                <a:gd name="connsiteY1" fmla="*/ 22765 h 97154"/>
                <a:gd name="connsiteX2" fmla="*/ 130492 w 166877"/>
                <a:gd name="connsiteY2" fmla="*/ 34480 h 97154"/>
                <a:gd name="connsiteX3" fmla="*/ 147638 w 166877"/>
                <a:gd name="connsiteY3" fmla="*/ 43148 h 97154"/>
                <a:gd name="connsiteX4" fmla="*/ 166878 w 166877"/>
                <a:gd name="connsiteY4" fmla="*/ 44386 h 97154"/>
                <a:gd name="connsiteX5" fmla="*/ 163925 w 166877"/>
                <a:gd name="connsiteY5" fmla="*/ 63817 h 97154"/>
                <a:gd name="connsiteX6" fmla="*/ 147351 w 166877"/>
                <a:gd name="connsiteY6" fmla="*/ 71914 h 97154"/>
                <a:gd name="connsiteX7" fmla="*/ 119348 w 166877"/>
                <a:gd name="connsiteY7" fmla="*/ 66008 h 97154"/>
                <a:gd name="connsiteX8" fmla="*/ 111157 w 166877"/>
                <a:gd name="connsiteY8" fmla="*/ 84963 h 97154"/>
                <a:gd name="connsiteX9" fmla="*/ 93250 w 166877"/>
                <a:gd name="connsiteY9" fmla="*/ 86487 h 97154"/>
                <a:gd name="connsiteX10" fmla="*/ 86677 w 166877"/>
                <a:gd name="connsiteY10" fmla="*/ 79057 h 97154"/>
                <a:gd name="connsiteX11" fmla="*/ 65531 w 166877"/>
                <a:gd name="connsiteY11" fmla="*/ 94964 h 97154"/>
                <a:gd name="connsiteX12" fmla="*/ 47339 w 166877"/>
                <a:gd name="connsiteY12" fmla="*/ 97155 h 97154"/>
                <a:gd name="connsiteX13" fmla="*/ 31051 w 166877"/>
                <a:gd name="connsiteY13" fmla="*/ 87154 h 97154"/>
                <a:gd name="connsiteX14" fmla="*/ 18097 w 166877"/>
                <a:gd name="connsiteY14" fmla="*/ 66580 h 97154"/>
                <a:gd name="connsiteX15" fmla="*/ 0 w 166877"/>
                <a:gd name="connsiteY15" fmla="*/ 74009 h 97154"/>
                <a:gd name="connsiteX16" fmla="*/ 571 w 166877"/>
                <a:gd name="connsiteY16" fmla="*/ 52578 h 97154"/>
                <a:gd name="connsiteX17" fmla="*/ 28194 w 166877"/>
                <a:gd name="connsiteY17" fmla="*/ 25813 h 97154"/>
                <a:gd name="connsiteX18" fmla="*/ 26955 w 166877"/>
                <a:gd name="connsiteY18" fmla="*/ 13716 h 97154"/>
                <a:gd name="connsiteX19" fmla="*/ 44196 w 166877"/>
                <a:gd name="connsiteY19" fmla="*/ 18193 h 97154"/>
                <a:gd name="connsiteX20" fmla="*/ 54578 w 166877"/>
                <a:gd name="connsiteY20" fmla="*/ 10001 h 97154"/>
                <a:gd name="connsiteX21" fmla="*/ 86677 w 166877"/>
                <a:gd name="connsiteY21" fmla="*/ 10382 h 97154"/>
                <a:gd name="connsiteX22" fmla="*/ 94488 w 166877"/>
                <a:gd name="connsiteY22" fmla="*/ 0 h 97154"/>
                <a:gd name="connsiteX23" fmla="*/ 134874 w 166877"/>
                <a:gd name="connsiteY23" fmla="*/ 14573 h 9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6877" h="97154" extrusionOk="0">
                  <a:moveTo>
                    <a:pt x="134778" y="14288"/>
                  </a:moveTo>
                  <a:lnTo>
                    <a:pt x="136303" y="22765"/>
                  </a:lnTo>
                  <a:lnTo>
                    <a:pt x="130492" y="34480"/>
                  </a:lnTo>
                  <a:lnTo>
                    <a:pt x="147638" y="43148"/>
                  </a:lnTo>
                  <a:lnTo>
                    <a:pt x="166878" y="44386"/>
                  </a:lnTo>
                  <a:lnTo>
                    <a:pt x="163925" y="63817"/>
                  </a:lnTo>
                  <a:lnTo>
                    <a:pt x="147351" y="71914"/>
                  </a:lnTo>
                  <a:lnTo>
                    <a:pt x="119348" y="66008"/>
                  </a:lnTo>
                  <a:lnTo>
                    <a:pt x="111157" y="84963"/>
                  </a:lnTo>
                  <a:lnTo>
                    <a:pt x="93250" y="86487"/>
                  </a:lnTo>
                  <a:lnTo>
                    <a:pt x="86677" y="79057"/>
                  </a:lnTo>
                  <a:lnTo>
                    <a:pt x="65531" y="94964"/>
                  </a:lnTo>
                  <a:lnTo>
                    <a:pt x="47339" y="97155"/>
                  </a:lnTo>
                  <a:lnTo>
                    <a:pt x="31051" y="87154"/>
                  </a:lnTo>
                  <a:lnTo>
                    <a:pt x="18097" y="66580"/>
                  </a:lnTo>
                  <a:lnTo>
                    <a:pt x="0" y="74009"/>
                  </a:lnTo>
                  <a:lnTo>
                    <a:pt x="571" y="52578"/>
                  </a:lnTo>
                  <a:lnTo>
                    <a:pt x="28194" y="25813"/>
                  </a:lnTo>
                  <a:lnTo>
                    <a:pt x="26955" y="13716"/>
                  </a:lnTo>
                  <a:lnTo>
                    <a:pt x="44196" y="18193"/>
                  </a:lnTo>
                  <a:lnTo>
                    <a:pt x="54578" y="10001"/>
                  </a:lnTo>
                  <a:lnTo>
                    <a:pt x="86677" y="10382"/>
                  </a:lnTo>
                  <a:lnTo>
                    <a:pt x="94488" y="0"/>
                  </a:lnTo>
                  <a:lnTo>
                    <a:pt x="134874" y="1457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0FF3A47F-71D5-F181-E19C-88B72EF2D8B0}"/>
                </a:ext>
              </a:extLst>
            </p:cNvPr>
            <p:cNvSpPr/>
            <p:nvPr/>
          </p:nvSpPr>
          <p:spPr bwMode="auto">
            <a:xfrm>
              <a:off x="14767782" y="7107046"/>
              <a:ext cx="228313" cy="233267"/>
            </a:xfrm>
            <a:custGeom>
              <a:avLst/>
              <a:gdLst>
                <a:gd name="connsiteX0" fmla="*/ 216884 w 228313"/>
                <a:gd name="connsiteY0" fmla="*/ 208883 h 233267"/>
                <a:gd name="connsiteX1" fmla="*/ 199739 w 228313"/>
                <a:gd name="connsiteY1" fmla="*/ 209264 h 233267"/>
                <a:gd name="connsiteX2" fmla="*/ 173355 w 228313"/>
                <a:gd name="connsiteY2" fmla="*/ 201835 h 233267"/>
                <a:gd name="connsiteX3" fmla="*/ 149257 w 228313"/>
                <a:gd name="connsiteY3" fmla="*/ 202216 h 233267"/>
                <a:gd name="connsiteX4" fmla="*/ 104394 w 228313"/>
                <a:gd name="connsiteY4" fmla="*/ 208788 h 233267"/>
                <a:gd name="connsiteX5" fmla="*/ 78295 w 228313"/>
                <a:gd name="connsiteY5" fmla="*/ 219551 h 233267"/>
                <a:gd name="connsiteX6" fmla="*/ 40862 w 228313"/>
                <a:gd name="connsiteY6" fmla="*/ 233267 h 233267"/>
                <a:gd name="connsiteX7" fmla="*/ 33623 w 228313"/>
                <a:gd name="connsiteY7" fmla="*/ 232315 h 233267"/>
                <a:gd name="connsiteX8" fmla="*/ 36480 w 228313"/>
                <a:gd name="connsiteY8" fmla="*/ 201454 h 233267"/>
                <a:gd name="connsiteX9" fmla="*/ 40100 w 228313"/>
                <a:gd name="connsiteY9" fmla="*/ 196787 h 233267"/>
                <a:gd name="connsiteX10" fmla="*/ 39052 w 228313"/>
                <a:gd name="connsiteY10" fmla="*/ 181832 h 233267"/>
                <a:gd name="connsiteX11" fmla="*/ 23050 w 228313"/>
                <a:gd name="connsiteY11" fmla="*/ 166116 h 233267"/>
                <a:gd name="connsiteX12" fmla="*/ 11049 w 228313"/>
                <a:gd name="connsiteY12" fmla="*/ 163544 h 233267"/>
                <a:gd name="connsiteX13" fmla="*/ 0 w 228313"/>
                <a:gd name="connsiteY13" fmla="*/ 153162 h 233267"/>
                <a:gd name="connsiteX14" fmla="*/ 8191 w 228313"/>
                <a:gd name="connsiteY14" fmla="*/ 136588 h 233267"/>
                <a:gd name="connsiteX15" fmla="*/ 4381 w 228313"/>
                <a:gd name="connsiteY15" fmla="*/ 118300 h 233267"/>
                <a:gd name="connsiteX16" fmla="*/ 6096 w 228313"/>
                <a:gd name="connsiteY16" fmla="*/ 107251 h 233267"/>
                <a:gd name="connsiteX17" fmla="*/ 12192 w 228313"/>
                <a:gd name="connsiteY17" fmla="*/ 107251 h 233267"/>
                <a:gd name="connsiteX18" fmla="*/ 14382 w 228313"/>
                <a:gd name="connsiteY18" fmla="*/ 90773 h 233267"/>
                <a:gd name="connsiteX19" fmla="*/ 11430 w 228313"/>
                <a:gd name="connsiteY19" fmla="*/ 83534 h 233267"/>
                <a:gd name="connsiteX20" fmla="*/ 15049 w 228313"/>
                <a:gd name="connsiteY20" fmla="*/ 78296 h 233267"/>
                <a:gd name="connsiteX21" fmla="*/ 29051 w 228313"/>
                <a:gd name="connsiteY21" fmla="*/ 73723 h 233267"/>
                <a:gd name="connsiteX22" fmla="*/ 19716 w 228313"/>
                <a:gd name="connsiteY22" fmla="*/ 43434 h 233267"/>
                <a:gd name="connsiteX23" fmla="*/ 10953 w 228313"/>
                <a:gd name="connsiteY23" fmla="*/ 27908 h 233267"/>
                <a:gd name="connsiteX24" fmla="*/ 14097 w 228313"/>
                <a:gd name="connsiteY24" fmla="*/ 14859 h 233267"/>
                <a:gd name="connsiteX25" fmla="*/ 21621 w 228313"/>
                <a:gd name="connsiteY25" fmla="*/ 12001 h 233267"/>
                <a:gd name="connsiteX26" fmla="*/ 26479 w 228313"/>
                <a:gd name="connsiteY26" fmla="*/ 8668 h 233267"/>
                <a:gd name="connsiteX27" fmla="*/ 36956 w 228313"/>
                <a:gd name="connsiteY27" fmla="*/ 14192 h 233267"/>
                <a:gd name="connsiteX28" fmla="*/ 66104 w 228313"/>
                <a:gd name="connsiteY28" fmla="*/ 14573 h 233267"/>
                <a:gd name="connsiteX29" fmla="*/ 73152 w 228313"/>
                <a:gd name="connsiteY29" fmla="*/ 3524 h 233267"/>
                <a:gd name="connsiteX30" fmla="*/ 79629 w 228313"/>
                <a:gd name="connsiteY30" fmla="*/ 4286 h 233267"/>
                <a:gd name="connsiteX31" fmla="*/ 90582 w 228313"/>
                <a:gd name="connsiteY31" fmla="*/ 0 h 233267"/>
                <a:gd name="connsiteX32" fmla="*/ 96488 w 228313"/>
                <a:gd name="connsiteY32" fmla="*/ 16192 h 233267"/>
                <a:gd name="connsiteX33" fmla="*/ 105251 w 228313"/>
                <a:gd name="connsiteY33" fmla="*/ 11430 h 233267"/>
                <a:gd name="connsiteX34" fmla="*/ 120872 w 228313"/>
                <a:gd name="connsiteY34" fmla="*/ 5810 h 233267"/>
                <a:gd name="connsiteX35" fmla="*/ 137826 w 228313"/>
                <a:gd name="connsiteY35" fmla="*/ 14002 h 233267"/>
                <a:gd name="connsiteX36" fmla="*/ 144399 w 228313"/>
                <a:gd name="connsiteY36" fmla="*/ 26575 h 233267"/>
                <a:gd name="connsiteX37" fmla="*/ 161354 w 228313"/>
                <a:gd name="connsiteY37" fmla="*/ 34671 h 233267"/>
                <a:gd name="connsiteX38" fmla="*/ 174593 w 228313"/>
                <a:gd name="connsiteY38" fmla="*/ 25146 h 233267"/>
                <a:gd name="connsiteX39" fmla="*/ 192405 w 228313"/>
                <a:gd name="connsiteY39" fmla="*/ 23622 h 233267"/>
                <a:gd name="connsiteX40" fmla="*/ 218313 w 228313"/>
                <a:gd name="connsiteY40" fmla="*/ 33433 h 233267"/>
                <a:gd name="connsiteX41" fmla="*/ 228314 w 228313"/>
                <a:gd name="connsiteY41" fmla="*/ 87154 h 233267"/>
                <a:gd name="connsiteX42" fmla="*/ 212407 w 228313"/>
                <a:gd name="connsiteY42" fmla="*/ 118777 h 233267"/>
                <a:gd name="connsiteX43" fmla="*/ 202596 w 228313"/>
                <a:gd name="connsiteY43" fmla="*/ 161354 h 233267"/>
                <a:gd name="connsiteX44" fmla="*/ 218884 w 228313"/>
                <a:gd name="connsiteY44" fmla="*/ 193834 h 233267"/>
                <a:gd name="connsiteX45" fmla="*/ 217170 w 228313"/>
                <a:gd name="connsiteY45" fmla="*/ 208788 h 233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28313" h="233267" extrusionOk="0">
                  <a:moveTo>
                    <a:pt x="216884" y="208883"/>
                  </a:moveTo>
                  <a:lnTo>
                    <a:pt x="199739" y="209264"/>
                  </a:lnTo>
                  <a:lnTo>
                    <a:pt x="173355" y="201835"/>
                  </a:lnTo>
                  <a:lnTo>
                    <a:pt x="149257" y="202216"/>
                  </a:lnTo>
                  <a:lnTo>
                    <a:pt x="104394" y="208788"/>
                  </a:lnTo>
                  <a:lnTo>
                    <a:pt x="78295" y="219551"/>
                  </a:lnTo>
                  <a:lnTo>
                    <a:pt x="40862" y="233267"/>
                  </a:lnTo>
                  <a:lnTo>
                    <a:pt x="33623" y="232315"/>
                  </a:lnTo>
                  <a:lnTo>
                    <a:pt x="36480" y="201454"/>
                  </a:lnTo>
                  <a:lnTo>
                    <a:pt x="40100" y="196787"/>
                  </a:lnTo>
                  <a:lnTo>
                    <a:pt x="39052" y="181832"/>
                  </a:lnTo>
                  <a:lnTo>
                    <a:pt x="23050" y="166116"/>
                  </a:lnTo>
                  <a:lnTo>
                    <a:pt x="11049" y="163544"/>
                  </a:lnTo>
                  <a:lnTo>
                    <a:pt x="0" y="153162"/>
                  </a:lnTo>
                  <a:lnTo>
                    <a:pt x="8191" y="136588"/>
                  </a:lnTo>
                  <a:lnTo>
                    <a:pt x="4381" y="118300"/>
                  </a:lnTo>
                  <a:lnTo>
                    <a:pt x="6096" y="107251"/>
                  </a:lnTo>
                  <a:lnTo>
                    <a:pt x="12192" y="107251"/>
                  </a:lnTo>
                  <a:lnTo>
                    <a:pt x="14382" y="90773"/>
                  </a:lnTo>
                  <a:lnTo>
                    <a:pt x="11430" y="83534"/>
                  </a:lnTo>
                  <a:lnTo>
                    <a:pt x="15049" y="78296"/>
                  </a:lnTo>
                  <a:lnTo>
                    <a:pt x="29051" y="73723"/>
                  </a:lnTo>
                  <a:lnTo>
                    <a:pt x="19716" y="43434"/>
                  </a:lnTo>
                  <a:lnTo>
                    <a:pt x="10953" y="27908"/>
                  </a:lnTo>
                  <a:lnTo>
                    <a:pt x="14097" y="14859"/>
                  </a:lnTo>
                  <a:lnTo>
                    <a:pt x="21621" y="12001"/>
                  </a:lnTo>
                  <a:lnTo>
                    <a:pt x="26479" y="8668"/>
                  </a:lnTo>
                  <a:lnTo>
                    <a:pt x="36956" y="14192"/>
                  </a:lnTo>
                  <a:lnTo>
                    <a:pt x="66104" y="14573"/>
                  </a:lnTo>
                  <a:lnTo>
                    <a:pt x="73152" y="3524"/>
                  </a:lnTo>
                  <a:lnTo>
                    <a:pt x="79629" y="4286"/>
                  </a:lnTo>
                  <a:lnTo>
                    <a:pt x="90582" y="0"/>
                  </a:lnTo>
                  <a:lnTo>
                    <a:pt x="96488" y="16192"/>
                  </a:lnTo>
                  <a:lnTo>
                    <a:pt x="105251" y="11430"/>
                  </a:lnTo>
                  <a:lnTo>
                    <a:pt x="120872" y="5810"/>
                  </a:lnTo>
                  <a:lnTo>
                    <a:pt x="137826" y="14002"/>
                  </a:lnTo>
                  <a:lnTo>
                    <a:pt x="144399" y="26575"/>
                  </a:lnTo>
                  <a:lnTo>
                    <a:pt x="161354" y="34671"/>
                  </a:lnTo>
                  <a:lnTo>
                    <a:pt x="174593" y="25146"/>
                  </a:lnTo>
                  <a:lnTo>
                    <a:pt x="192405" y="23622"/>
                  </a:lnTo>
                  <a:lnTo>
                    <a:pt x="218313" y="33433"/>
                  </a:lnTo>
                  <a:lnTo>
                    <a:pt x="228314" y="87154"/>
                  </a:lnTo>
                  <a:lnTo>
                    <a:pt x="212407" y="118777"/>
                  </a:lnTo>
                  <a:lnTo>
                    <a:pt x="202596" y="161354"/>
                  </a:lnTo>
                  <a:lnTo>
                    <a:pt x="218884" y="193834"/>
                  </a:lnTo>
                  <a:lnTo>
                    <a:pt x="217170" y="208788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BA83B887-D5A1-F16D-8D5A-B2A2CD189DF8}"/>
                </a:ext>
              </a:extLst>
            </p:cNvPr>
            <p:cNvSpPr/>
            <p:nvPr/>
          </p:nvSpPr>
          <p:spPr bwMode="auto">
            <a:xfrm>
              <a:off x="12235275" y="8170322"/>
              <a:ext cx="327945" cy="1673161"/>
            </a:xfrm>
            <a:custGeom>
              <a:avLst/>
              <a:gdLst>
                <a:gd name="connsiteX0" fmla="*/ 264795 w 327945"/>
                <a:gd name="connsiteY0" fmla="*/ 1518952 h 1673161"/>
                <a:gd name="connsiteX1" fmla="*/ 264795 w 327945"/>
                <a:gd name="connsiteY1" fmla="*/ 1634109 h 1673161"/>
                <a:gd name="connsiteX2" fmla="*/ 305181 w 327945"/>
                <a:gd name="connsiteY2" fmla="*/ 1634109 h 1673161"/>
                <a:gd name="connsiteX3" fmla="*/ 327946 w 327945"/>
                <a:gd name="connsiteY3" fmla="*/ 1635443 h 1673161"/>
                <a:gd name="connsiteX4" fmla="*/ 315373 w 327945"/>
                <a:gd name="connsiteY4" fmla="*/ 1656683 h 1673161"/>
                <a:gd name="connsiteX5" fmla="*/ 283083 w 327945"/>
                <a:gd name="connsiteY5" fmla="*/ 1673162 h 1673161"/>
                <a:gd name="connsiteX6" fmla="*/ 264509 w 327945"/>
                <a:gd name="connsiteY6" fmla="*/ 1671447 h 1673161"/>
                <a:gd name="connsiteX7" fmla="*/ 242126 w 327945"/>
                <a:gd name="connsiteY7" fmla="*/ 1667161 h 1673161"/>
                <a:gd name="connsiteX8" fmla="*/ 214598 w 327945"/>
                <a:gd name="connsiteY8" fmla="*/ 1651445 h 1673161"/>
                <a:gd name="connsiteX9" fmla="*/ 174974 w 327945"/>
                <a:gd name="connsiteY9" fmla="*/ 1643729 h 1673161"/>
                <a:gd name="connsiteX10" fmla="*/ 127445 w 327945"/>
                <a:gd name="connsiteY10" fmla="*/ 1614488 h 1673161"/>
                <a:gd name="connsiteX11" fmla="*/ 88868 w 327945"/>
                <a:gd name="connsiteY11" fmla="*/ 1586579 h 1673161"/>
                <a:gd name="connsiteX12" fmla="*/ 36862 w 327945"/>
                <a:gd name="connsiteY12" fmla="*/ 1529144 h 1673161"/>
                <a:gd name="connsiteX13" fmla="*/ 68009 w 327945"/>
                <a:gd name="connsiteY13" fmla="*/ 1539812 h 1673161"/>
                <a:gd name="connsiteX14" fmla="*/ 121063 w 327945"/>
                <a:gd name="connsiteY14" fmla="*/ 1574197 h 1673161"/>
                <a:gd name="connsiteX15" fmla="*/ 171164 w 327945"/>
                <a:gd name="connsiteY15" fmla="*/ 1592676 h 1673161"/>
                <a:gd name="connsiteX16" fmla="*/ 190691 w 327945"/>
                <a:gd name="connsiteY16" fmla="*/ 1568958 h 1673161"/>
                <a:gd name="connsiteX17" fmla="*/ 202978 w 327945"/>
                <a:gd name="connsiteY17" fmla="*/ 1533906 h 1673161"/>
                <a:gd name="connsiteX18" fmla="*/ 237744 w 327945"/>
                <a:gd name="connsiteY18" fmla="*/ 1512856 h 1673161"/>
                <a:gd name="connsiteX19" fmla="*/ 264700 w 327945"/>
                <a:gd name="connsiteY19" fmla="*/ 1518952 h 1673161"/>
                <a:gd name="connsiteX20" fmla="*/ 280416 w 327945"/>
                <a:gd name="connsiteY20" fmla="*/ 152210 h 1673161"/>
                <a:gd name="connsiteX21" fmla="*/ 295275 w 327945"/>
                <a:gd name="connsiteY21" fmla="*/ 206597 h 1673161"/>
                <a:gd name="connsiteX22" fmla="*/ 322517 w 327945"/>
                <a:gd name="connsiteY22" fmla="*/ 201168 h 1673161"/>
                <a:gd name="connsiteX23" fmla="*/ 327088 w 327945"/>
                <a:gd name="connsiteY23" fmla="*/ 211170 h 1673161"/>
                <a:gd name="connsiteX24" fmla="*/ 314135 w 327945"/>
                <a:gd name="connsiteY24" fmla="*/ 252413 h 1673161"/>
                <a:gd name="connsiteX25" fmla="*/ 273082 w 327945"/>
                <a:gd name="connsiteY25" fmla="*/ 272129 h 1673161"/>
                <a:gd name="connsiteX26" fmla="*/ 274320 w 327945"/>
                <a:gd name="connsiteY26" fmla="*/ 338804 h 1673161"/>
                <a:gd name="connsiteX27" fmla="*/ 266414 w 327945"/>
                <a:gd name="connsiteY27" fmla="*/ 351758 h 1673161"/>
                <a:gd name="connsiteX28" fmla="*/ 277749 w 327945"/>
                <a:gd name="connsiteY28" fmla="*/ 367665 h 1673161"/>
                <a:gd name="connsiteX29" fmla="*/ 251079 w 327945"/>
                <a:gd name="connsiteY29" fmla="*/ 392906 h 1673161"/>
                <a:gd name="connsiteX30" fmla="*/ 226314 w 327945"/>
                <a:gd name="connsiteY30" fmla="*/ 431006 h 1673161"/>
                <a:gd name="connsiteX31" fmla="*/ 212884 w 327945"/>
                <a:gd name="connsiteY31" fmla="*/ 468154 h 1673161"/>
                <a:gd name="connsiteX32" fmla="*/ 216503 w 327945"/>
                <a:gd name="connsiteY32" fmla="*/ 507873 h 1673161"/>
                <a:gd name="connsiteX33" fmla="*/ 193167 w 327945"/>
                <a:gd name="connsiteY33" fmla="*/ 550450 h 1673161"/>
                <a:gd name="connsiteX34" fmla="*/ 210503 w 327945"/>
                <a:gd name="connsiteY34" fmla="*/ 622554 h 1673161"/>
                <a:gd name="connsiteX35" fmla="*/ 220313 w 327945"/>
                <a:gd name="connsiteY35" fmla="*/ 630270 h 1673161"/>
                <a:gd name="connsiteX36" fmla="*/ 220313 w 327945"/>
                <a:gd name="connsiteY36" fmla="*/ 669036 h 1673161"/>
                <a:gd name="connsiteX37" fmla="*/ 198596 w 327945"/>
                <a:gd name="connsiteY37" fmla="*/ 710565 h 1673161"/>
                <a:gd name="connsiteX38" fmla="*/ 199358 w 327945"/>
                <a:gd name="connsiteY38" fmla="*/ 746284 h 1673161"/>
                <a:gd name="connsiteX39" fmla="*/ 170783 w 327945"/>
                <a:gd name="connsiteY39" fmla="*/ 774478 h 1673161"/>
                <a:gd name="connsiteX40" fmla="*/ 170783 w 327945"/>
                <a:gd name="connsiteY40" fmla="*/ 814388 h 1673161"/>
                <a:gd name="connsiteX41" fmla="*/ 182404 w 327945"/>
                <a:gd name="connsiteY41" fmla="*/ 856965 h 1673161"/>
                <a:gd name="connsiteX42" fmla="*/ 159734 w 327945"/>
                <a:gd name="connsiteY42" fmla="*/ 872871 h 1673161"/>
                <a:gd name="connsiteX43" fmla="*/ 149638 w 327945"/>
                <a:gd name="connsiteY43" fmla="*/ 912209 h 1673161"/>
                <a:gd name="connsiteX44" fmla="*/ 140779 w 327945"/>
                <a:gd name="connsiteY44" fmla="*/ 957834 h 1673161"/>
                <a:gd name="connsiteX45" fmla="*/ 147066 w 327945"/>
                <a:gd name="connsiteY45" fmla="*/ 1012507 h 1673161"/>
                <a:gd name="connsiteX46" fmla="*/ 131826 w 327945"/>
                <a:gd name="connsiteY46" fmla="*/ 1021842 h 1673161"/>
                <a:gd name="connsiteX47" fmla="*/ 140589 w 327945"/>
                <a:gd name="connsiteY47" fmla="*/ 1074515 h 1673161"/>
                <a:gd name="connsiteX48" fmla="*/ 157734 w 327945"/>
                <a:gd name="connsiteY48" fmla="*/ 1091851 h 1673161"/>
                <a:gd name="connsiteX49" fmla="*/ 145352 w 327945"/>
                <a:gd name="connsiteY49" fmla="*/ 1111092 h 1673161"/>
                <a:gd name="connsiteX50" fmla="*/ 162878 w 327945"/>
                <a:gd name="connsiteY50" fmla="*/ 1120426 h 1673161"/>
                <a:gd name="connsiteX51" fmla="*/ 166878 w 327945"/>
                <a:gd name="connsiteY51" fmla="*/ 1137952 h 1673161"/>
                <a:gd name="connsiteX52" fmla="*/ 150400 w 327945"/>
                <a:gd name="connsiteY52" fmla="*/ 1146715 h 1673161"/>
                <a:gd name="connsiteX53" fmla="*/ 154400 w 327945"/>
                <a:gd name="connsiteY53" fmla="*/ 1174242 h 1673161"/>
                <a:gd name="connsiteX54" fmla="*/ 140684 w 327945"/>
                <a:gd name="connsiteY54" fmla="*/ 1236631 h 1673161"/>
                <a:gd name="connsiteX55" fmla="*/ 120587 w 327945"/>
                <a:gd name="connsiteY55" fmla="*/ 1277493 h 1673161"/>
                <a:gd name="connsiteX56" fmla="*/ 125063 w 327945"/>
                <a:gd name="connsiteY56" fmla="*/ 1301782 h 1673161"/>
                <a:gd name="connsiteX57" fmla="*/ 113062 w 327945"/>
                <a:gd name="connsiteY57" fmla="*/ 1332452 h 1673161"/>
                <a:gd name="connsiteX58" fmla="*/ 84106 w 327945"/>
                <a:gd name="connsiteY58" fmla="*/ 1353884 h 1673161"/>
                <a:gd name="connsiteX59" fmla="*/ 87440 w 327945"/>
                <a:gd name="connsiteY59" fmla="*/ 1405985 h 1673161"/>
                <a:gd name="connsiteX60" fmla="*/ 100775 w 327945"/>
                <a:gd name="connsiteY60" fmla="*/ 1424083 h 1673161"/>
                <a:gd name="connsiteX61" fmla="*/ 125921 w 327945"/>
                <a:gd name="connsiteY61" fmla="*/ 1420845 h 1673161"/>
                <a:gd name="connsiteX62" fmla="*/ 125254 w 327945"/>
                <a:gd name="connsiteY62" fmla="*/ 1458183 h 1673161"/>
                <a:gd name="connsiteX63" fmla="*/ 140875 w 327945"/>
                <a:gd name="connsiteY63" fmla="*/ 1487424 h 1673161"/>
                <a:gd name="connsiteX64" fmla="*/ 232220 w 327945"/>
                <a:gd name="connsiteY64" fmla="*/ 1494282 h 1673161"/>
                <a:gd name="connsiteX65" fmla="*/ 267271 w 327945"/>
                <a:gd name="connsiteY65" fmla="*/ 1502093 h 1673161"/>
                <a:gd name="connsiteX66" fmla="*/ 233744 w 327945"/>
                <a:gd name="connsiteY66" fmla="*/ 1501712 h 1673161"/>
                <a:gd name="connsiteX67" fmla="*/ 215551 w 327945"/>
                <a:gd name="connsiteY67" fmla="*/ 1514285 h 1673161"/>
                <a:gd name="connsiteX68" fmla="*/ 181451 w 327945"/>
                <a:gd name="connsiteY68" fmla="*/ 1532763 h 1673161"/>
                <a:gd name="connsiteX69" fmla="*/ 175355 w 327945"/>
                <a:gd name="connsiteY69" fmla="*/ 1580769 h 1673161"/>
                <a:gd name="connsiteX70" fmla="*/ 159353 w 327945"/>
                <a:gd name="connsiteY70" fmla="*/ 1581817 h 1673161"/>
                <a:gd name="connsiteX71" fmla="*/ 116777 w 327945"/>
                <a:gd name="connsiteY71" fmla="*/ 1565148 h 1673161"/>
                <a:gd name="connsiteX72" fmla="*/ 73533 w 327945"/>
                <a:gd name="connsiteY72" fmla="*/ 1529429 h 1673161"/>
                <a:gd name="connsiteX73" fmla="*/ 73533 w 327945"/>
                <a:gd name="connsiteY73" fmla="*/ 1529429 h 1673161"/>
                <a:gd name="connsiteX74" fmla="*/ 26479 w 327945"/>
                <a:gd name="connsiteY74" fmla="*/ 1500474 h 1673161"/>
                <a:gd name="connsiteX75" fmla="*/ 14669 w 327945"/>
                <a:gd name="connsiteY75" fmla="*/ 1468564 h 1673161"/>
                <a:gd name="connsiteX76" fmla="*/ 25337 w 327945"/>
                <a:gd name="connsiteY76" fmla="*/ 1439323 h 1673161"/>
                <a:gd name="connsiteX77" fmla="*/ 6382 w 327945"/>
                <a:gd name="connsiteY77" fmla="*/ 1406271 h 1673161"/>
                <a:gd name="connsiteX78" fmla="*/ 1524 w 327945"/>
                <a:gd name="connsiteY78" fmla="*/ 1322832 h 1673161"/>
                <a:gd name="connsiteX79" fmla="*/ 17526 w 327945"/>
                <a:gd name="connsiteY79" fmla="*/ 1276445 h 1673161"/>
                <a:gd name="connsiteX80" fmla="*/ 57436 w 327945"/>
                <a:gd name="connsiteY80" fmla="*/ 1239488 h 1673161"/>
                <a:gd name="connsiteX81" fmla="*/ 0 w 327945"/>
                <a:gd name="connsiteY81" fmla="*/ 1225582 h 1673161"/>
                <a:gd name="connsiteX82" fmla="*/ 36004 w 327945"/>
                <a:gd name="connsiteY82" fmla="*/ 1183957 h 1673161"/>
                <a:gd name="connsiteX83" fmla="*/ 48768 w 327945"/>
                <a:gd name="connsiteY83" fmla="*/ 1106614 h 1673161"/>
                <a:gd name="connsiteX84" fmla="*/ 90773 w 327945"/>
                <a:gd name="connsiteY84" fmla="*/ 1122807 h 1673161"/>
                <a:gd name="connsiteX85" fmla="*/ 110395 w 327945"/>
                <a:gd name="connsiteY85" fmla="*/ 1027938 h 1673161"/>
                <a:gd name="connsiteX86" fmla="*/ 85058 w 327945"/>
                <a:gd name="connsiteY86" fmla="*/ 1015842 h 1673161"/>
                <a:gd name="connsiteX87" fmla="*/ 73247 w 327945"/>
                <a:gd name="connsiteY87" fmla="*/ 1072706 h 1673161"/>
                <a:gd name="connsiteX88" fmla="*/ 49435 w 327945"/>
                <a:gd name="connsiteY88" fmla="*/ 1066419 h 1673161"/>
                <a:gd name="connsiteX89" fmla="*/ 61246 w 327945"/>
                <a:gd name="connsiteY89" fmla="*/ 1001363 h 1673161"/>
                <a:gd name="connsiteX90" fmla="*/ 74200 w 327945"/>
                <a:gd name="connsiteY90" fmla="*/ 918496 h 1673161"/>
                <a:gd name="connsiteX91" fmla="*/ 91535 w 327945"/>
                <a:gd name="connsiteY91" fmla="*/ 888302 h 1673161"/>
                <a:gd name="connsiteX92" fmla="*/ 80582 w 327945"/>
                <a:gd name="connsiteY92" fmla="*/ 845344 h 1673161"/>
                <a:gd name="connsiteX93" fmla="*/ 77438 w 327945"/>
                <a:gd name="connsiteY93" fmla="*/ 796290 h 1673161"/>
                <a:gd name="connsiteX94" fmla="*/ 93345 w 327945"/>
                <a:gd name="connsiteY94" fmla="*/ 794957 h 1673161"/>
                <a:gd name="connsiteX95" fmla="*/ 116491 w 327945"/>
                <a:gd name="connsiteY95" fmla="*/ 725329 h 1673161"/>
                <a:gd name="connsiteX96" fmla="*/ 142589 w 327945"/>
                <a:gd name="connsiteY96" fmla="*/ 657416 h 1673161"/>
                <a:gd name="connsiteX97" fmla="*/ 158591 w 327945"/>
                <a:gd name="connsiteY97" fmla="*/ 594646 h 1673161"/>
                <a:gd name="connsiteX98" fmla="*/ 149828 w 327945"/>
                <a:gd name="connsiteY98" fmla="*/ 532448 h 1673161"/>
                <a:gd name="connsiteX99" fmla="*/ 161163 w 327945"/>
                <a:gd name="connsiteY99" fmla="*/ 498348 h 1673161"/>
                <a:gd name="connsiteX100" fmla="*/ 156591 w 327945"/>
                <a:gd name="connsiteY100" fmla="*/ 447675 h 1673161"/>
                <a:gd name="connsiteX101" fmla="*/ 178689 w 327945"/>
                <a:gd name="connsiteY101" fmla="*/ 397859 h 1673161"/>
                <a:gd name="connsiteX102" fmla="*/ 185547 w 327945"/>
                <a:gd name="connsiteY102" fmla="*/ 319850 h 1673161"/>
                <a:gd name="connsiteX103" fmla="*/ 197644 w 327945"/>
                <a:gd name="connsiteY103" fmla="*/ 236982 h 1673161"/>
                <a:gd name="connsiteX104" fmla="*/ 209455 w 327945"/>
                <a:gd name="connsiteY104" fmla="*/ 148590 h 1673161"/>
                <a:gd name="connsiteX105" fmla="*/ 206597 w 327945"/>
                <a:gd name="connsiteY105" fmla="*/ 84487 h 1673161"/>
                <a:gd name="connsiteX106" fmla="*/ 198787 w 327945"/>
                <a:gd name="connsiteY106" fmla="*/ 29813 h 1673161"/>
                <a:gd name="connsiteX107" fmla="*/ 218218 w 327945"/>
                <a:gd name="connsiteY107" fmla="*/ 19812 h 1673161"/>
                <a:gd name="connsiteX108" fmla="*/ 228314 w 327945"/>
                <a:gd name="connsiteY108" fmla="*/ 0 h 1673161"/>
                <a:gd name="connsiteX109" fmla="*/ 246793 w 327945"/>
                <a:gd name="connsiteY109" fmla="*/ 26289 h 1673161"/>
                <a:gd name="connsiteX110" fmla="*/ 251746 w 327945"/>
                <a:gd name="connsiteY110" fmla="*/ 54293 h 1673161"/>
                <a:gd name="connsiteX111" fmla="*/ 271558 w 327945"/>
                <a:gd name="connsiteY111" fmla="*/ 70771 h 1673161"/>
                <a:gd name="connsiteX112" fmla="*/ 259747 w 327945"/>
                <a:gd name="connsiteY112" fmla="*/ 108585 h 1673161"/>
                <a:gd name="connsiteX113" fmla="*/ 280130 w 327945"/>
                <a:gd name="connsiteY113" fmla="*/ 152495 h 167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7945" h="1673161" extrusionOk="0">
                  <a:moveTo>
                    <a:pt x="264795" y="1518952"/>
                  </a:moveTo>
                  <a:lnTo>
                    <a:pt x="264795" y="1634109"/>
                  </a:lnTo>
                  <a:lnTo>
                    <a:pt x="305181" y="1634109"/>
                  </a:lnTo>
                  <a:lnTo>
                    <a:pt x="327946" y="1635443"/>
                  </a:lnTo>
                  <a:lnTo>
                    <a:pt x="315373" y="1656683"/>
                  </a:lnTo>
                  <a:lnTo>
                    <a:pt x="283083" y="1673162"/>
                  </a:lnTo>
                  <a:lnTo>
                    <a:pt x="264509" y="1671447"/>
                  </a:lnTo>
                  <a:lnTo>
                    <a:pt x="242126" y="1667161"/>
                  </a:lnTo>
                  <a:lnTo>
                    <a:pt x="214598" y="1651445"/>
                  </a:lnTo>
                  <a:lnTo>
                    <a:pt x="174974" y="1643729"/>
                  </a:lnTo>
                  <a:lnTo>
                    <a:pt x="127445" y="1614488"/>
                  </a:lnTo>
                  <a:lnTo>
                    <a:pt x="88868" y="1586579"/>
                  </a:lnTo>
                  <a:lnTo>
                    <a:pt x="36862" y="1529144"/>
                  </a:lnTo>
                  <a:lnTo>
                    <a:pt x="68009" y="1539812"/>
                  </a:lnTo>
                  <a:lnTo>
                    <a:pt x="121063" y="1574197"/>
                  </a:lnTo>
                  <a:lnTo>
                    <a:pt x="171164" y="1592676"/>
                  </a:lnTo>
                  <a:lnTo>
                    <a:pt x="190691" y="1568958"/>
                  </a:lnTo>
                  <a:lnTo>
                    <a:pt x="202978" y="1533906"/>
                  </a:lnTo>
                  <a:lnTo>
                    <a:pt x="237744" y="1512856"/>
                  </a:lnTo>
                  <a:lnTo>
                    <a:pt x="264700" y="1518952"/>
                  </a:lnTo>
                  <a:close/>
                  <a:moveTo>
                    <a:pt x="280416" y="152210"/>
                  </a:moveTo>
                  <a:lnTo>
                    <a:pt x="295275" y="206597"/>
                  </a:lnTo>
                  <a:lnTo>
                    <a:pt x="322517" y="201168"/>
                  </a:lnTo>
                  <a:lnTo>
                    <a:pt x="327088" y="211170"/>
                  </a:lnTo>
                  <a:lnTo>
                    <a:pt x="314135" y="252413"/>
                  </a:lnTo>
                  <a:lnTo>
                    <a:pt x="273082" y="272129"/>
                  </a:lnTo>
                  <a:lnTo>
                    <a:pt x="274320" y="338804"/>
                  </a:lnTo>
                  <a:lnTo>
                    <a:pt x="266414" y="351758"/>
                  </a:lnTo>
                  <a:lnTo>
                    <a:pt x="277749" y="367665"/>
                  </a:lnTo>
                  <a:lnTo>
                    <a:pt x="251079" y="392906"/>
                  </a:lnTo>
                  <a:lnTo>
                    <a:pt x="226314" y="431006"/>
                  </a:lnTo>
                  <a:lnTo>
                    <a:pt x="212884" y="468154"/>
                  </a:lnTo>
                  <a:lnTo>
                    <a:pt x="216503" y="507873"/>
                  </a:lnTo>
                  <a:lnTo>
                    <a:pt x="193167" y="550450"/>
                  </a:lnTo>
                  <a:lnTo>
                    <a:pt x="210503" y="622554"/>
                  </a:lnTo>
                  <a:lnTo>
                    <a:pt x="220313" y="630270"/>
                  </a:lnTo>
                  <a:lnTo>
                    <a:pt x="220313" y="669036"/>
                  </a:lnTo>
                  <a:cubicBezTo>
                    <a:pt x="220313" y="669036"/>
                    <a:pt x="198596" y="710565"/>
                    <a:pt x="198596" y="710565"/>
                  </a:cubicBezTo>
                  <a:lnTo>
                    <a:pt x="199358" y="746284"/>
                  </a:lnTo>
                  <a:lnTo>
                    <a:pt x="170783" y="774478"/>
                  </a:lnTo>
                  <a:lnTo>
                    <a:pt x="170783" y="814388"/>
                  </a:lnTo>
                  <a:cubicBezTo>
                    <a:pt x="170783" y="814388"/>
                    <a:pt x="182404" y="856965"/>
                    <a:pt x="182404" y="856965"/>
                  </a:cubicBezTo>
                  <a:lnTo>
                    <a:pt x="159734" y="872871"/>
                  </a:lnTo>
                  <a:lnTo>
                    <a:pt x="149638" y="912209"/>
                  </a:lnTo>
                  <a:lnTo>
                    <a:pt x="140779" y="957834"/>
                  </a:lnTo>
                  <a:lnTo>
                    <a:pt x="147066" y="1012507"/>
                  </a:lnTo>
                  <a:lnTo>
                    <a:pt x="131826" y="1021842"/>
                  </a:lnTo>
                  <a:lnTo>
                    <a:pt x="140589" y="1074515"/>
                  </a:lnTo>
                  <a:lnTo>
                    <a:pt x="157734" y="1091851"/>
                  </a:lnTo>
                  <a:lnTo>
                    <a:pt x="145352" y="1111092"/>
                  </a:lnTo>
                  <a:lnTo>
                    <a:pt x="162878" y="1120426"/>
                  </a:lnTo>
                  <a:lnTo>
                    <a:pt x="166878" y="1137952"/>
                  </a:lnTo>
                  <a:lnTo>
                    <a:pt x="150400" y="1146715"/>
                  </a:lnTo>
                  <a:lnTo>
                    <a:pt x="154400" y="1174242"/>
                  </a:lnTo>
                  <a:lnTo>
                    <a:pt x="140684" y="1236631"/>
                  </a:lnTo>
                  <a:lnTo>
                    <a:pt x="120587" y="1277493"/>
                  </a:lnTo>
                  <a:lnTo>
                    <a:pt x="125063" y="1301782"/>
                  </a:lnTo>
                  <a:lnTo>
                    <a:pt x="113062" y="1332452"/>
                  </a:lnTo>
                  <a:lnTo>
                    <a:pt x="84106" y="1353884"/>
                  </a:lnTo>
                  <a:lnTo>
                    <a:pt x="87440" y="1405985"/>
                  </a:lnTo>
                  <a:lnTo>
                    <a:pt x="100775" y="1424083"/>
                  </a:lnTo>
                  <a:lnTo>
                    <a:pt x="125921" y="1420845"/>
                  </a:lnTo>
                  <a:lnTo>
                    <a:pt x="125254" y="1458183"/>
                  </a:lnTo>
                  <a:lnTo>
                    <a:pt x="140875" y="1487424"/>
                  </a:lnTo>
                  <a:lnTo>
                    <a:pt x="232220" y="1494282"/>
                  </a:lnTo>
                  <a:lnTo>
                    <a:pt x="267271" y="1502093"/>
                  </a:lnTo>
                  <a:lnTo>
                    <a:pt x="233744" y="1501712"/>
                  </a:lnTo>
                  <a:lnTo>
                    <a:pt x="215551" y="1514285"/>
                  </a:lnTo>
                  <a:lnTo>
                    <a:pt x="181451" y="1532763"/>
                  </a:lnTo>
                  <a:lnTo>
                    <a:pt x="175355" y="1580769"/>
                  </a:lnTo>
                  <a:lnTo>
                    <a:pt x="159353" y="1581817"/>
                  </a:lnTo>
                  <a:lnTo>
                    <a:pt x="116777" y="1565148"/>
                  </a:lnTo>
                  <a:lnTo>
                    <a:pt x="73533" y="1529429"/>
                  </a:lnTo>
                  <a:lnTo>
                    <a:pt x="73533" y="1529429"/>
                  </a:lnTo>
                  <a:lnTo>
                    <a:pt x="26479" y="1500474"/>
                  </a:lnTo>
                  <a:lnTo>
                    <a:pt x="14669" y="1468564"/>
                  </a:lnTo>
                  <a:lnTo>
                    <a:pt x="25337" y="1439323"/>
                  </a:lnTo>
                  <a:lnTo>
                    <a:pt x="6382" y="1406271"/>
                  </a:lnTo>
                  <a:lnTo>
                    <a:pt x="1524" y="1322832"/>
                  </a:lnTo>
                  <a:lnTo>
                    <a:pt x="17526" y="1276445"/>
                  </a:lnTo>
                  <a:lnTo>
                    <a:pt x="57436" y="1239488"/>
                  </a:lnTo>
                  <a:lnTo>
                    <a:pt x="0" y="1225582"/>
                  </a:lnTo>
                  <a:lnTo>
                    <a:pt x="36004" y="1183957"/>
                  </a:lnTo>
                  <a:lnTo>
                    <a:pt x="48768" y="1106614"/>
                  </a:lnTo>
                  <a:lnTo>
                    <a:pt x="90773" y="1122807"/>
                  </a:lnTo>
                  <a:lnTo>
                    <a:pt x="110395" y="1027938"/>
                  </a:lnTo>
                  <a:lnTo>
                    <a:pt x="85058" y="1015842"/>
                  </a:lnTo>
                  <a:lnTo>
                    <a:pt x="73247" y="1072706"/>
                  </a:lnTo>
                  <a:lnTo>
                    <a:pt x="49435" y="1066419"/>
                  </a:lnTo>
                  <a:lnTo>
                    <a:pt x="61246" y="1001363"/>
                  </a:lnTo>
                  <a:lnTo>
                    <a:pt x="74200" y="918496"/>
                  </a:lnTo>
                  <a:lnTo>
                    <a:pt x="91535" y="888302"/>
                  </a:lnTo>
                  <a:lnTo>
                    <a:pt x="80582" y="845344"/>
                  </a:lnTo>
                  <a:lnTo>
                    <a:pt x="77438" y="796290"/>
                  </a:lnTo>
                  <a:lnTo>
                    <a:pt x="93345" y="794957"/>
                  </a:lnTo>
                  <a:lnTo>
                    <a:pt x="116491" y="725329"/>
                  </a:lnTo>
                  <a:lnTo>
                    <a:pt x="142589" y="657416"/>
                  </a:lnTo>
                  <a:lnTo>
                    <a:pt x="158591" y="594646"/>
                  </a:lnTo>
                  <a:lnTo>
                    <a:pt x="149828" y="532448"/>
                  </a:lnTo>
                  <a:lnTo>
                    <a:pt x="161163" y="498348"/>
                  </a:lnTo>
                  <a:lnTo>
                    <a:pt x="156591" y="447675"/>
                  </a:lnTo>
                  <a:lnTo>
                    <a:pt x="178689" y="397859"/>
                  </a:lnTo>
                  <a:lnTo>
                    <a:pt x="185547" y="319850"/>
                  </a:lnTo>
                  <a:lnTo>
                    <a:pt x="197644" y="236982"/>
                  </a:lnTo>
                  <a:lnTo>
                    <a:pt x="209455" y="148590"/>
                  </a:lnTo>
                  <a:lnTo>
                    <a:pt x="206597" y="84487"/>
                  </a:lnTo>
                  <a:lnTo>
                    <a:pt x="198787" y="29813"/>
                  </a:lnTo>
                  <a:lnTo>
                    <a:pt x="218218" y="19812"/>
                  </a:lnTo>
                  <a:lnTo>
                    <a:pt x="228314" y="0"/>
                  </a:lnTo>
                  <a:lnTo>
                    <a:pt x="246793" y="26289"/>
                  </a:lnTo>
                  <a:lnTo>
                    <a:pt x="251746" y="54293"/>
                  </a:lnTo>
                  <a:lnTo>
                    <a:pt x="271558" y="70771"/>
                  </a:lnTo>
                  <a:lnTo>
                    <a:pt x="259747" y="108585"/>
                  </a:lnTo>
                  <a:lnTo>
                    <a:pt x="280130" y="15249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F384B9E1-93DC-93A5-FC5D-0FC672304090}"/>
                </a:ext>
              </a:extLst>
            </p:cNvPr>
            <p:cNvSpPr/>
            <p:nvPr/>
          </p:nvSpPr>
          <p:spPr bwMode="auto">
            <a:xfrm>
              <a:off x="15413196" y="7018083"/>
              <a:ext cx="284511" cy="420338"/>
            </a:xfrm>
            <a:custGeom>
              <a:avLst/>
              <a:gdLst>
                <a:gd name="connsiteX0" fmla="*/ 173450 w 284511"/>
                <a:gd name="connsiteY0" fmla="*/ 400145 h 420338"/>
                <a:gd name="connsiteX1" fmla="*/ 168783 w 284511"/>
                <a:gd name="connsiteY1" fmla="*/ 398145 h 420338"/>
                <a:gd name="connsiteX2" fmla="*/ 146399 w 284511"/>
                <a:gd name="connsiteY2" fmla="*/ 403003 h 420338"/>
                <a:gd name="connsiteX3" fmla="*/ 123349 w 284511"/>
                <a:gd name="connsiteY3" fmla="*/ 397859 h 420338"/>
                <a:gd name="connsiteX4" fmla="*/ 105442 w 284511"/>
                <a:gd name="connsiteY4" fmla="*/ 400431 h 420338"/>
                <a:gd name="connsiteX5" fmla="*/ 44005 w 284511"/>
                <a:gd name="connsiteY5" fmla="*/ 399478 h 420338"/>
                <a:gd name="connsiteX6" fmla="*/ 49530 w 284511"/>
                <a:gd name="connsiteY6" fmla="*/ 369856 h 420338"/>
                <a:gd name="connsiteX7" fmla="*/ 34671 w 284511"/>
                <a:gd name="connsiteY7" fmla="*/ 345091 h 420338"/>
                <a:gd name="connsiteX8" fmla="*/ 17431 w 284511"/>
                <a:gd name="connsiteY8" fmla="*/ 338614 h 420338"/>
                <a:gd name="connsiteX9" fmla="*/ 9716 w 284511"/>
                <a:gd name="connsiteY9" fmla="*/ 321755 h 420338"/>
                <a:gd name="connsiteX10" fmla="*/ 0 w 284511"/>
                <a:gd name="connsiteY10" fmla="*/ 316325 h 420338"/>
                <a:gd name="connsiteX11" fmla="*/ 571 w 284511"/>
                <a:gd name="connsiteY11" fmla="*/ 306133 h 420338"/>
                <a:gd name="connsiteX12" fmla="*/ 10287 w 284511"/>
                <a:gd name="connsiteY12" fmla="*/ 279463 h 420338"/>
                <a:gd name="connsiteX13" fmla="*/ 28194 w 284511"/>
                <a:gd name="connsiteY13" fmla="*/ 243078 h 420338"/>
                <a:gd name="connsiteX14" fmla="*/ 39148 w 284511"/>
                <a:gd name="connsiteY14" fmla="*/ 242697 h 420338"/>
                <a:gd name="connsiteX15" fmla="*/ 61627 w 284511"/>
                <a:gd name="connsiteY15" fmla="*/ 220694 h 420338"/>
                <a:gd name="connsiteX16" fmla="*/ 76010 w 284511"/>
                <a:gd name="connsiteY16" fmla="*/ 220123 h 420338"/>
                <a:gd name="connsiteX17" fmla="*/ 97155 w 284511"/>
                <a:gd name="connsiteY17" fmla="*/ 235458 h 420338"/>
                <a:gd name="connsiteX18" fmla="*/ 123159 w 284511"/>
                <a:gd name="connsiteY18" fmla="*/ 222790 h 420338"/>
                <a:gd name="connsiteX19" fmla="*/ 126683 w 284511"/>
                <a:gd name="connsiteY19" fmla="*/ 207169 h 420338"/>
                <a:gd name="connsiteX20" fmla="*/ 135160 w 284511"/>
                <a:gd name="connsiteY20" fmla="*/ 191833 h 420338"/>
                <a:gd name="connsiteX21" fmla="*/ 140970 w 284511"/>
                <a:gd name="connsiteY21" fmla="*/ 172879 h 420338"/>
                <a:gd name="connsiteX22" fmla="*/ 161163 w 284511"/>
                <a:gd name="connsiteY22" fmla="*/ 157258 h 420338"/>
                <a:gd name="connsiteX23" fmla="*/ 168879 w 284511"/>
                <a:gd name="connsiteY23" fmla="*/ 130873 h 420338"/>
                <a:gd name="connsiteX24" fmla="*/ 176784 w 284511"/>
                <a:gd name="connsiteY24" fmla="*/ 122491 h 420338"/>
                <a:gd name="connsiteX25" fmla="*/ 182213 w 284511"/>
                <a:gd name="connsiteY25" fmla="*/ 102679 h 420338"/>
                <a:gd name="connsiteX26" fmla="*/ 192215 w 284511"/>
                <a:gd name="connsiteY26" fmla="*/ 78581 h 420338"/>
                <a:gd name="connsiteX27" fmla="*/ 224028 w 284511"/>
                <a:gd name="connsiteY27" fmla="*/ 49054 h 420338"/>
                <a:gd name="connsiteX28" fmla="*/ 226029 w 284511"/>
                <a:gd name="connsiteY28" fmla="*/ 36385 h 420338"/>
                <a:gd name="connsiteX29" fmla="*/ 230220 w 284511"/>
                <a:gd name="connsiteY29" fmla="*/ 29527 h 420338"/>
                <a:gd name="connsiteX30" fmla="*/ 215265 w 284511"/>
                <a:gd name="connsiteY30" fmla="*/ 14288 h 420338"/>
                <a:gd name="connsiteX31" fmla="*/ 216504 w 284511"/>
                <a:gd name="connsiteY31" fmla="*/ 2286 h 420338"/>
                <a:gd name="connsiteX32" fmla="*/ 227172 w 284511"/>
                <a:gd name="connsiteY32" fmla="*/ 0 h 420338"/>
                <a:gd name="connsiteX33" fmla="*/ 242126 w 284511"/>
                <a:gd name="connsiteY33" fmla="*/ 24384 h 420338"/>
                <a:gd name="connsiteX34" fmla="*/ 244697 w 284511"/>
                <a:gd name="connsiteY34" fmla="*/ 49720 h 420338"/>
                <a:gd name="connsiteX35" fmla="*/ 243364 w 284511"/>
                <a:gd name="connsiteY35" fmla="*/ 75057 h 420338"/>
                <a:gd name="connsiteX36" fmla="*/ 263843 w 284511"/>
                <a:gd name="connsiteY36" fmla="*/ 109442 h 420338"/>
                <a:gd name="connsiteX37" fmla="*/ 242793 w 284511"/>
                <a:gd name="connsiteY37" fmla="*/ 109061 h 420338"/>
                <a:gd name="connsiteX38" fmla="*/ 232124 w 284511"/>
                <a:gd name="connsiteY38" fmla="*/ 111728 h 420338"/>
                <a:gd name="connsiteX39" fmla="*/ 214884 w 284511"/>
                <a:gd name="connsiteY39" fmla="*/ 107918 h 420338"/>
                <a:gd name="connsiteX40" fmla="*/ 206693 w 284511"/>
                <a:gd name="connsiteY40" fmla="*/ 125730 h 420338"/>
                <a:gd name="connsiteX41" fmla="*/ 228886 w 284511"/>
                <a:gd name="connsiteY41" fmla="*/ 147923 h 420338"/>
                <a:gd name="connsiteX42" fmla="*/ 245364 w 284511"/>
                <a:gd name="connsiteY42" fmla="*/ 154400 h 420338"/>
                <a:gd name="connsiteX43" fmla="*/ 250793 w 284511"/>
                <a:gd name="connsiteY43" fmla="*/ 170021 h 420338"/>
                <a:gd name="connsiteX44" fmla="*/ 262604 w 284511"/>
                <a:gd name="connsiteY44" fmla="*/ 195929 h 420338"/>
                <a:gd name="connsiteX45" fmla="*/ 256699 w 284511"/>
                <a:gd name="connsiteY45" fmla="*/ 206311 h 420338"/>
                <a:gd name="connsiteX46" fmla="*/ 237744 w 284511"/>
                <a:gd name="connsiteY46" fmla="*/ 244411 h 420338"/>
                <a:gd name="connsiteX47" fmla="*/ 228695 w 284511"/>
                <a:gd name="connsiteY47" fmla="*/ 251269 h 420338"/>
                <a:gd name="connsiteX48" fmla="*/ 225743 w 284511"/>
                <a:gd name="connsiteY48" fmla="*/ 280511 h 420338"/>
                <a:gd name="connsiteX49" fmla="*/ 229553 w 284511"/>
                <a:gd name="connsiteY49" fmla="*/ 296418 h 420338"/>
                <a:gd name="connsiteX50" fmla="*/ 226600 w 284511"/>
                <a:gd name="connsiteY50" fmla="*/ 307562 h 420338"/>
                <a:gd name="connsiteX51" fmla="*/ 244412 w 284511"/>
                <a:gd name="connsiteY51" fmla="*/ 327088 h 420338"/>
                <a:gd name="connsiteX52" fmla="*/ 247650 w 284511"/>
                <a:gd name="connsiteY52" fmla="*/ 340519 h 420338"/>
                <a:gd name="connsiteX53" fmla="*/ 261652 w 284511"/>
                <a:gd name="connsiteY53" fmla="*/ 359950 h 420338"/>
                <a:gd name="connsiteX54" fmla="*/ 278892 w 284511"/>
                <a:gd name="connsiteY54" fmla="*/ 372046 h 420338"/>
                <a:gd name="connsiteX55" fmla="*/ 280511 w 284511"/>
                <a:gd name="connsiteY55" fmla="*/ 389191 h 420338"/>
                <a:gd name="connsiteX56" fmla="*/ 284512 w 284511"/>
                <a:gd name="connsiteY56" fmla="*/ 400145 h 420338"/>
                <a:gd name="connsiteX57" fmla="*/ 281845 w 284511"/>
                <a:gd name="connsiteY57" fmla="*/ 420338 h 420338"/>
                <a:gd name="connsiteX58" fmla="*/ 251841 w 284511"/>
                <a:gd name="connsiteY58" fmla="*/ 411480 h 420338"/>
                <a:gd name="connsiteX59" fmla="*/ 221266 w 284511"/>
                <a:gd name="connsiteY59" fmla="*/ 401669 h 420338"/>
                <a:gd name="connsiteX60" fmla="*/ 173736 w 284511"/>
                <a:gd name="connsiteY60" fmla="*/ 400145 h 42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84511" h="420338" extrusionOk="0">
                  <a:moveTo>
                    <a:pt x="173450" y="400145"/>
                  </a:moveTo>
                  <a:lnTo>
                    <a:pt x="168783" y="398145"/>
                  </a:lnTo>
                  <a:lnTo>
                    <a:pt x="146399" y="403003"/>
                  </a:lnTo>
                  <a:lnTo>
                    <a:pt x="123349" y="397859"/>
                  </a:lnTo>
                  <a:lnTo>
                    <a:pt x="105442" y="400431"/>
                  </a:lnTo>
                  <a:lnTo>
                    <a:pt x="44005" y="399478"/>
                  </a:lnTo>
                  <a:lnTo>
                    <a:pt x="49530" y="369856"/>
                  </a:lnTo>
                  <a:lnTo>
                    <a:pt x="34671" y="345091"/>
                  </a:lnTo>
                  <a:lnTo>
                    <a:pt x="17431" y="338614"/>
                  </a:lnTo>
                  <a:lnTo>
                    <a:pt x="9716" y="321755"/>
                  </a:lnTo>
                  <a:lnTo>
                    <a:pt x="0" y="316325"/>
                  </a:lnTo>
                  <a:lnTo>
                    <a:pt x="571" y="306133"/>
                  </a:lnTo>
                  <a:lnTo>
                    <a:pt x="10287" y="279463"/>
                  </a:lnTo>
                  <a:lnTo>
                    <a:pt x="28194" y="243078"/>
                  </a:lnTo>
                  <a:lnTo>
                    <a:pt x="39148" y="242697"/>
                  </a:lnTo>
                  <a:lnTo>
                    <a:pt x="61627" y="220694"/>
                  </a:lnTo>
                  <a:lnTo>
                    <a:pt x="76010" y="220123"/>
                  </a:lnTo>
                  <a:lnTo>
                    <a:pt x="97155" y="235458"/>
                  </a:lnTo>
                  <a:lnTo>
                    <a:pt x="123159" y="222790"/>
                  </a:lnTo>
                  <a:lnTo>
                    <a:pt x="126683" y="207169"/>
                  </a:lnTo>
                  <a:lnTo>
                    <a:pt x="135160" y="191833"/>
                  </a:lnTo>
                  <a:lnTo>
                    <a:pt x="140970" y="172879"/>
                  </a:lnTo>
                  <a:lnTo>
                    <a:pt x="161163" y="157258"/>
                  </a:lnTo>
                  <a:lnTo>
                    <a:pt x="168879" y="130873"/>
                  </a:lnTo>
                  <a:lnTo>
                    <a:pt x="176784" y="122491"/>
                  </a:lnTo>
                  <a:lnTo>
                    <a:pt x="182213" y="102679"/>
                  </a:lnTo>
                  <a:lnTo>
                    <a:pt x="192215" y="78581"/>
                  </a:lnTo>
                  <a:lnTo>
                    <a:pt x="224028" y="49054"/>
                  </a:lnTo>
                  <a:lnTo>
                    <a:pt x="226029" y="36385"/>
                  </a:lnTo>
                  <a:lnTo>
                    <a:pt x="230220" y="29527"/>
                  </a:lnTo>
                  <a:lnTo>
                    <a:pt x="215265" y="14288"/>
                  </a:lnTo>
                  <a:lnTo>
                    <a:pt x="216504" y="2286"/>
                  </a:lnTo>
                  <a:lnTo>
                    <a:pt x="227172" y="0"/>
                  </a:lnTo>
                  <a:lnTo>
                    <a:pt x="242126" y="24384"/>
                  </a:lnTo>
                  <a:lnTo>
                    <a:pt x="244697" y="49720"/>
                  </a:lnTo>
                  <a:lnTo>
                    <a:pt x="243364" y="75057"/>
                  </a:lnTo>
                  <a:lnTo>
                    <a:pt x="263843" y="109442"/>
                  </a:lnTo>
                  <a:lnTo>
                    <a:pt x="242793" y="109061"/>
                  </a:lnTo>
                  <a:lnTo>
                    <a:pt x="232124" y="111728"/>
                  </a:lnTo>
                  <a:lnTo>
                    <a:pt x="214884" y="107918"/>
                  </a:lnTo>
                  <a:lnTo>
                    <a:pt x="206693" y="125730"/>
                  </a:lnTo>
                  <a:lnTo>
                    <a:pt x="228886" y="147923"/>
                  </a:lnTo>
                  <a:lnTo>
                    <a:pt x="245364" y="154400"/>
                  </a:lnTo>
                  <a:lnTo>
                    <a:pt x="250793" y="170021"/>
                  </a:lnTo>
                  <a:lnTo>
                    <a:pt x="262604" y="195929"/>
                  </a:lnTo>
                  <a:lnTo>
                    <a:pt x="256699" y="206311"/>
                  </a:lnTo>
                  <a:lnTo>
                    <a:pt x="237744" y="244411"/>
                  </a:lnTo>
                  <a:lnTo>
                    <a:pt x="228695" y="251269"/>
                  </a:lnTo>
                  <a:lnTo>
                    <a:pt x="225743" y="280511"/>
                  </a:lnTo>
                  <a:lnTo>
                    <a:pt x="229553" y="296418"/>
                  </a:lnTo>
                  <a:lnTo>
                    <a:pt x="226600" y="307562"/>
                  </a:lnTo>
                  <a:lnTo>
                    <a:pt x="244412" y="327088"/>
                  </a:lnTo>
                  <a:lnTo>
                    <a:pt x="247650" y="340519"/>
                  </a:lnTo>
                  <a:lnTo>
                    <a:pt x="261652" y="359950"/>
                  </a:lnTo>
                  <a:lnTo>
                    <a:pt x="278892" y="372046"/>
                  </a:lnTo>
                  <a:lnTo>
                    <a:pt x="280511" y="389191"/>
                  </a:lnTo>
                  <a:lnTo>
                    <a:pt x="284512" y="400145"/>
                  </a:lnTo>
                  <a:lnTo>
                    <a:pt x="281845" y="420338"/>
                  </a:lnTo>
                  <a:lnTo>
                    <a:pt x="251841" y="411480"/>
                  </a:lnTo>
                  <a:lnTo>
                    <a:pt x="221266" y="401669"/>
                  </a:lnTo>
                  <a:lnTo>
                    <a:pt x="173736" y="40014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435CFD66-ADFA-4576-0042-6F3734A259E4}"/>
                </a:ext>
              </a:extLst>
            </p:cNvPr>
            <p:cNvSpPr/>
            <p:nvPr/>
          </p:nvSpPr>
          <p:spPr bwMode="auto">
            <a:xfrm>
              <a:off x="17876170" y="5276245"/>
              <a:ext cx="2316956" cy="1536668"/>
            </a:xfrm>
            <a:custGeom>
              <a:avLst/>
              <a:gdLst>
                <a:gd name="connsiteX0" fmla="*/ 1384459 w 2316956"/>
                <a:gd name="connsiteY0" fmla="*/ 1518094 h 1536668"/>
                <a:gd name="connsiteX1" fmla="*/ 1351883 w 2316956"/>
                <a:gd name="connsiteY1" fmla="*/ 1536668 h 1536668"/>
                <a:gd name="connsiteX2" fmla="*/ 1320927 w 2316956"/>
                <a:gd name="connsiteY2" fmla="*/ 1524667 h 1536668"/>
                <a:gd name="connsiteX3" fmla="*/ 1319879 w 2316956"/>
                <a:gd name="connsiteY3" fmla="*/ 1491234 h 1536668"/>
                <a:gd name="connsiteX4" fmla="*/ 1338453 w 2316956"/>
                <a:gd name="connsiteY4" fmla="*/ 1473613 h 1536668"/>
                <a:gd name="connsiteX5" fmla="*/ 1379697 w 2316956"/>
                <a:gd name="connsiteY5" fmla="*/ 1462659 h 1536668"/>
                <a:gd name="connsiteX6" fmla="*/ 1401414 w 2316956"/>
                <a:gd name="connsiteY6" fmla="*/ 1463421 h 1536668"/>
                <a:gd name="connsiteX7" fmla="*/ 1409890 w 2316956"/>
                <a:gd name="connsiteY7" fmla="*/ 1478375 h 1536668"/>
                <a:gd name="connsiteX8" fmla="*/ 1393317 w 2316956"/>
                <a:gd name="connsiteY8" fmla="*/ 1495520 h 1536668"/>
                <a:gd name="connsiteX9" fmla="*/ 1384555 w 2316956"/>
                <a:gd name="connsiteY9" fmla="*/ 1517999 h 1536668"/>
                <a:gd name="connsiteX10" fmla="*/ 2038636 w 2316956"/>
                <a:gd name="connsiteY10" fmla="*/ 185452 h 1536668"/>
                <a:gd name="connsiteX11" fmla="*/ 2104358 w 2316956"/>
                <a:gd name="connsiteY11" fmla="*/ 201168 h 1536668"/>
                <a:gd name="connsiteX12" fmla="*/ 2149127 w 2316956"/>
                <a:gd name="connsiteY12" fmla="*/ 235648 h 1536668"/>
                <a:gd name="connsiteX13" fmla="*/ 2164366 w 2316956"/>
                <a:gd name="connsiteY13" fmla="*/ 281083 h 1536668"/>
                <a:gd name="connsiteX14" fmla="*/ 2221801 w 2316956"/>
                <a:gd name="connsiteY14" fmla="*/ 281083 h 1536668"/>
                <a:gd name="connsiteX15" fmla="*/ 2254568 w 2316956"/>
                <a:gd name="connsiteY15" fmla="*/ 262128 h 1536668"/>
                <a:gd name="connsiteX16" fmla="*/ 2316957 w 2316956"/>
                <a:gd name="connsiteY16" fmla="*/ 247840 h 1536668"/>
                <a:gd name="connsiteX17" fmla="*/ 2297144 w 2316956"/>
                <a:gd name="connsiteY17" fmla="*/ 291084 h 1536668"/>
                <a:gd name="connsiteX18" fmla="*/ 2282477 w 2316956"/>
                <a:gd name="connsiteY18" fmla="*/ 308610 h 1536668"/>
                <a:gd name="connsiteX19" fmla="*/ 2269521 w 2316956"/>
                <a:gd name="connsiteY19" fmla="*/ 360521 h 1536668"/>
                <a:gd name="connsiteX20" fmla="*/ 2244090 w 2316956"/>
                <a:gd name="connsiteY20" fmla="*/ 406051 h 1536668"/>
                <a:gd name="connsiteX21" fmla="*/ 2198275 w 2316956"/>
                <a:gd name="connsiteY21" fmla="*/ 397859 h 1536668"/>
                <a:gd name="connsiteX22" fmla="*/ 2165795 w 2316956"/>
                <a:gd name="connsiteY22" fmla="*/ 414337 h 1536668"/>
                <a:gd name="connsiteX23" fmla="*/ 2175796 w 2316956"/>
                <a:gd name="connsiteY23" fmla="*/ 454057 h 1536668"/>
                <a:gd name="connsiteX24" fmla="*/ 2170367 w 2316956"/>
                <a:gd name="connsiteY24" fmla="*/ 508254 h 1536668"/>
                <a:gd name="connsiteX25" fmla="*/ 2151126 w 2316956"/>
                <a:gd name="connsiteY25" fmla="*/ 509492 h 1536668"/>
                <a:gd name="connsiteX26" fmla="*/ 2151412 w 2316956"/>
                <a:gd name="connsiteY26" fmla="*/ 532543 h 1536668"/>
                <a:gd name="connsiteX27" fmla="*/ 2127028 w 2316956"/>
                <a:gd name="connsiteY27" fmla="*/ 505777 h 1536668"/>
                <a:gd name="connsiteX28" fmla="*/ 2112074 w 2316956"/>
                <a:gd name="connsiteY28" fmla="*/ 531209 h 1536668"/>
                <a:gd name="connsiteX29" fmla="*/ 2053781 w 2316956"/>
                <a:gd name="connsiteY29" fmla="*/ 550735 h 1536668"/>
                <a:gd name="connsiteX30" fmla="*/ 2059687 w 2316956"/>
                <a:gd name="connsiteY30" fmla="*/ 574453 h 1536668"/>
                <a:gd name="connsiteX31" fmla="*/ 2027111 w 2316956"/>
                <a:gd name="connsiteY31" fmla="*/ 572738 h 1536668"/>
                <a:gd name="connsiteX32" fmla="*/ 2009204 w 2316956"/>
                <a:gd name="connsiteY32" fmla="*/ 558736 h 1536668"/>
                <a:gd name="connsiteX33" fmla="*/ 1983201 w 2316956"/>
                <a:gd name="connsiteY33" fmla="*/ 590550 h 1536668"/>
                <a:gd name="connsiteX34" fmla="*/ 1941576 w 2316956"/>
                <a:gd name="connsiteY34" fmla="*/ 614553 h 1536668"/>
                <a:gd name="connsiteX35" fmla="*/ 1910906 w 2316956"/>
                <a:gd name="connsiteY35" fmla="*/ 643128 h 1536668"/>
                <a:gd name="connsiteX36" fmla="*/ 1858137 w 2316956"/>
                <a:gd name="connsiteY36" fmla="*/ 656082 h 1536668"/>
                <a:gd name="connsiteX37" fmla="*/ 1830419 w 2316956"/>
                <a:gd name="connsiteY37" fmla="*/ 676656 h 1536668"/>
                <a:gd name="connsiteX38" fmla="*/ 1789747 w 2316956"/>
                <a:gd name="connsiteY38" fmla="*/ 688658 h 1536668"/>
                <a:gd name="connsiteX39" fmla="*/ 1809845 w 2316956"/>
                <a:gd name="connsiteY39" fmla="*/ 668179 h 1536668"/>
                <a:gd name="connsiteX40" fmla="*/ 1801939 w 2316956"/>
                <a:gd name="connsiteY40" fmla="*/ 651034 h 1536668"/>
                <a:gd name="connsiteX41" fmla="*/ 1831848 w 2316956"/>
                <a:gd name="connsiteY41" fmla="*/ 621220 h 1536668"/>
                <a:gd name="connsiteX42" fmla="*/ 1811941 w 2316956"/>
                <a:gd name="connsiteY42" fmla="*/ 597789 h 1536668"/>
                <a:gd name="connsiteX43" fmla="*/ 1779079 w 2316956"/>
                <a:gd name="connsiteY43" fmla="*/ 613505 h 1536668"/>
                <a:gd name="connsiteX44" fmla="*/ 1736407 w 2316956"/>
                <a:gd name="connsiteY44" fmla="*/ 644366 h 1536668"/>
                <a:gd name="connsiteX45" fmla="*/ 1713072 w 2316956"/>
                <a:gd name="connsiteY45" fmla="*/ 672941 h 1536668"/>
                <a:gd name="connsiteX46" fmla="*/ 1676019 w 2316956"/>
                <a:gd name="connsiteY46" fmla="*/ 674942 h 1536668"/>
                <a:gd name="connsiteX47" fmla="*/ 1656779 w 2316956"/>
                <a:gd name="connsiteY47" fmla="*/ 695516 h 1536668"/>
                <a:gd name="connsiteX48" fmla="*/ 1676686 w 2316956"/>
                <a:gd name="connsiteY48" fmla="*/ 725138 h 1536668"/>
                <a:gd name="connsiteX49" fmla="*/ 1707546 w 2316956"/>
                <a:gd name="connsiteY49" fmla="*/ 732282 h 1536668"/>
                <a:gd name="connsiteX50" fmla="*/ 1708785 w 2316956"/>
                <a:gd name="connsiteY50" fmla="*/ 751713 h 1536668"/>
                <a:gd name="connsiteX51" fmla="*/ 1738693 w 2316956"/>
                <a:gd name="connsiteY51" fmla="*/ 764381 h 1536668"/>
                <a:gd name="connsiteX52" fmla="*/ 1780985 w 2316956"/>
                <a:gd name="connsiteY52" fmla="*/ 733425 h 1536668"/>
                <a:gd name="connsiteX53" fmla="*/ 1814513 w 2316956"/>
                <a:gd name="connsiteY53" fmla="*/ 750284 h 1536668"/>
                <a:gd name="connsiteX54" fmla="*/ 1838897 w 2316956"/>
                <a:gd name="connsiteY54" fmla="*/ 751332 h 1536668"/>
                <a:gd name="connsiteX55" fmla="*/ 1845088 w 2316956"/>
                <a:gd name="connsiteY55" fmla="*/ 774097 h 1536668"/>
                <a:gd name="connsiteX56" fmla="*/ 1791558 w 2316956"/>
                <a:gd name="connsiteY56" fmla="*/ 786193 h 1536668"/>
                <a:gd name="connsiteX57" fmla="*/ 1773937 w 2316956"/>
                <a:gd name="connsiteY57" fmla="*/ 809339 h 1536668"/>
                <a:gd name="connsiteX58" fmla="*/ 1737170 w 2316956"/>
                <a:gd name="connsiteY58" fmla="*/ 830866 h 1536668"/>
                <a:gd name="connsiteX59" fmla="*/ 1717739 w 2316956"/>
                <a:gd name="connsiteY59" fmla="*/ 860679 h 1536668"/>
                <a:gd name="connsiteX60" fmla="*/ 1758411 w 2316956"/>
                <a:gd name="connsiteY60" fmla="*/ 884015 h 1536668"/>
                <a:gd name="connsiteX61" fmla="*/ 1773269 w 2316956"/>
                <a:gd name="connsiteY61" fmla="*/ 925640 h 1536668"/>
                <a:gd name="connsiteX62" fmla="*/ 1796320 w 2316956"/>
                <a:gd name="connsiteY62" fmla="*/ 964025 h 1536668"/>
                <a:gd name="connsiteX63" fmla="*/ 1821942 w 2316956"/>
                <a:gd name="connsiteY63" fmla="*/ 996125 h 1536668"/>
                <a:gd name="connsiteX64" fmla="*/ 1821276 w 2316956"/>
                <a:gd name="connsiteY64" fmla="*/ 1026985 h 1536668"/>
                <a:gd name="connsiteX65" fmla="*/ 1797558 w 2316956"/>
                <a:gd name="connsiteY65" fmla="*/ 1038416 h 1536668"/>
                <a:gd name="connsiteX66" fmla="*/ 1806607 w 2316956"/>
                <a:gd name="connsiteY66" fmla="*/ 1060418 h 1536668"/>
                <a:gd name="connsiteX67" fmla="*/ 1828801 w 2316956"/>
                <a:gd name="connsiteY67" fmla="*/ 1073182 h 1536668"/>
                <a:gd name="connsiteX68" fmla="*/ 1822989 w 2316956"/>
                <a:gd name="connsiteY68" fmla="*/ 1106615 h 1536668"/>
                <a:gd name="connsiteX69" fmla="*/ 1813464 w 2316956"/>
                <a:gd name="connsiteY69" fmla="*/ 1138904 h 1536668"/>
                <a:gd name="connsiteX70" fmla="*/ 1792319 w 2316956"/>
                <a:gd name="connsiteY70" fmla="*/ 1142524 h 1536668"/>
                <a:gd name="connsiteX71" fmla="*/ 1764696 w 2316956"/>
                <a:gd name="connsiteY71" fmla="*/ 1186434 h 1536668"/>
                <a:gd name="connsiteX72" fmla="*/ 1734122 w 2316956"/>
                <a:gd name="connsiteY72" fmla="*/ 1239393 h 1536668"/>
                <a:gd name="connsiteX73" fmla="*/ 1699070 w 2316956"/>
                <a:gd name="connsiteY73" fmla="*/ 1287113 h 1536668"/>
                <a:gd name="connsiteX74" fmla="*/ 1647063 w 2316956"/>
                <a:gd name="connsiteY74" fmla="*/ 1323880 h 1536668"/>
                <a:gd name="connsiteX75" fmla="*/ 1594485 w 2316956"/>
                <a:gd name="connsiteY75" fmla="*/ 1357122 h 1536668"/>
                <a:gd name="connsiteX76" fmla="*/ 1551908 w 2316956"/>
                <a:gd name="connsiteY76" fmla="*/ 1361694 h 1536668"/>
                <a:gd name="connsiteX77" fmla="*/ 1528857 w 2316956"/>
                <a:gd name="connsiteY77" fmla="*/ 1379315 h 1536668"/>
                <a:gd name="connsiteX78" fmla="*/ 1515808 w 2316956"/>
                <a:gd name="connsiteY78" fmla="*/ 1366361 h 1536668"/>
                <a:gd name="connsiteX79" fmla="*/ 1494377 w 2316956"/>
                <a:gd name="connsiteY79" fmla="*/ 1385983 h 1536668"/>
                <a:gd name="connsiteX80" fmla="*/ 1441609 w 2316956"/>
                <a:gd name="connsiteY80" fmla="*/ 1405604 h 1536668"/>
                <a:gd name="connsiteX81" fmla="*/ 1401603 w 2316956"/>
                <a:gd name="connsiteY81" fmla="*/ 1411700 h 1536668"/>
                <a:gd name="connsiteX82" fmla="*/ 1388650 w 2316956"/>
                <a:gd name="connsiteY82" fmla="*/ 1453039 h 1536668"/>
                <a:gd name="connsiteX83" fmla="*/ 1367790 w 2316956"/>
                <a:gd name="connsiteY83" fmla="*/ 1455325 h 1536668"/>
                <a:gd name="connsiteX84" fmla="*/ 1357789 w 2316956"/>
                <a:gd name="connsiteY84" fmla="*/ 1426940 h 1536668"/>
                <a:gd name="connsiteX85" fmla="*/ 1366647 w 2316956"/>
                <a:gd name="connsiteY85" fmla="*/ 1411700 h 1536668"/>
                <a:gd name="connsiteX86" fmla="*/ 1315974 w 2316956"/>
                <a:gd name="connsiteY86" fmla="*/ 1399127 h 1536668"/>
                <a:gd name="connsiteX87" fmla="*/ 1298067 w 2316956"/>
                <a:gd name="connsiteY87" fmla="*/ 1405414 h 1536668"/>
                <a:gd name="connsiteX88" fmla="*/ 1260062 w 2316956"/>
                <a:gd name="connsiteY88" fmla="*/ 1395222 h 1536668"/>
                <a:gd name="connsiteX89" fmla="*/ 1242155 w 2316956"/>
                <a:gd name="connsiteY89" fmla="*/ 1379315 h 1536668"/>
                <a:gd name="connsiteX90" fmla="*/ 1248061 w 2316956"/>
                <a:gd name="connsiteY90" fmla="*/ 1356551 h 1536668"/>
                <a:gd name="connsiteX91" fmla="*/ 1213580 w 2316956"/>
                <a:gd name="connsiteY91" fmla="*/ 1349311 h 1536668"/>
                <a:gd name="connsiteX92" fmla="*/ 1195388 w 2316956"/>
                <a:gd name="connsiteY92" fmla="*/ 1334452 h 1536668"/>
                <a:gd name="connsiteX93" fmla="*/ 1163194 w 2316956"/>
                <a:gd name="connsiteY93" fmla="*/ 1355598 h 1536668"/>
                <a:gd name="connsiteX94" fmla="*/ 1126426 w 2316956"/>
                <a:gd name="connsiteY94" fmla="*/ 1360170 h 1536668"/>
                <a:gd name="connsiteX95" fmla="*/ 1096233 w 2316956"/>
                <a:gd name="connsiteY95" fmla="*/ 1359884 h 1536668"/>
                <a:gd name="connsiteX96" fmla="*/ 1076040 w 2316956"/>
                <a:gd name="connsiteY96" fmla="*/ 1369600 h 1536668"/>
                <a:gd name="connsiteX97" fmla="*/ 1056513 w 2316956"/>
                <a:gd name="connsiteY97" fmla="*/ 1375219 h 1536668"/>
                <a:gd name="connsiteX98" fmla="*/ 1062132 w 2316956"/>
                <a:gd name="connsiteY98" fmla="*/ 1420177 h 1536668"/>
                <a:gd name="connsiteX99" fmla="*/ 1041939 w 2316956"/>
                <a:gd name="connsiteY99" fmla="*/ 1419130 h 1536668"/>
                <a:gd name="connsiteX100" fmla="*/ 1038606 w 2316956"/>
                <a:gd name="connsiteY100" fmla="*/ 1409986 h 1536668"/>
                <a:gd name="connsiteX101" fmla="*/ 1037558 w 2316956"/>
                <a:gd name="connsiteY101" fmla="*/ 1393793 h 1536668"/>
                <a:gd name="connsiteX102" fmla="*/ 1009840 w 2316956"/>
                <a:gd name="connsiteY102" fmla="*/ 1405128 h 1536668"/>
                <a:gd name="connsiteX103" fmla="*/ 993553 w 2316956"/>
                <a:gd name="connsiteY103" fmla="*/ 1397984 h 1536668"/>
                <a:gd name="connsiteX104" fmla="*/ 965550 w 2316956"/>
                <a:gd name="connsiteY104" fmla="*/ 1383125 h 1536668"/>
                <a:gd name="connsiteX105" fmla="*/ 976598 w 2316956"/>
                <a:gd name="connsiteY105" fmla="*/ 1350264 h 1536668"/>
                <a:gd name="connsiteX106" fmla="*/ 952595 w 2316956"/>
                <a:gd name="connsiteY106" fmla="*/ 1342549 h 1536668"/>
                <a:gd name="connsiteX107" fmla="*/ 943547 w 2316956"/>
                <a:gd name="connsiteY107" fmla="*/ 1306068 h 1536668"/>
                <a:gd name="connsiteX108" fmla="*/ 903637 w 2316956"/>
                <a:gd name="connsiteY108" fmla="*/ 1312640 h 1536668"/>
                <a:gd name="connsiteX109" fmla="*/ 908209 w 2316956"/>
                <a:gd name="connsiteY109" fmla="*/ 1265396 h 1536668"/>
                <a:gd name="connsiteX110" fmla="*/ 944023 w 2316956"/>
                <a:gd name="connsiteY110" fmla="*/ 1231963 h 1536668"/>
                <a:gd name="connsiteX111" fmla="*/ 945546 w 2316956"/>
                <a:gd name="connsiteY111" fmla="*/ 1198721 h 1536668"/>
                <a:gd name="connsiteX112" fmla="*/ 944499 w 2316956"/>
                <a:gd name="connsiteY112" fmla="*/ 1167765 h 1536668"/>
                <a:gd name="connsiteX113" fmla="*/ 928021 w 2316956"/>
                <a:gd name="connsiteY113" fmla="*/ 1158050 h 1536668"/>
                <a:gd name="connsiteX114" fmla="*/ 915353 w 2316956"/>
                <a:gd name="connsiteY114" fmla="*/ 1134237 h 1536668"/>
                <a:gd name="connsiteX115" fmla="*/ 893254 w 2316956"/>
                <a:gd name="connsiteY115" fmla="*/ 1137380 h 1536668"/>
                <a:gd name="connsiteX116" fmla="*/ 852582 w 2316956"/>
                <a:gd name="connsiteY116" fmla="*/ 1131284 h 1536668"/>
                <a:gd name="connsiteX117" fmla="*/ 865347 w 2316956"/>
                <a:gd name="connsiteY117" fmla="*/ 1114139 h 1536668"/>
                <a:gd name="connsiteX118" fmla="*/ 847726 w 2316956"/>
                <a:gd name="connsiteY118" fmla="*/ 1088708 h 1536668"/>
                <a:gd name="connsiteX119" fmla="*/ 820769 w 2316956"/>
                <a:gd name="connsiteY119" fmla="*/ 1105948 h 1536668"/>
                <a:gd name="connsiteX120" fmla="*/ 788956 w 2316956"/>
                <a:gd name="connsiteY120" fmla="*/ 1095946 h 1536668"/>
                <a:gd name="connsiteX121" fmla="*/ 745426 w 2316956"/>
                <a:gd name="connsiteY121" fmla="*/ 1121950 h 1536668"/>
                <a:gd name="connsiteX122" fmla="*/ 711041 w 2316956"/>
                <a:gd name="connsiteY122" fmla="*/ 1152239 h 1536668"/>
                <a:gd name="connsiteX123" fmla="*/ 680561 w 2316956"/>
                <a:gd name="connsiteY123" fmla="*/ 1157383 h 1536668"/>
                <a:gd name="connsiteX124" fmla="*/ 663988 w 2316956"/>
                <a:gd name="connsiteY124" fmla="*/ 1146334 h 1536668"/>
                <a:gd name="connsiteX125" fmla="*/ 644081 w 2316956"/>
                <a:gd name="connsiteY125" fmla="*/ 1145381 h 1536668"/>
                <a:gd name="connsiteX126" fmla="*/ 617125 w 2316956"/>
                <a:gd name="connsiteY126" fmla="*/ 1135952 h 1536668"/>
                <a:gd name="connsiteX127" fmla="*/ 596741 w 2316956"/>
                <a:gd name="connsiteY127" fmla="*/ 1146143 h 1536668"/>
                <a:gd name="connsiteX128" fmla="*/ 571785 w 2316956"/>
                <a:gd name="connsiteY128" fmla="*/ 1176337 h 1536668"/>
                <a:gd name="connsiteX129" fmla="*/ 568547 w 2316956"/>
                <a:gd name="connsiteY129" fmla="*/ 1144429 h 1536668"/>
                <a:gd name="connsiteX130" fmla="*/ 545497 w 2316956"/>
                <a:gd name="connsiteY130" fmla="*/ 1152906 h 1536668"/>
                <a:gd name="connsiteX131" fmla="*/ 501396 w 2316956"/>
                <a:gd name="connsiteY131" fmla="*/ 1149001 h 1536668"/>
                <a:gd name="connsiteX132" fmla="*/ 458724 w 2316956"/>
                <a:gd name="connsiteY132" fmla="*/ 1139571 h 1536668"/>
                <a:gd name="connsiteX133" fmla="*/ 428054 w 2316956"/>
                <a:gd name="connsiteY133" fmla="*/ 1121664 h 1536668"/>
                <a:gd name="connsiteX134" fmla="*/ 398716 w 2316956"/>
                <a:gd name="connsiteY134" fmla="*/ 1113568 h 1536668"/>
                <a:gd name="connsiteX135" fmla="*/ 386049 w 2316956"/>
                <a:gd name="connsiteY135" fmla="*/ 1094042 h 1536668"/>
                <a:gd name="connsiteX136" fmla="*/ 364807 w 2316956"/>
                <a:gd name="connsiteY136" fmla="*/ 1088136 h 1536668"/>
                <a:gd name="connsiteX137" fmla="*/ 326707 w 2316956"/>
                <a:gd name="connsiteY137" fmla="*/ 1061466 h 1536668"/>
                <a:gd name="connsiteX138" fmla="*/ 296418 w 2316956"/>
                <a:gd name="connsiteY138" fmla="*/ 1048798 h 1536668"/>
                <a:gd name="connsiteX139" fmla="*/ 280797 w 2316956"/>
                <a:gd name="connsiteY139" fmla="*/ 1058609 h 1536668"/>
                <a:gd name="connsiteX140" fmla="*/ 228219 w 2316956"/>
                <a:gd name="connsiteY140" fmla="*/ 1029748 h 1536668"/>
                <a:gd name="connsiteX141" fmla="*/ 191167 w 2316956"/>
                <a:gd name="connsiteY141" fmla="*/ 1003459 h 1536668"/>
                <a:gd name="connsiteX142" fmla="*/ 180499 w 2316956"/>
                <a:gd name="connsiteY142" fmla="*/ 957548 h 1536668"/>
                <a:gd name="connsiteX143" fmla="*/ 207550 w 2316956"/>
                <a:gd name="connsiteY143" fmla="*/ 963073 h 1536668"/>
                <a:gd name="connsiteX144" fmla="*/ 208788 w 2316956"/>
                <a:gd name="connsiteY144" fmla="*/ 941642 h 1536668"/>
                <a:gd name="connsiteX145" fmla="*/ 193739 w 2316956"/>
                <a:gd name="connsiteY145" fmla="*/ 920115 h 1536668"/>
                <a:gd name="connsiteX146" fmla="*/ 197548 w 2316956"/>
                <a:gd name="connsiteY146" fmla="*/ 885730 h 1536668"/>
                <a:gd name="connsiteX147" fmla="*/ 156972 w 2316956"/>
                <a:gd name="connsiteY147" fmla="*/ 835914 h 1536668"/>
                <a:gd name="connsiteX148" fmla="*/ 94869 w 2316956"/>
                <a:gd name="connsiteY148" fmla="*/ 818578 h 1536668"/>
                <a:gd name="connsiteX149" fmla="*/ 83725 w 2316956"/>
                <a:gd name="connsiteY149" fmla="*/ 785527 h 1536668"/>
                <a:gd name="connsiteX150" fmla="*/ 55816 w 2316956"/>
                <a:gd name="connsiteY150" fmla="*/ 765334 h 1536668"/>
                <a:gd name="connsiteX151" fmla="*/ 49054 w 2316956"/>
                <a:gd name="connsiteY151" fmla="*/ 752761 h 1536668"/>
                <a:gd name="connsiteX152" fmla="*/ 43434 w 2316956"/>
                <a:gd name="connsiteY152" fmla="*/ 727996 h 1536668"/>
                <a:gd name="connsiteX153" fmla="*/ 44768 w 2316956"/>
                <a:gd name="connsiteY153" fmla="*/ 711041 h 1536668"/>
                <a:gd name="connsiteX154" fmla="*/ 21907 w 2316956"/>
                <a:gd name="connsiteY154" fmla="*/ 701231 h 1536668"/>
                <a:gd name="connsiteX155" fmla="*/ 9525 w 2316956"/>
                <a:gd name="connsiteY155" fmla="*/ 705517 h 1536668"/>
                <a:gd name="connsiteX156" fmla="*/ 0 w 2316956"/>
                <a:gd name="connsiteY156" fmla="*/ 664940 h 1536668"/>
                <a:gd name="connsiteX157" fmla="*/ 10763 w 2316956"/>
                <a:gd name="connsiteY157" fmla="*/ 654749 h 1536668"/>
                <a:gd name="connsiteX158" fmla="*/ 5525 w 2316956"/>
                <a:gd name="connsiteY158" fmla="*/ 644461 h 1536668"/>
                <a:gd name="connsiteX159" fmla="*/ 41624 w 2316956"/>
                <a:gd name="connsiteY159" fmla="*/ 623316 h 1536668"/>
                <a:gd name="connsiteX160" fmla="*/ 67723 w 2316956"/>
                <a:gd name="connsiteY160" fmla="*/ 614648 h 1536668"/>
                <a:gd name="connsiteX161" fmla="*/ 107728 w 2316956"/>
                <a:gd name="connsiteY161" fmla="*/ 620554 h 1536668"/>
                <a:gd name="connsiteX162" fmla="*/ 122015 w 2316956"/>
                <a:gd name="connsiteY162" fmla="*/ 591979 h 1536668"/>
                <a:gd name="connsiteX163" fmla="*/ 170498 w 2316956"/>
                <a:gd name="connsiteY163" fmla="*/ 586740 h 1536668"/>
                <a:gd name="connsiteX164" fmla="*/ 183928 w 2316956"/>
                <a:gd name="connsiteY164" fmla="*/ 568833 h 1536668"/>
                <a:gd name="connsiteX165" fmla="*/ 243459 w 2316956"/>
                <a:gd name="connsiteY165" fmla="*/ 544449 h 1536668"/>
                <a:gd name="connsiteX166" fmla="*/ 248698 w 2316956"/>
                <a:gd name="connsiteY166" fmla="*/ 534257 h 1536668"/>
                <a:gd name="connsiteX167" fmla="*/ 245745 w 2316956"/>
                <a:gd name="connsiteY167" fmla="*/ 508254 h 1536668"/>
                <a:gd name="connsiteX168" fmla="*/ 271653 w 2316956"/>
                <a:gd name="connsiteY168" fmla="*/ 496443 h 1536668"/>
                <a:gd name="connsiteX169" fmla="*/ 237744 w 2316956"/>
                <a:gd name="connsiteY169" fmla="*/ 416433 h 1536668"/>
                <a:gd name="connsiteX170" fmla="*/ 312515 w 2316956"/>
                <a:gd name="connsiteY170" fmla="*/ 397859 h 1536668"/>
                <a:gd name="connsiteX171" fmla="*/ 331947 w 2316956"/>
                <a:gd name="connsiteY171" fmla="*/ 387382 h 1536668"/>
                <a:gd name="connsiteX172" fmla="*/ 359188 w 2316956"/>
                <a:gd name="connsiteY172" fmla="*/ 302895 h 1536668"/>
                <a:gd name="connsiteX173" fmla="*/ 434054 w 2316956"/>
                <a:gd name="connsiteY173" fmla="*/ 318516 h 1536668"/>
                <a:gd name="connsiteX174" fmla="*/ 455105 w 2316956"/>
                <a:gd name="connsiteY174" fmla="*/ 296989 h 1536668"/>
                <a:gd name="connsiteX175" fmla="*/ 456819 w 2316956"/>
                <a:gd name="connsiteY175" fmla="*/ 248793 h 1536668"/>
                <a:gd name="connsiteX176" fmla="*/ 488252 w 2316956"/>
                <a:gd name="connsiteY176" fmla="*/ 244316 h 1536668"/>
                <a:gd name="connsiteX177" fmla="*/ 516922 w 2316956"/>
                <a:gd name="connsiteY177" fmla="*/ 212026 h 1536668"/>
                <a:gd name="connsiteX178" fmla="*/ 531781 w 2316956"/>
                <a:gd name="connsiteY178" fmla="*/ 208026 h 1536668"/>
                <a:gd name="connsiteX179" fmla="*/ 541782 w 2316956"/>
                <a:gd name="connsiteY179" fmla="*/ 241935 h 1536668"/>
                <a:gd name="connsiteX180" fmla="*/ 573596 w 2316956"/>
                <a:gd name="connsiteY180" fmla="*/ 267557 h 1536668"/>
                <a:gd name="connsiteX181" fmla="*/ 627508 w 2316956"/>
                <a:gd name="connsiteY181" fmla="*/ 285655 h 1536668"/>
                <a:gd name="connsiteX182" fmla="*/ 653511 w 2316956"/>
                <a:gd name="connsiteY182" fmla="*/ 324040 h 1536668"/>
                <a:gd name="connsiteX183" fmla="*/ 638937 w 2316956"/>
                <a:gd name="connsiteY183" fmla="*/ 379095 h 1536668"/>
                <a:gd name="connsiteX184" fmla="*/ 652557 w 2316956"/>
                <a:gd name="connsiteY184" fmla="*/ 399478 h 1536668"/>
                <a:gd name="connsiteX185" fmla="*/ 697421 w 2316956"/>
                <a:gd name="connsiteY185" fmla="*/ 407384 h 1536668"/>
                <a:gd name="connsiteX186" fmla="*/ 748379 w 2316956"/>
                <a:gd name="connsiteY186" fmla="*/ 413957 h 1536668"/>
                <a:gd name="connsiteX187" fmla="*/ 794004 w 2316956"/>
                <a:gd name="connsiteY187" fmla="*/ 442817 h 1536668"/>
                <a:gd name="connsiteX188" fmla="*/ 817340 w 2316956"/>
                <a:gd name="connsiteY188" fmla="*/ 447961 h 1536668"/>
                <a:gd name="connsiteX189" fmla="*/ 834581 w 2316956"/>
                <a:gd name="connsiteY189" fmla="*/ 490442 h 1536668"/>
                <a:gd name="connsiteX190" fmla="*/ 856774 w 2316956"/>
                <a:gd name="connsiteY190" fmla="*/ 517493 h 1536668"/>
                <a:gd name="connsiteX191" fmla="*/ 898398 w 2316956"/>
                <a:gd name="connsiteY191" fmla="*/ 516445 h 1536668"/>
                <a:gd name="connsiteX192" fmla="*/ 976407 w 2316956"/>
                <a:gd name="connsiteY192" fmla="*/ 526637 h 1536668"/>
                <a:gd name="connsiteX193" fmla="*/ 1026700 w 2316956"/>
                <a:gd name="connsiteY193" fmla="*/ 520160 h 1536668"/>
                <a:gd name="connsiteX194" fmla="*/ 1064038 w 2316956"/>
                <a:gd name="connsiteY194" fmla="*/ 527018 h 1536668"/>
                <a:gd name="connsiteX195" fmla="*/ 1119950 w 2316956"/>
                <a:gd name="connsiteY195" fmla="*/ 554545 h 1536668"/>
                <a:gd name="connsiteX196" fmla="*/ 1165575 w 2316956"/>
                <a:gd name="connsiteY196" fmla="*/ 554545 h 1536668"/>
                <a:gd name="connsiteX197" fmla="*/ 1182244 w 2316956"/>
                <a:gd name="connsiteY197" fmla="*/ 568547 h 1536668"/>
                <a:gd name="connsiteX198" fmla="*/ 1226154 w 2316956"/>
                <a:gd name="connsiteY198" fmla="*/ 544259 h 1536668"/>
                <a:gd name="connsiteX199" fmla="*/ 1287208 w 2316956"/>
                <a:gd name="connsiteY199" fmla="*/ 528637 h 1536668"/>
                <a:gd name="connsiteX200" fmla="*/ 1343787 w 2316956"/>
                <a:gd name="connsiteY200" fmla="*/ 526923 h 1536668"/>
                <a:gd name="connsiteX201" fmla="*/ 1387983 w 2316956"/>
                <a:gd name="connsiteY201" fmla="*/ 510921 h 1536668"/>
                <a:gd name="connsiteX202" fmla="*/ 1415034 w 2316956"/>
                <a:gd name="connsiteY202" fmla="*/ 486537 h 1536668"/>
                <a:gd name="connsiteX203" fmla="*/ 1441418 w 2316956"/>
                <a:gd name="connsiteY203" fmla="*/ 471011 h 1536668"/>
                <a:gd name="connsiteX204" fmla="*/ 1435322 w 2316956"/>
                <a:gd name="connsiteY204" fmla="*/ 455771 h 1536668"/>
                <a:gd name="connsiteX205" fmla="*/ 1423225 w 2316956"/>
                <a:gd name="connsiteY205" fmla="*/ 437959 h 1536668"/>
                <a:gd name="connsiteX206" fmla="*/ 1443038 w 2316956"/>
                <a:gd name="connsiteY206" fmla="*/ 408051 h 1536668"/>
                <a:gd name="connsiteX207" fmla="*/ 1464279 w 2316956"/>
                <a:gd name="connsiteY207" fmla="*/ 412242 h 1536668"/>
                <a:gd name="connsiteX208" fmla="*/ 1503045 w 2316956"/>
                <a:gd name="connsiteY208" fmla="*/ 421672 h 1536668"/>
                <a:gd name="connsiteX209" fmla="*/ 1540669 w 2316956"/>
                <a:gd name="connsiteY209" fmla="*/ 397002 h 1536668"/>
                <a:gd name="connsiteX210" fmla="*/ 1598295 w 2316956"/>
                <a:gd name="connsiteY210" fmla="*/ 378809 h 1536668"/>
                <a:gd name="connsiteX211" fmla="*/ 1625918 w 2316956"/>
                <a:gd name="connsiteY211" fmla="*/ 347663 h 1536668"/>
                <a:gd name="connsiteX212" fmla="*/ 1652493 w 2316956"/>
                <a:gd name="connsiteY212" fmla="*/ 334232 h 1536668"/>
                <a:gd name="connsiteX213" fmla="*/ 1707357 w 2316956"/>
                <a:gd name="connsiteY213" fmla="*/ 327946 h 1536668"/>
                <a:gd name="connsiteX214" fmla="*/ 1737170 w 2316956"/>
                <a:gd name="connsiteY214" fmla="*/ 333375 h 1536668"/>
                <a:gd name="connsiteX215" fmla="*/ 1741361 w 2316956"/>
                <a:gd name="connsiteY215" fmla="*/ 316516 h 1536668"/>
                <a:gd name="connsiteX216" fmla="*/ 1707166 w 2316956"/>
                <a:gd name="connsiteY216" fmla="*/ 283083 h 1536668"/>
                <a:gd name="connsiteX217" fmla="*/ 1676876 w 2316956"/>
                <a:gd name="connsiteY217" fmla="*/ 267748 h 1536668"/>
                <a:gd name="connsiteX218" fmla="*/ 1647730 w 2316956"/>
                <a:gd name="connsiteY218" fmla="*/ 285559 h 1536668"/>
                <a:gd name="connsiteX219" fmla="*/ 1610392 w 2316956"/>
                <a:gd name="connsiteY219" fmla="*/ 278035 h 1536668"/>
                <a:gd name="connsiteX220" fmla="*/ 1588961 w 2316956"/>
                <a:gd name="connsiteY220" fmla="*/ 284226 h 1536668"/>
                <a:gd name="connsiteX221" fmla="*/ 1579245 w 2316956"/>
                <a:gd name="connsiteY221" fmla="*/ 264509 h 1536668"/>
                <a:gd name="connsiteX222" fmla="*/ 1605915 w 2316956"/>
                <a:gd name="connsiteY222" fmla="*/ 216027 h 1536668"/>
                <a:gd name="connsiteX223" fmla="*/ 1624393 w 2316956"/>
                <a:gd name="connsiteY223" fmla="*/ 179260 h 1536668"/>
                <a:gd name="connsiteX224" fmla="*/ 1669828 w 2316956"/>
                <a:gd name="connsiteY224" fmla="*/ 197739 h 1536668"/>
                <a:gd name="connsiteX225" fmla="*/ 1723072 w 2316956"/>
                <a:gd name="connsiteY225" fmla="*/ 166592 h 1536668"/>
                <a:gd name="connsiteX226" fmla="*/ 1722692 w 2316956"/>
                <a:gd name="connsiteY226" fmla="*/ 144875 h 1536668"/>
                <a:gd name="connsiteX227" fmla="*/ 1756791 w 2316956"/>
                <a:gd name="connsiteY227" fmla="*/ 91916 h 1536668"/>
                <a:gd name="connsiteX228" fmla="*/ 1777841 w 2316956"/>
                <a:gd name="connsiteY228" fmla="*/ 75914 h 1536668"/>
                <a:gd name="connsiteX229" fmla="*/ 1777270 w 2316956"/>
                <a:gd name="connsiteY229" fmla="*/ 48006 h 1536668"/>
                <a:gd name="connsiteX230" fmla="*/ 1756505 w 2316956"/>
                <a:gd name="connsiteY230" fmla="*/ 35909 h 1536668"/>
                <a:gd name="connsiteX231" fmla="*/ 1787747 w 2316956"/>
                <a:gd name="connsiteY231" fmla="*/ 10477 h 1536668"/>
                <a:gd name="connsiteX232" fmla="*/ 1834611 w 2316956"/>
                <a:gd name="connsiteY232" fmla="*/ 1333 h 1536668"/>
                <a:gd name="connsiteX233" fmla="*/ 1884712 w 2316956"/>
                <a:gd name="connsiteY233" fmla="*/ 0 h 1536668"/>
                <a:gd name="connsiteX234" fmla="*/ 1941290 w 2316956"/>
                <a:gd name="connsiteY234" fmla="*/ 15240 h 1536668"/>
                <a:gd name="connsiteX235" fmla="*/ 1974437 w 2316956"/>
                <a:gd name="connsiteY235" fmla="*/ 34004 h 1536668"/>
                <a:gd name="connsiteX236" fmla="*/ 1997774 w 2316956"/>
                <a:gd name="connsiteY236" fmla="*/ 84963 h 1536668"/>
                <a:gd name="connsiteX237" fmla="*/ 2011966 w 2316956"/>
                <a:gd name="connsiteY237" fmla="*/ 106680 h 1536668"/>
                <a:gd name="connsiteX238" fmla="*/ 2025206 w 2316956"/>
                <a:gd name="connsiteY238" fmla="*/ 137255 h 1536668"/>
                <a:gd name="connsiteX239" fmla="*/ 2039398 w 2316956"/>
                <a:gd name="connsiteY239" fmla="*/ 185738 h 153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2316956" h="1536668" extrusionOk="0">
                  <a:moveTo>
                    <a:pt x="1384459" y="1518094"/>
                  </a:moveTo>
                  <a:lnTo>
                    <a:pt x="1351883" y="1536668"/>
                  </a:lnTo>
                  <a:lnTo>
                    <a:pt x="1320927" y="1524667"/>
                  </a:lnTo>
                  <a:lnTo>
                    <a:pt x="1319879" y="1491234"/>
                  </a:lnTo>
                  <a:lnTo>
                    <a:pt x="1338453" y="1473613"/>
                  </a:lnTo>
                  <a:lnTo>
                    <a:pt x="1379697" y="1462659"/>
                  </a:lnTo>
                  <a:lnTo>
                    <a:pt x="1401414" y="1463421"/>
                  </a:lnTo>
                  <a:lnTo>
                    <a:pt x="1409890" y="1478375"/>
                  </a:lnTo>
                  <a:lnTo>
                    <a:pt x="1393317" y="1495520"/>
                  </a:lnTo>
                  <a:lnTo>
                    <a:pt x="1384555" y="1517999"/>
                  </a:lnTo>
                  <a:close/>
                  <a:moveTo>
                    <a:pt x="2038636" y="185452"/>
                  </a:moveTo>
                  <a:lnTo>
                    <a:pt x="2104358" y="201168"/>
                  </a:lnTo>
                  <a:lnTo>
                    <a:pt x="2149127" y="235648"/>
                  </a:lnTo>
                  <a:lnTo>
                    <a:pt x="2164366" y="281083"/>
                  </a:lnTo>
                  <a:lnTo>
                    <a:pt x="2221801" y="281083"/>
                  </a:lnTo>
                  <a:lnTo>
                    <a:pt x="2254568" y="262128"/>
                  </a:lnTo>
                  <a:lnTo>
                    <a:pt x="2316957" y="247840"/>
                  </a:lnTo>
                  <a:lnTo>
                    <a:pt x="2297144" y="291084"/>
                  </a:lnTo>
                  <a:lnTo>
                    <a:pt x="2282477" y="308610"/>
                  </a:lnTo>
                  <a:lnTo>
                    <a:pt x="2269521" y="360521"/>
                  </a:lnTo>
                  <a:lnTo>
                    <a:pt x="2244090" y="406051"/>
                  </a:lnTo>
                  <a:lnTo>
                    <a:pt x="2198275" y="397859"/>
                  </a:lnTo>
                  <a:lnTo>
                    <a:pt x="2165795" y="414337"/>
                  </a:lnTo>
                  <a:lnTo>
                    <a:pt x="2175796" y="454057"/>
                  </a:lnTo>
                  <a:lnTo>
                    <a:pt x="2170367" y="508254"/>
                  </a:lnTo>
                  <a:lnTo>
                    <a:pt x="2151126" y="509492"/>
                  </a:lnTo>
                  <a:lnTo>
                    <a:pt x="2151412" y="532543"/>
                  </a:lnTo>
                  <a:lnTo>
                    <a:pt x="2127028" y="505777"/>
                  </a:lnTo>
                  <a:lnTo>
                    <a:pt x="2112074" y="531209"/>
                  </a:lnTo>
                  <a:lnTo>
                    <a:pt x="2053781" y="550735"/>
                  </a:lnTo>
                  <a:lnTo>
                    <a:pt x="2059687" y="574453"/>
                  </a:lnTo>
                  <a:lnTo>
                    <a:pt x="2027111" y="572738"/>
                  </a:lnTo>
                  <a:lnTo>
                    <a:pt x="2009204" y="558736"/>
                  </a:lnTo>
                  <a:lnTo>
                    <a:pt x="1983201" y="590550"/>
                  </a:lnTo>
                  <a:lnTo>
                    <a:pt x="1941576" y="614553"/>
                  </a:lnTo>
                  <a:lnTo>
                    <a:pt x="1910906" y="643128"/>
                  </a:lnTo>
                  <a:lnTo>
                    <a:pt x="1858137" y="656082"/>
                  </a:lnTo>
                  <a:lnTo>
                    <a:pt x="1830419" y="676656"/>
                  </a:lnTo>
                  <a:lnTo>
                    <a:pt x="1789747" y="688658"/>
                  </a:lnTo>
                  <a:lnTo>
                    <a:pt x="1809845" y="668179"/>
                  </a:lnTo>
                  <a:lnTo>
                    <a:pt x="1801939" y="651034"/>
                  </a:lnTo>
                  <a:lnTo>
                    <a:pt x="1831848" y="621220"/>
                  </a:lnTo>
                  <a:lnTo>
                    <a:pt x="1811941" y="597789"/>
                  </a:lnTo>
                  <a:lnTo>
                    <a:pt x="1779079" y="613505"/>
                  </a:lnTo>
                  <a:lnTo>
                    <a:pt x="1736407" y="644366"/>
                  </a:lnTo>
                  <a:lnTo>
                    <a:pt x="1713072" y="672941"/>
                  </a:lnTo>
                  <a:lnTo>
                    <a:pt x="1676019" y="674942"/>
                  </a:lnTo>
                  <a:lnTo>
                    <a:pt x="1656779" y="695516"/>
                  </a:lnTo>
                  <a:lnTo>
                    <a:pt x="1676686" y="725138"/>
                  </a:lnTo>
                  <a:lnTo>
                    <a:pt x="1707546" y="732282"/>
                  </a:lnTo>
                  <a:lnTo>
                    <a:pt x="1708785" y="751713"/>
                  </a:lnTo>
                  <a:lnTo>
                    <a:pt x="1738693" y="764381"/>
                  </a:lnTo>
                  <a:lnTo>
                    <a:pt x="1780985" y="733425"/>
                  </a:lnTo>
                  <a:lnTo>
                    <a:pt x="1814513" y="750284"/>
                  </a:lnTo>
                  <a:lnTo>
                    <a:pt x="1838897" y="751332"/>
                  </a:lnTo>
                  <a:lnTo>
                    <a:pt x="1845088" y="774097"/>
                  </a:lnTo>
                  <a:lnTo>
                    <a:pt x="1791558" y="786193"/>
                  </a:lnTo>
                  <a:lnTo>
                    <a:pt x="1773937" y="809339"/>
                  </a:lnTo>
                  <a:lnTo>
                    <a:pt x="1737170" y="830866"/>
                  </a:lnTo>
                  <a:lnTo>
                    <a:pt x="1717739" y="860679"/>
                  </a:lnTo>
                  <a:lnTo>
                    <a:pt x="1758411" y="884015"/>
                  </a:lnTo>
                  <a:lnTo>
                    <a:pt x="1773269" y="925640"/>
                  </a:lnTo>
                  <a:lnTo>
                    <a:pt x="1796320" y="964025"/>
                  </a:lnTo>
                  <a:lnTo>
                    <a:pt x="1821942" y="996125"/>
                  </a:lnTo>
                  <a:lnTo>
                    <a:pt x="1821276" y="1026985"/>
                  </a:lnTo>
                  <a:lnTo>
                    <a:pt x="1797558" y="1038416"/>
                  </a:lnTo>
                  <a:lnTo>
                    <a:pt x="1806607" y="1060418"/>
                  </a:lnTo>
                  <a:lnTo>
                    <a:pt x="1828801" y="1073182"/>
                  </a:lnTo>
                  <a:lnTo>
                    <a:pt x="1822989" y="1106615"/>
                  </a:lnTo>
                  <a:lnTo>
                    <a:pt x="1813464" y="1138904"/>
                  </a:lnTo>
                  <a:lnTo>
                    <a:pt x="1792319" y="1142524"/>
                  </a:lnTo>
                  <a:lnTo>
                    <a:pt x="1764696" y="1186434"/>
                  </a:lnTo>
                  <a:lnTo>
                    <a:pt x="1734122" y="1239393"/>
                  </a:lnTo>
                  <a:lnTo>
                    <a:pt x="1699070" y="1287113"/>
                  </a:lnTo>
                  <a:lnTo>
                    <a:pt x="1647063" y="1323880"/>
                  </a:lnTo>
                  <a:lnTo>
                    <a:pt x="1594485" y="1357122"/>
                  </a:lnTo>
                  <a:lnTo>
                    <a:pt x="1551908" y="1361694"/>
                  </a:lnTo>
                  <a:lnTo>
                    <a:pt x="1528857" y="1379315"/>
                  </a:lnTo>
                  <a:lnTo>
                    <a:pt x="1515808" y="1366361"/>
                  </a:lnTo>
                  <a:lnTo>
                    <a:pt x="1494377" y="1385983"/>
                  </a:lnTo>
                  <a:lnTo>
                    <a:pt x="1441609" y="1405604"/>
                  </a:lnTo>
                  <a:lnTo>
                    <a:pt x="1401603" y="1411700"/>
                  </a:lnTo>
                  <a:lnTo>
                    <a:pt x="1388650" y="1453039"/>
                  </a:lnTo>
                  <a:lnTo>
                    <a:pt x="1367790" y="1455325"/>
                  </a:lnTo>
                  <a:lnTo>
                    <a:pt x="1357789" y="1426940"/>
                  </a:lnTo>
                  <a:lnTo>
                    <a:pt x="1366647" y="1411700"/>
                  </a:lnTo>
                  <a:lnTo>
                    <a:pt x="1315974" y="1399127"/>
                  </a:lnTo>
                  <a:lnTo>
                    <a:pt x="1298067" y="1405414"/>
                  </a:lnTo>
                  <a:lnTo>
                    <a:pt x="1260062" y="1395222"/>
                  </a:lnTo>
                  <a:lnTo>
                    <a:pt x="1242155" y="1379315"/>
                  </a:lnTo>
                  <a:lnTo>
                    <a:pt x="1248061" y="1356551"/>
                  </a:lnTo>
                  <a:lnTo>
                    <a:pt x="1213580" y="1349311"/>
                  </a:lnTo>
                  <a:lnTo>
                    <a:pt x="1195388" y="1334452"/>
                  </a:lnTo>
                  <a:lnTo>
                    <a:pt x="1163194" y="1355598"/>
                  </a:lnTo>
                  <a:lnTo>
                    <a:pt x="1126426" y="1360170"/>
                  </a:lnTo>
                  <a:lnTo>
                    <a:pt x="1096233" y="1359884"/>
                  </a:lnTo>
                  <a:lnTo>
                    <a:pt x="1076040" y="1369600"/>
                  </a:lnTo>
                  <a:lnTo>
                    <a:pt x="1056513" y="1375219"/>
                  </a:lnTo>
                  <a:lnTo>
                    <a:pt x="1062132" y="1420177"/>
                  </a:lnTo>
                  <a:lnTo>
                    <a:pt x="1041939" y="1419130"/>
                  </a:lnTo>
                  <a:lnTo>
                    <a:pt x="1038606" y="1409986"/>
                  </a:lnTo>
                  <a:lnTo>
                    <a:pt x="1037558" y="1393793"/>
                  </a:lnTo>
                  <a:lnTo>
                    <a:pt x="1009840" y="1405128"/>
                  </a:lnTo>
                  <a:lnTo>
                    <a:pt x="993553" y="1397984"/>
                  </a:lnTo>
                  <a:lnTo>
                    <a:pt x="965550" y="1383125"/>
                  </a:lnTo>
                  <a:lnTo>
                    <a:pt x="976598" y="1350264"/>
                  </a:lnTo>
                  <a:lnTo>
                    <a:pt x="952595" y="1342549"/>
                  </a:lnTo>
                  <a:lnTo>
                    <a:pt x="943547" y="1306068"/>
                  </a:lnTo>
                  <a:lnTo>
                    <a:pt x="903637" y="1312640"/>
                  </a:lnTo>
                  <a:lnTo>
                    <a:pt x="908209" y="1265396"/>
                  </a:lnTo>
                  <a:lnTo>
                    <a:pt x="944023" y="1231963"/>
                  </a:lnTo>
                  <a:lnTo>
                    <a:pt x="945546" y="1198721"/>
                  </a:lnTo>
                  <a:lnTo>
                    <a:pt x="944499" y="1167765"/>
                  </a:lnTo>
                  <a:lnTo>
                    <a:pt x="928021" y="1158050"/>
                  </a:lnTo>
                  <a:lnTo>
                    <a:pt x="915353" y="1134237"/>
                  </a:lnTo>
                  <a:lnTo>
                    <a:pt x="893254" y="1137380"/>
                  </a:lnTo>
                  <a:lnTo>
                    <a:pt x="852582" y="1131284"/>
                  </a:lnTo>
                  <a:lnTo>
                    <a:pt x="865347" y="1114139"/>
                  </a:lnTo>
                  <a:lnTo>
                    <a:pt x="847726" y="1088708"/>
                  </a:lnTo>
                  <a:lnTo>
                    <a:pt x="820769" y="1105948"/>
                  </a:lnTo>
                  <a:lnTo>
                    <a:pt x="788956" y="1095946"/>
                  </a:lnTo>
                  <a:lnTo>
                    <a:pt x="745426" y="1121950"/>
                  </a:lnTo>
                  <a:lnTo>
                    <a:pt x="711041" y="1152239"/>
                  </a:lnTo>
                  <a:lnTo>
                    <a:pt x="680561" y="1157383"/>
                  </a:lnTo>
                  <a:lnTo>
                    <a:pt x="663988" y="1146334"/>
                  </a:lnTo>
                  <a:lnTo>
                    <a:pt x="644081" y="1145381"/>
                  </a:lnTo>
                  <a:lnTo>
                    <a:pt x="617125" y="1135952"/>
                  </a:lnTo>
                  <a:lnTo>
                    <a:pt x="596741" y="1146143"/>
                  </a:lnTo>
                  <a:lnTo>
                    <a:pt x="571785" y="1176337"/>
                  </a:lnTo>
                  <a:lnTo>
                    <a:pt x="568547" y="1144429"/>
                  </a:lnTo>
                  <a:lnTo>
                    <a:pt x="545497" y="1152906"/>
                  </a:lnTo>
                  <a:lnTo>
                    <a:pt x="501396" y="1149001"/>
                  </a:lnTo>
                  <a:lnTo>
                    <a:pt x="458724" y="1139571"/>
                  </a:lnTo>
                  <a:lnTo>
                    <a:pt x="428054" y="1121664"/>
                  </a:lnTo>
                  <a:lnTo>
                    <a:pt x="398716" y="1113568"/>
                  </a:lnTo>
                  <a:lnTo>
                    <a:pt x="386049" y="1094042"/>
                  </a:lnTo>
                  <a:lnTo>
                    <a:pt x="364807" y="1088136"/>
                  </a:lnTo>
                  <a:lnTo>
                    <a:pt x="326707" y="1061466"/>
                  </a:lnTo>
                  <a:lnTo>
                    <a:pt x="296418" y="1048798"/>
                  </a:lnTo>
                  <a:lnTo>
                    <a:pt x="280797" y="1058609"/>
                  </a:lnTo>
                  <a:lnTo>
                    <a:pt x="228219" y="1029748"/>
                  </a:lnTo>
                  <a:lnTo>
                    <a:pt x="191167" y="1003459"/>
                  </a:lnTo>
                  <a:lnTo>
                    <a:pt x="180499" y="957548"/>
                  </a:lnTo>
                  <a:lnTo>
                    <a:pt x="207550" y="963073"/>
                  </a:lnTo>
                  <a:lnTo>
                    <a:pt x="208788" y="941642"/>
                  </a:lnTo>
                  <a:lnTo>
                    <a:pt x="193739" y="920115"/>
                  </a:lnTo>
                  <a:lnTo>
                    <a:pt x="197548" y="885730"/>
                  </a:lnTo>
                  <a:lnTo>
                    <a:pt x="156972" y="835914"/>
                  </a:lnTo>
                  <a:lnTo>
                    <a:pt x="94869" y="818578"/>
                  </a:lnTo>
                  <a:lnTo>
                    <a:pt x="83725" y="785527"/>
                  </a:lnTo>
                  <a:lnTo>
                    <a:pt x="55816" y="765334"/>
                  </a:lnTo>
                  <a:lnTo>
                    <a:pt x="49054" y="752761"/>
                  </a:lnTo>
                  <a:lnTo>
                    <a:pt x="43434" y="727996"/>
                  </a:lnTo>
                  <a:lnTo>
                    <a:pt x="44768" y="711041"/>
                  </a:lnTo>
                  <a:lnTo>
                    <a:pt x="21907" y="701231"/>
                  </a:lnTo>
                  <a:lnTo>
                    <a:pt x="9525" y="705517"/>
                  </a:lnTo>
                  <a:lnTo>
                    <a:pt x="0" y="664940"/>
                  </a:lnTo>
                  <a:lnTo>
                    <a:pt x="10763" y="654749"/>
                  </a:lnTo>
                  <a:lnTo>
                    <a:pt x="5525" y="644461"/>
                  </a:lnTo>
                  <a:lnTo>
                    <a:pt x="41624" y="623316"/>
                  </a:lnTo>
                  <a:lnTo>
                    <a:pt x="67723" y="614648"/>
                  </a:lnTo>
                  <a:lnTo>
                    <a:pt x="107728" y="620554"/>
                  </a:lnTo>
                  <a:lnTo>
                    <a:pt x="122015" y="591979"/>
                  </a:lnTo>
                  <a:lnTo>
                    <a:pt x="170498" y="586740"/>
                  </a:lnTo>
                  <a:lnTo>
                    <a:pt x="183928" y="568833"/>
                  </a:lnTo>
                  <a:lnTo>
                    <a:pt x="243459" y="544449"/>
                  </a:lnTo>
                  <a:lnTo>
                    <a:pt x="248698" y="534257"/>
                  </a:lnTo>
                  <a:lnTo>
                    <a:pt x="245745" y="508254"/>
                  </a:lnTo>
                  <a:lnTo>
                    <a:pt x="271653" y="496443"/>
                  </a:lnTo>
                  <a:lnTo>
                    <a:pt x="237744" y="416433"/>
                  </a:lnTo>
                  <a:lnTo>
                    <a:pt x="312515" y="397859"/>
                  </a:lnTo>
                  <a:lnTo>
                    <a:pt x="331947" y="387382"/>
                  </a:lnTo>
                  <a:lnTo>
                    <a:pt x="359188" y="302895"/>
                  </a:lnTo>
                  <a:lnTo>
                    <a:pt x="434054" y="318516"/>
                  </a:lnTo>
                  <a:lnTo>
                    <a:pt x="455105" y="296989"/>
                  </a:lnTo>
                  <a:lnTo>
                    <a:pt x="456819" y="248793"/>
                  </a:lnTo>
                  <a:lnTo>
                    <a:pt x="488252" y="244316"/>
                  </a:lnTo>
                  <a:lnTo>
                    <a:pt x="516922" y="212026"/>
                  </a:lnTo>
                  <a:lnTo>
                    <a:pt x="531781" y="208026"/>
                  </a:lnTo>
                  <a:lnTo>
                    <a:pt x="541782" y="241935"/>
                  </a:lnTo>
                  <a:lnTo>
                    <a:pt x="573596" y="267557"/>
                  </a:lnTo>
                  <a:lnTo>
                    <a:pt x="627508" y="285655"/>
                  </a:lnTo>
                  <a:lnTo>
                    <a:pt x="653511" y="324040"/>
                  </a:lnTo>
                  <a:lnTo>
                    <a:pt x="638937" y="379095"/>
                  </a:lnTo>
                  <a:lnTo>
                    <a:pt x="652557" y="399478"/>
                  </a:lnTo>
                  <a:lnTo>
                    <a:pt x="697421" y="407384"/>
                  </a:lnTo>
                  <a:lnTo>
                    <a:pt x="748379" y="413957"/>
                  </a:lnTo>
                  <a:lnTo>
                    <a:pt x="794004" y="442817"/>
                  </a:lnTo>
                  <a:lnTo>
                    <a:pt x="817340" y="447961"/>
                  </a:lnTo>
                  <a:lnTo>
                    <a:pt x="834581" y="490442"/>
                  </a:lnTo>
                  <a:lnTo>
                    <a:pt x="856774" y="517493"/>
                  </a:lnTo>
                  <a:lnTo>
                    <a:pt x="898398" y="516445"/>
                  </a:lnTo>
                  <a:lnTo>
                    <a:pt x="976407" y="526637"/>
                  </a:lnTo>
                  <a:lnTo>
                    <a:pt x="1026700" y="520160"/>
                  </a:lnTo>
                  <a:lnTo>
                    <a:pt x="1064038" y="527018"/>
                  </a:lnTo>
                  <a:lnTo>
                    <a:pt x="1119950" y="554545"/>
                  </a:lnTo>
                  <a:lnTo>
                    <a:pt x="1165575" y="554545"/>
                  </a:lnTo>
                  <a:lnTo>
                    <a:pt x="1182244" y="568547"/>
                  </a:lnTo>
                  <a:lnTo>
                    <a:pt x="1226154" y="544259"/>
                  </a:lnTo>
                  <a:lnTo>
                    <a:pt x="1287208" y="528637"/>
                  </a:lnTo>
                  <a:lnTo>
                    <a:pt x="1343787" y="526923"/>
                  </a:lnTo>
                  <a:lnTo>
                    <a:pt x="1387983" y="510921"/>
                  </a:lnTo>
                  <a:lnTo>
                    <a:pt x="1415034" y="486537"/>
                  </a:lnTo>
                  <a:lnTo>
                    <a:pt x="1441418" y="471011"/>
                  </a:lnTo>
                  <a:lnTo>
                    <a:pt x="1435322" y="455771"/>
                  </a:lnTo>
                  <a:lnTo>
                    <a:pt x="1423225" y="437959"/>
                  </a:lnTo>
                  <a:lnTo>
                    <a:pt x="1443038" y="408051"/>
                  </a:lnTo>
                  <a:lnTo>
                    <a:pt x="1464279" y="412242"/>
                  </a:lnTo>
                  <a:lnTo>
                    <a:pt x="1503045" y="421672"/>
                  </a:lnTo>
                  <a:lnTo>
                    <a:pt x="1540669" y="397002"/>
                  </a:lnTo>
                  <a:lnTo>
                    <a:pt x="1598295" y="378809"/>
                  </a:lnTo>
                  <a:lnTo>
                    <a:pt x="1625918" y="347663"/>
                  </a:lnTo>
                  <a:lnTo>
                    <a:pt x="1652493" y="334232"/>
                  </a:lnTo>
                  <a:lnTo>
                    <a:pt x="1707357" y="327946"/>
                  </a:lnTo>
                  <a:lnTo>
                    <a:pt x="1737170" y="333375"/>
                  </a:lnTo>
                  <a:lnTo>
                    <a:pt x="1741361" y="316516"/>
                  </a:lnTo>
                  <a:lnTo>
                    <a:pt x="1707166" y="283083"/>
                  </a:lnTo>
                  <a:lnTo>
                    <a:pt x="1676876" y="267748"/>
                  </a:lnTo>
                  <a:lnTo>
                    <a:pt x="1647730" y="285559"/>
                  </a:lnTo>
                  <a:lnTo>
                    <a:pt x="1610392" y="278035"/>
                  </a:lnTo>
                  <a:lnTo>
                    <a:pt x="1588961" y="284226"/>
                  </a:lnTo>
                  <a:lnTo>
                    <a:pt x="1579245" y="264509"/>
                  </a:lnTo>
                  <a:lnTo>
                    <a:pt x="1605915" y="216027"/>
                  </a:lnTo>
                  <a:lnTo>
                    <a:pt x="1624393" y="179260"/>
                  </a:lnTo>
                  <a:lnTo>
                    <a:pt x="1669828" y="197739"/>
                  </a:lnTo>
                  <a:lnTo>
                    <a:pt x="1723072" y="166592"/>
                  </a:lnTo>
                  <a:lnTo>
                    <a:pt x="1722692" y="144875"/>
                  </a:lnTo>
                  <a:lnTo>
                    <a:pt x="1756791" y="91916"/>
                  </a:lnTo>
                  <a:lnTo>
                    <a:pt x="1777841" y="75914"/>
                  </a:lnTo>
                  <a:lnTo>
                    <a:pt x="1777270" y="48006"/>
                  </a:lnTo>
                  <a:lnTo>
                    <a:pt x="1756505" y="35909"/>
                  </a:lnTo>
                  <a:lnTo>
                    <a:pt x="1787747" y="10477"/>
                  </a:lnTo>
                  <a:lnTo>
                    <a:pt x="1834611" y="1333"/>
                  </a:lnTo>
                  <a:lnTo>
                    <a:pt x="1884712" y="0"/>
                  </a:lnTo>
                  <a:lnTo>
                    <a:pt x="1941290" y="15240"/>
                  </a:lnTo>
                  <a:lnTo>
                    <a:pt x="1974437" y="34004"/>
                  </a:lnTo>
                  <a:lnTo>
                    <a:pt x="1997774" y="84963"/>
                  </a:lnTo>
                  <a:lnTo>
                    <a:pt x="2011966" y="106680"/>
                  </a:lnTo>
                  <a:lnTo>
                    <a:pt x="2025206" y="137255"/>
                  </a:lnTo>
                  <a:lnTo>
                    <a:pt x="2039398" y="185738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03A44DDD-5AAD-3747-A3D6-1454919F9AE6}"/>
                </a:ext>
              </a:extLst>
            </p:cNvPr>
            <p:cNvSpPr/>
            <p:nvPr/>
          </p:nvSpPr>
          <p:spPr bwMode="auto">
            <a:xfrm>
              <a:off x="12108783" y="7034465"/>
              <a:ext cx="457866" cy="630650"/>
            </a:xfrm>
            <a:custGeom>
              <a:avLst/>
              <a:gdLst>
                <a:gd name="connsiteX0" fmla="*/ 136779 w 457866"/>
                <a:gd name="connsiteY0" fmla="*/ 474631 h 630650"/>
                <a:gd name="connsiteX1" fmla="*/ 120587 w 457866"/>
                <a:gd name="connsiteY1" fmla="*/ 465773 h 630650"/>
                <a:gd name="connsiteX2" fmla="*/ 102013 w 457866"/>
                <a:gd name="connsiteY2" fmla="*/ 453390 h 630650"/>
                <a:gd name="connsiteX3" fmla="*/ 91250 w 457866"/>
                <a:gd name="connsiteY3" fmla="*/ 459296 h 630650"/>
                <a:gd name="connsiteX4" fmla="*/ 59150 w 457866"/>
                <a:gd name="connsiteY4" fmla="*/ 454057 h 630650"/>
                <a:gd name="connsiteX5" fmla="*/ 50006 w 457866"/>
                <a:gd name="connsiteY5" fmla="*/ 437864 h 630650"/>
                <a:gd name="connsiteX6" fmla="*/ 42958 w 457866"/>
                <a:gd name="connsiteY6" fmla="*/ 438531 h 630650"/>
                <a:gd name="connsiteX7" fmla="*/ 5144 w 457866"/>
                <a:gd name="connsiteY7" fmla="*/ 417100 h 630650"/>
                <a:gd name="connsiteX8" fmla="*/ 0 w 457866"/>
                <a:gd name="connsiteY8" fmla="*/ 405384 h 630650"/>
                <a:gd name="connsiteX9" fmla="*/ 14192 w 457866"/>
                <a:gd name="connsiteY9" fmla="*/ 402527 h 630650"/>
                <a:gd name="connsiteX10" fmla="*/ 12573 w 457866"/>
                <a:gd name="connsiteY10" fmla="*/ 383762 h 630650"/>
                <a:gd name="connsiteX11" fmla="*/ 21336 w 457866"/>
                <a:gd name="connsiteY11" fmla="*/ 370142 h 630650"/>
                <a:gd name="connsiteX12" fmla="*/ 40100 w 457866"/>
                <a:gd name="connsiteY12" fmla="*/ 367570 h 630650"/>
                <a:gd name="connsiteX13" fmla="*/ 56102 w 457866"/>
                <a:gd name="connsiteY13" fmla="*/ 343948 h 630650"/>
                <a:gd name="connsiteX14" fmla="*/ 70485 w 457866"/>
                <a:gd name="connsiteY14" fmla="*/ 324326 h 630650"/>
                <a:gd name="connsiteX15" fmla="*/ 56483 w 457866"/>
                <a:gd name="connsiteY15" fmla="*/ 315278 h 630650"/>
                <a:gd name="connsiteX16" fmla="*/ 63627 w 457866"/>
                <a:gd name="connsiteY16" fmla="*/ 293466 h 630650"/>
                <a:gd name="connsiteX17" fmla="*/ 55150 w 457866"/>
                <a:gd name="connsiteY17" fmla="*/ 259080 h 630650"/>
                <a:gd name="connsiteX18" fmla="*/ 63246 w 457866"/>
                <a:gd name="connsiteY18" fmla="*/ 249269 h 630650"/>
                <a:gd name="connsiteX19" fmla="*/ 57341 w 457866"/>
                <a:gd name="connsiteY19" fmla="*/ 217456 h 630650"/>
                <a:gd name="connsiteX20" fmla="*/ 42005 w 457866"/>
                <a:gd name="connsiteY20" fmla="*/ 197263 h 630650"/>
                <a:gd name="connsiteX21" fmla="*/ 46863 w 457866"/>
                <a:gd name="connsiteY21" fmla="*/ 178975 h 630650"/>
                <a:gd name="connsiteX22" fmla="*/ 59150 w 457866"/>
                <a:gd name="connsiteY22" fmla="*/ 181642 h 630650"/>
                <a:gd name="connsiteX23" fmla="*/ 66294 w 457866"/>
                <a:gd name="connsiteY23" fmla="*/ 170498 h 630650"/>
                <a:gd name="connsiteX24" fmla="*/ 57531 w 457866"/>
                <a:gd name="connsiteY24" fmla="*/ 148304 h 630650"/>
                <a:gd name="connsiteX25" fmla="*/ 62103 w 457866"/>
                <a:gd name="connsiteY25" fmla="*/ 142685 h 630650"/>
                <a:gd name="connsiteX26" fmla="*/ 81534 w 457866"/>
                <a:gd name="connsiteY26" fmla="*/ 143923 h 630650"/>
                <a:gd name="connsiteX27" fmla="*/ 109919 w 457866"/>
                <a:gd name="connsiteY27" fmla="*/ 117539 h 630650"/>
                <a:gd name="connsiteX28" fmla="*/ 125444 w 457866"/>
                <a:gd name="connsiteY28" fmla="*/ 113538 h 630650"/>
                <a:gd name="connsiteX29" fmla="*/ 125825 w 457866"/>
                <a:gd name="connsiteY29" fmla="*/ 101156 h 630650"/>
                <a:gd name="connsiteX30" fmla="*/ 132874 w 457866"/>
                <a:gd name="connsiteY30" fmla="*/ 69056 h 630650"/>
                <a:gd name="connsiteX31" fmla="*/ 154591 w 457866"/>
                <a:gd name="connsiteY31" fmla="*/ 51435 h 630650"/>
                <a:gd name="connsiteX32" fmla="*/ 178308 w 457866"/>
                <a:gd name="connsiteY32" fmla="*/ 50768 h 630650"/>
                <a:gd name="connsiteX33" fmla="*/ 181261 w 457866"/>
                <a:gd name="connsiteY33" fmla="*/ 42958 h 630650"/>
                <a:gd name="connsiteX34" fmla="*/ 210884 w 457866"/>
                <a:gd name="connsiteY34" fmla="*/ 45911 h 630650"/>
                <a:gd name="connsiteX35" fmla="*/ 240697 w 457866"/>
                <a:gd name="connsiteY35" fmla="*/ 26766 h 630650"/>
                <a:gd name="connsiteX36" fmla="*/ 255365 w 457866"/>
                <a:gd name="connsiteY36" fmla="*/ 18288 h 630650"/>
                <a:gd name="connsiteX37" fmla="*/ 273558 w 457866"/>
                <a:gd name="connsiteY37" fmla="*/ 0 h 630650"/>
                <a:gd name="connsiteX38" fmla="*/ 286988 w 457866"/>
                <a:gd name="connsiteY38" fmla="*/ 2286 h 630650"/>
                <a:gd name="connsiteX39" fmla="*/ 296799 w 457866"/>
                <a:gd name="connsiteY39" fmla="*/ 12287 h 630650"/>
                <a:gd name="connsiteX40" fmla="*/ 289560 w 457866"/>
                <a:gd name="connsiteY40" fmla="*/ 25051 h 630650"/>
                <a:gd name="connsiteX41" fmla="*/ 265271 w 457866"/>
                <a:gd name="connsiteY41" fmla="*/ 31528 h 630650"/>
                <a:gd name="connsiteX42" fmla="*/ 255746 w 457866"/>
                <a:gd name="connsiteY42" fmla="*/ 50483 h 630650"/>
                <a:gd name="connsiteX43" fmla="*/ 241078 w 457866"/>
                <a:gd name="connsiteY43" fmla="*/ 61436 h 630650"/>
                <a:gd name="connsiteX44" fmla="*/ 230124 w 457866"/>
                <a:gd name="connsiteY44" fmla="*/ 75629 h 630650"/>
                <a:gd name="connsiteX45" fmla="*/ 225457 w 457866"/>
                <a:gd name="connsiteY45" fmla="*/ 102584 h 630650"/>
                <a:gd name="connsiteX46" fmla="*/ 215075 w 457866"/>
                <a:gd name="connsiteY46" fmla="*/ 124778 h 630650"/>
                <a:gd name="connsiteX47" fmla="*/ 234505 w 457866"/>
                <a:gd name="connsiteY47" fmla="*/ 127159 h 630650"/>
                <a:gd name="connsiteX48" fmla="*/ 239363 w 457866"/>
                <a:gd name="connsiteY48" fmla="*/ 144494 h 630650"/>
                <a:gd name="connsiteX49" fmla="*/ 247745 w 457866"/>
                <a:gd name="connsiteY49" fmla="*/ 152876 h 630650"/>
                <a:gd name="connsiteX50" fmla="*/ 250698 w 457866"/>
                <a:gd name="connsiteY50" fmla="*/ 168116 h 630650"/>
                <a:gd name="connsiteX51" fmla="*/ 246221 w 457866"/>
                <a:gd name="connsiteY51" fmla="*/ 182023 h 630650"/>
                <a:gd name="connsiteX52" fmla="*/ 247555 w 457866"/>
                <a:gd name="connsiteY52" fmla="*/ 189929 h 630650"/>
                <a:gd name="connsiteX53" fmla="*/ 256889 w 457866"/>
                <a:gd name="connsiteY53" fmla="*/ 193072 h 630650"/>
                <a:gd name="connsiteX54" fmla="*/ 265938 w 457866"/>
                <a:gd name="connsiteY54" fmla="*/ 206312 h 630650"/>
                <a:gd name="connsiteX55" fmla="*/ 314420 w 457866"/>
                <a:gd name="connsiteY55" fmla="*/ 202692 h 630650"/>
                <a:gd name="connsiteX56" fmla="*/ 336423 w 457866"/>
                <a:gd name="connsiteY56" fmla="*/ 207550 h 630650"/>
                <a:gd name="connsiteX57" fmla="*/ 363093 w 457866"/>
                <a:gd name="connsiteY57" fmla="*/ 239840 h 630650"/>
                <a:gd name="connsiteX58" fmla="*/ 378333 w 457866"/>
                <a:gd name="connsiteY58" fmla="*/ 235839 h 630650"/>
                <a:gd name="connsiteX59" fmla="*/ 405575 w 457866"/>
                <a:gd name="connsiteY59" fmla="*/ 237839 h 630650"/>
                <a:gd name="connsiteX60" fmla="*/ 427101 w 457866"/>
                <a:gd name="connsiteY60" fmla="*/ 233553 h 630650"/>
                <a:gd name="connsiteX61" fmla="*/ 440436 w 457866"/>
                <a:gd name="connsiteY61" fmla="*/ 240125 h 630650"/>
                <a:gd name="connsiteX62" fmla="*/ 433578 w 457866"/>
                <a:gd name="connsiteY62" fmla="*/ 260318 h 630650"/>
                <a:gd name="connsiteX63" fmla="*/ 425196 w 457866"/>
                <a:gd name="connsiteY63" fmla="*/ 272987 h 630650"/>
                <a:gd name="connsiteX64" fmla="*/ 422243 w 457866"/>
                <a:gd name="connsiteY64" fmla="*/ 299942 h 630650"/>
                <a:gd name="connsiteX65" fmla="*/ 429768 w 457866"/>
                <a:gd name="connsiteY65" fmla="*/ 324898 h 630650"/>
                <a:gd name="connsiteX66" fmla="*/ 440531 w 457866"/>
                <a:gd name="connsiteY66" fmla="*/ 336042 h 630650"/>
                <a:gd name="connsiteX67" fmla="*/ 441770 w 457866"/>
                <a:gd name="connsiteY67" fmla="*/ 344519 h 630650"/>
                <a:gd name="connsiteX68" fmla="*/ 422624 w 457866"/>
                <a:gd name="connsiteY68" fmla="*/ 363284 h 630650"/>
                <a:gd name="connsiteX69" fmla="*/ 436340 w 457866"/>
                <a:gd name="connsiteY69" fmla="*/ 371475 h 630650"/>
                <a:gd name="connsiteX70" fmla="*/ 446437 w 457866"/>
                <a:gd name="connsiteY70" fmla="*/ 384715 h 630650"/>
                <a:gd name="connsiteX71" fmla="*/ 457867 w 457866"/>
                <a:gd name="connsiteY71" fmla="*/ 422053 h 630650"/>
                <a:gd name="connsiteX72" fmla="*/ 450723 w 457866"/>
                <a:gd name="connsiteY72" fmla="*/ 426720 h 630650"/>
                <a:gd name="connsiteX73" fmla="*/ 443484 w 457866"/>
                <a:gd name="connsiteY73" fmla="*/ 404527 h 630650"/>
                <a:gd name="connsiteX74" fmla="*/ 433007 w 457866"/>
                <a:gd name="connsiteY74" fmla="*/ 392716 h 630650"/>
                <a:gd name="connsiteX75" fmla="*/ 420434 w 457866"/>
                <a:gd name="connsiteY75" fmla="*/ 405670 h 630650"/>
                <a:gd name="connsiteX76" fmla="*/ 346901 w 457866"/>
                <a:gd name="connsiteY76" fmla="*/ 404908 h 630650"/>
                <a:gd name="connsiteX77" fmla="*/ 347282 w 457866"/>
                <a:gd name="connsiteY77" fmla="*/ 428339 h 630650"/>
                <a:gd name="connsiteX78" fmla="*/ 369380 w 457866"/>
                <a:gd name="connsiteY78" fmla="*/ 432245 h 630650"/>
                <a:gd name="connsiteX79" fmla="*/ 368141 w 457866"/>
                <a:gd name="connsiteY79" fmla="*/ 446627 h 630650"/>
                <a:gd name="connsiteX80" fmla="*/ 360617 w 457866"/>
                <a:gd name="connsiteY80" fmla="*/ 442722 h 630650"/>
                <a:gd name="connsiteX81" fmla="*/ 339376 w 457866"/>
                <a:gd name="connsiteY81" fmla="*/ 448913 h 630650"/>
                <a:gd name="connsiteX82" fmla="*/ 339376 w 457866"/>
                <a:gd name="connsiteY82" fmla="*/ 476155 h 630650"/>
                <a:gd name="connsiteX83" fmla="*/ 355949 w 457866"/>
                <a:gd name="connsiteY83" fmla="*/ 489871 h 630650"/>
                <a:gd name="connsiteX84" fmla="*/ 361855 w 457866"/>
                <a:gd name="connsiteY84" fmla="*/ 511302 h 630650"/>
                <a:gd name="connsiteX85" fmla="*/ 360902 w 457866"/>
                <a:gd name="connsiteY85" fmla="*/ 527590 h 630650"/>
                <a:gd name="connsiteX86" fmla="*/ 343948 w 457866"/>
                <a:gd name="connsiteY86" fmla="*/ 630650 h 630650"/>
                <a:gd name="connsiteX87" fmla="*/ 325088 w 457866"/>
                <a:gd name="connsiteY87" fmla="*/ 610553 h 630650"/>
                <a:gd name="connsiteX88" fmla="*/ 313754 w 457866"/>
                <a:gd name="connsiteY88" fmla="*/ 609791 h 630650"/>
                <a:gd name="connsiteX89" fmla="*/ 338138 w 457866"/>
                <a:gd name="connsiteY89" fmla="*/ 571500 h 630650"/>
                <a:gd name="connsiteX90" fmla="*/ 309182 w 457866"/>
                <a:gd name="connsiteY90" fmla="*/ 553879 h 630650"/>
                <a:gd name="connsiteX91" fmla="*/ 286512 w 457866"/>
                <a:gd name="connsiteY91" fmla="*/ 557117 h 630650"/>
                <a:gd name="connsiteX92" fmla="*/ 272891 w 457866"/>
                <a:gd name="connsiteY92" fmla="*/ 550641 h 630650"/>
                <a:gd name="connsiteX93" fmla="*/ 252032 w 457866"/>
                <a:gd name="connsiteY93" fmla="*/ 560642 h 630650"/>
                <a:gd name="connsiteX94" fmla="*/ 223838 w 457866"/>
                <a:gd name="connsiteY94" fmla="*/ 555879 h 630650"/>
                <a:gd name="connsiteX95" fmla="*/ 201644 w 457866"/>
                <a:gd name="connsiteY95" fmla="*/ 516541 h 630650"/>
                <a:gd name="connsiteX96" fmla="*/ 184118 w 457866"/>
                <a:gd name="connsiteY96" fmla="*/ 506825 h 630650"/>
                <a:gd name="connsiteX97" fmla="*/ 172117 w 457866"/>
                <a:gd name="connsiteY97" fmla="*/ 489014 h 630650"/>
                <a:gd name="connsiteX98" fmla="*/ 147066 w 457866"/>
                <a:gd name="connsiteY98" fmla="*/ 471202 h 630650"/>
                <a:gd name="connsiteX99" fmla="*/ 136970 w 457866"/>
                <a:gd name="connsiteY99" fmla="*/ 474821 h 63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457866" h="630650" extrusionOk="0">
                  <a:moveTo>
                    <a:pt x="136779" y="474631"/>
                  </a:moveTo>
                  <a:lnTo>
                    <a:pt x="120587" y="465773"/>
                  </a:lnTo>
                  <a:lnTo>
                    <a:pt x="102013" y="453390"/>
                  </a:lnTo>
                  <a:lnTo>
                    <a:pt x="91250" y="459296"/>
                  </a:lnTo>
                  <a:lnTo>
                    <a:pt x="59150" y="454057"/>
                  </a:lnTo>
                  <a:lnTo>
                    <a:pt x="50006" y="437864"/>
                  </a:lnTo>
                  <a:lnTo>
                    <a:pt x="42958" y="438531"/>
                  </a:lnTo>
                  <a:lnTo>
                    <a:pt x="5144" y="417100"/>
                  </a:lnTo>
                  <a:lnTo>
                    <a:pt x="0" y="405384"/>
                  </a:lnTo>
                  <a:lnTo>
                    <a:pt x="14192" y="402527"/>
                  </a:lnTo>
                  <a:lnTo>
                    <a:pt x="12573" y="383762"/>
                  </a:lnTo>
                  <a:lnTo>
                    <a:pt x="21336" y="370142"/>
                  </a:lnTo>
                  <a:lnTo>
                    <a:pt x="40100" y="367570"/>
                  </a:lnTo>
                  <a:lnTo>
                    <a:pt x="56102" y="343948"/>
                  </a:lnTo>
                  <a:lnTo>
                    <a:pt x="70485" y="324326"/>
                  </a:lnTo>
                  <a:lnTo>
                    <a:pt x="56483" y="315278"/>
                  </a:lnTo>
                  <a:lnTo>
                    <a:pt x="63627" y="293466"/>
                  </a:lnTo>
                  <a:lnTo>
                    <a:pt x="55150" y="259080"/>
                  </a:lnTo>
                  <a:lnTo>
                    <a:pt x="63246" y="249269"/>
                  </a:lnTo>
                  <a:lnTo>
                    <a:pt x="57341" y="217456"/>
                  </a:lnTo>
                  <a:lnTo>
                    <a:pt x="42005" y="197263"/>
                  </a:lnTo>
                  <a:lnTo>
                    <a:pt x="46863" y="178975"/>
                  </a:lnTo>
                  <a:lnTo>
                    <a:pt x="59150" y="181642"/>
                  </a:lnTo>
                  <a:lnTo>
                    <a:pt x="66294" y="170498"/>
                  </a:lnTo>
                  <a:lnTo>
                    <a:pt x="57531" y="148304"/>
                  </a:lnTo>
                  <a:lnTo>
                    <a:pt x="62103" y="142685"/>
                  </a:lnTo>
                  <a:lnTo>
                    <a:pt x="81534" y="143923"/>
                  </a:lnTo>
                  <a:lnTo>
                    <a:pt x="109919" y="117539"/>
                  </a:lnTo>
                  <a:lnTo>
                    <a:pt x="125444" y="113538"/>
                  </a:lnTo>
                  <a:lnTo>
                    <a:pt x="125825" y="101156"/>
                  </a:lnTo>
                  <a:lnTo>
                    <a:pt x="132874" y="69056"/>
                  </a:lnTo>
                  <a:lnTo>
                    <a:pt x="154591" y="51435"/>
                  </a:lnTo>
                  <a:lnTo>
                    <a:pt x="178308" y="50768"/>
                  </a:lnTo>
                  <a:lnTo>
                    <a:pt x="181261" y="42958"/>
                  </a:lnTo>
                  <a:lnTo>
                    <a:pt x="210884" y="45911"/>
                  </a:lnTo>
                  <a:lnTo>
                    <a:pt x="240697" y="26766"/>
                  </a:lnTo>
                  <a:lnTo>
                    <a:pt x="255365" y="18288"/>
                  </a:lnTo>
                  <a:lnTo>
                    <a:pt x="273558" y="0"/>
                  </a:lnTo>
                  <a:lnTo>
                    <a:pt x="286988" y="2286"/>
                  </a:lnTo>
                  <a:lnTo>
                    <a:pt x="296799" y="12287"/>
                  </a:lnTo>
                  <a:lnTo>
                    <a:pt x="289560" y="25051"/>
                  </a:lnTo>
                  <a:lnTo>
                    <a:pt x="265271" y="31528"/>
                  </a:lnTo>
                  <a:lnTo>
                    <a:pt x="255746" y="50483"/>
                  </a:lnTo>
                  <a:lnTo>
                    <a:pt x="241078" y="61436"/>
                  </a:lnTo>
                  <a:lnTo>
                    <a:pt x="230124" y="75629"/>
                  </a:lnTo>
                  <a:lnTo>
                    <a:pt x="225457" y="102584"/>
                  </a:lnTo>
                  <a:lnTo>
                    <a:pt x="215075" y="124778"/>
                  </a:lnTo>
                  <a:lnTo>
                    <a:pt x="234505" y="127159"/>
                  </a:lnTo>
                  <a:lnTo>
                    <a:pt x="239363" y="144494"/>
                  </a:lnTo>
                  <a:lnTo>
                    <a:pt x="247745" y="152876"/>
                  </a:lnTo>
                  <a:lnTo>
                    <a:pt x="250698" y="168116"/>
                  </a:lnTo>
                  <a:lnTo>
                    <a:pt x="246221" y="182023"/>
                  </a:lnTo>
                  <a:lnTo>
                    <a:pt x="247555" y="189929"/>
                  </a:lnTo>
                  <a:lnTo>
                    <a:pt x="256889" y="193072"/>
                  </a:lnTo>
                  <a:lnTo>
                    <a:pt x="265938" y="206312"/>
                  </a:lnTo>
                  <a:lnTo>
                    <a:pt x="314420" y="202692"/>
                  </a:lnTo>
                  <a:lnTo>
                    <a:pt x="336423" y="207550"/>
                  </a:lnTo>
                  <a:lnTo>
                    <a:pt x="363093" y="239840"/>
                  </a:lnTo>
                  <a:lnTo>
                    <a:pt x="378333" y="235839"/>
                  </a:lnTo>
                  <a:lnTo>
                    <a:pt x="405575" y="237839"/>
                  </a:lnTo>
                  <a:lnTo>
                    <a:pt x="427101" y="233553"/>
                  </a:lnTo>
                  <a:lnTo>
                    <a:pt x="440436" y="240125"/>
                  </a:lnTo>
                  <a:lnTo>
                    <a:pt x="433578" y="260318"/>
                  </a:lnTo>
                  <a:lnTo>
                    <a:pt x="425196" y="272987"/>
                  </a:lnTo>
                  <a:lnTo>
                    <a:pt x="422243" y="299942"/>
                  </a:lnTo>
                  <a:lnTo>
                    <a:pt x="429768" y="324898"/>
                  </a:lnTo>
                  <a:lnTo>
                    <a:pt x="440531" y="336042"/>
                  </a:lnTo>
                  <a:lnTo>
                    <a:pt x="441770" y="344519"/>
                  </a:lnTo>
                  <a:lnTo>
                    <a:pt x="422624" y="363284"/>
                  </a:lnTo>
                  <a:lnTo>
                    <a:pt x="436340" y="371475"/>
                  </a:lnTo>
                  <a:lnTo>
                    <a:pt x="446437" y="384715"/>
                  </a:lnTo>
                  <a:lnTo>
                    <a:pt x="457867" y="422053"/>
                  </a:lnTo>
                  <a:lnTo>
                    <a:pt x="450723" y="426720"/>
                  </a:lnTo>
                  <a:lnTo>
                    <a:pt x="443484" y="404527"/>
                  </a:lnTo>
                  <a:lnTo>
                    <a:pt x="433007" y="392716"/>
                  </a:lnTo>
                  <a:lnTo>
                    <a:pt x="420434" y="405670"/>
                  </a:lnTo>
                  <a:lnTo>
                    <a:pt x="346901" y="404908"/>
                  </a:lnTo>
                  <a:lnTo>
                    <a:pt x="347282" y="428339"/>
                  </a:lnTo>
                  <a:lnTo>
                    <a:pt x="369380" y="432245"/>
                  </a:lnTo>
                  <a:lnTo>
                    <a:pt x="368141" y="446627"/>
                  </a:lnTo>
                  <a:lnTo>
                    <a:pt x="360617" y="442722"/>
                  </a:lnTo>
                  <a:lnTo>
                    <a:pt x="339376" y="448913"/>
                  </a:lnTo>
                  <a:lnTo>
                    <a:pt x="339376" y="476155"/>
                  </a:lnTo>
                  <a:cubicBezTo>
                    <a:pt x="339376" y="476155"/>
                    <a:pt x="355949" y="489871"/>
                    <a:pt x="355949" y="489871"/>
                  </a:cubicBezTo>
                  <a:lnTo>
                    <a:pt x="361855" y="511302"/>
                  </a:lnTo>
                  <a:lnTo>
                    <a:pt x="360902" y="527590"/>
                  </a:lnTo>
                  <a:lnTo>
                    <a:pt x="343948" y="630650"/>
                  </a:lnTo>
                  <a:lnTo>
                    <a:pt x="325088" y="610553"/>
                  </a:lnTo>
                  <a:lnTo>
                    <a:pt x="313754" y="609791"/>
                  </a:lnTo>
                  <a:lnTo>
                    <a:pt x="338138" y="571500"/>
                  </a:lnTo>
                  <a:lnTo>
                    <a:pt x="309182" y="553879"/>
                  </a:lnTo>
                  <a:lnTo>
                    <a:pt x="286512" y="557117"/>
                  </a:lnTo>
                  <a:lnTo>
                    <a:pt x="272891" y="550641"/>
                  </a:lnTo>
                  <a:lnTo>
                    <a:pt x="252032" y="560642"/>
                  </a:lnTo>
                  <a:lnTo>
                    <a:pt x="223838" y="555879"/>
                  </a:lnTo>
                  <a:lnTo>
                    <a:pt x="201644" y="516541"/>
                  </a:lnTo>
                  <a:lnTo>
                    <a:pt x="184118" y="506825"/>
                  </a:lnTo>
                  <a:lnTo>
                    <a:pt x="172117" y="489014"/>
                  </a:lnTo>
                  <a:lnTo>
                    <a:pt x="147066" y="471202"/>
                  </a:lnTo>
                  <a:lnTo>
                    <a:pt x="136970" y="47482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40FDBE90-B47A-9865-E57A-CEA842C68DEB}"/>
                </a:ext>
              </a:extLst>
            </p:cNvPr>
            <p:cNvSpPr/>
            <p:nvPr/>
          </p:nvSpPr>
          <p:spPr bwMode="auto">
            <a:xfrm>
              <a:off x="11846178" y="7080662"/>
              <a:ext cx="128397" cy="113442"/>
            </a:xfrm>
            <a:custGeom>
              <a:avLst/>
              <a:gdLst>
                <a:gd name="connsiteX0" fmla="*/ 112491 w 128397"/>
                <a:gd name="connsiteY0" fmla="*/ 113443 h 113442"/>
                <a:gd name="connsiteX1" fmla="*/ 92012 w 128397"/>
                <a:gd name="connsiteY1" fmla="*/ 104966 h 113442"/>
                <a:gd name="connsiteX2" fmla="*/ 84296 w 128397"/>
                <a:gd name="connsiteY2" fmla="*/ 97060 h 113442"/>
                <a:gd name="connsiteX3" fmla="*/ 88583 w 128397"/>
                <a:gd name="connsiteY3" fmla="*/ 90583 h 113442"/>
                <a:gd name="connsiteX4" fmla="*/ 87249 w 128397"/>
                <a:gd name="connsiteY4" fmla="*/ 82201 h 113442"/>
                <a:gd name="connsiteX5" fmla="*/ 76772 w 128397"/>
                <a:gd name="connsiteY5" fmla="*/ 73057 h 113442"/>
                <a:gd name="connsiteX6" fmla="*/ 61913 w 128397"/>
                <a:gd name="connsiteY6" fmla="*/ 65627 h 113442"/>
                <a:gd name="connsiteX7" fmla="*/ 48863 w 128397"/>
                <a:gd name="connsiteY7" fmla="*/ 60865 h 113442"/>
                <a:gd name="connsiteX8" fmla="*/ 46482 w 128397"/>
                <a:gd name="connsiteY8" fmla="*/ 49721 h 113442"/>
                <a:gd name="connsiteX9" fmla="*/ 36481 w 128397"/>
                <a:gd name="connsiteY9" fmla="*/ 42863 h 113442"/>
                <a:gd name="connsiteX10" fmla="*/ 38862 w 128397"/>
                <a:gd name="connsiteY10" fmla="*/ 54007 h 113442"/>
                <a:gd name="connsiteX11" fmla="*/ 31337 w 128397"/>
                <a:gd name="connsiteY11" fmla="*/ 62865 h 113442"/>
                <a:gd name="connsiteX12" fmla="*/ 22670 w 128397"/>
                <a:gd name="connsiteY12" fmla="*/ 52483 h 113442"/>
                <a:gd name="connsiteX13" fmla="*/ 10573 w 128397"/>
                <a:gd name="connsiteY13" fmla="*/ 48673 h 113442"/>
                <a:gd name="connsiteX14" fmla="*/ 5429 w 128397"/>
                <a:gd name="connsiteY14" fmla="*/ 40958 h 113442"/>
                <a:gd name="connsiteX15" fmla="*/ 5715 w 128397"/>
                <a:gd name="connsiteY15" fmla="*/ 29528 h 113442"/>
                <a:gd name="connsiteX16" fmla="*/ 10668 w 128397"/>
                <a:gd name="connsiteY16" fmla="*/ 17431 h 113442"/>
                <a:gd name="connsiteX17" fmla="*/ 0 w 128397"/>
                <a:gd name="connsiteY17" fmla="*/ 12192 h 113442"/>
                <a:gd name="connsiteX18" fmla="*/ 8668 w 128397"/>
                <a:gd name="connsiteY18" fmla="*/ 4953 h 113442"/>
                <a:gd name="connsiteX19" fmla="*/ 14288 w 128397"/>
                <a:gd name="connsiteY19" fmla="*/ 0 h 113442"/>
                <a:gd name="connsiteX20" fmla="*/ 39243 w 128397"/>
                <a:gd name="connsiteY20" fmla="*/ 10096 h 113442"/>
                <a:gd name="connsiteX21" fmla="*/ 47911 w 128397"/>
                <a:gd name="connsiteY21" fmla="*/ 5144 h 113442"/>
                <a:gd name="connsiteX22" fmla="*/ 59912 w 128397"/>
                <a:gd name="connsiteY22" fmla="*/ 8382 h 113442"/>
                <a:gd name="connsiteX23" fmla="*/ 66199 w 128397"/>
                <a:gd name="connsiteY23" fmla="*/ 16193 h 113442"/>
                <a:gd name="connsiteX24" fmla="*/ 77248 w 128397"/>
                <a:gd name="connsiteY24" fmla="*/ 18574 h 113442"/>
                <a:gd name="connsiteX25" fmla="*/ 86297 w 128397"/>
                <a:gd name="connsiteY25" fmla="*/ 10668 h 113442"/>
                <a:gd name="connsiteX26" fmla="*/ 96012 w 128397"/>
                <a:gd name="connsiteY26" fmla="*/ 31242 h 113442"/>
                <a:gd name="connsiteX27" fmla="*/ 110585 w 128397"/>
                <a:gd name="connsiteY27" fmla="*/ 46482 h 113442"/>
                <a:gd name="connsiteX28" fmla="*/ 128397 w 128397"/>
                <a:gd name="connsiteY28" fmla="*/ 62770 h 113442"/>
                <a:gd name="connsiteX29" fmla="*/ 113729 w 128397"/>
                <a:gd name="connsiteY29" fmla="*/ 66008 h 113442"/>
                <a:gd name="connsiteX30" fmla="*/ 114014 w 128397"/>
                <a:gd name="connsiteY30" fmla="*/ 81248 h 113442"/>
                <a:gd name="connsiteX31" fmla="*/ 121825 w 128397"/>
                <a:gd name="connsiteY31" fmla="*/ 86868 h 113442"/>
                <a:gd name="connsiteX32" fmla="*/ 116205 w 128397"/>
                <a:gd name="connsiteY32" fmla="*/ 91440 h 113442"/>
                <a:gd name="connsiteX33" fmla="*/ 117729 w 128397"/>
                <a:gd name="connsiteY33" fmla="*/ 98203 h 113442"/>
                <a:gd name="connsiteX34" fmla="*/ 114586 w 128397"/>
                <a:gd name="connsiteY34" fmla="*/ 105918 h 113442"/>
                <a:gd name="connsiteX35" fmla="*/ 112586 w 128397"/>
                <a:gd name="connsiteY35" fmla="*/ 113443 h 11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8397" h="113442" extrusionOk="0">
                  <a:moveTo>
                    <a:pt x="112491" y="113443"/>
                  </a:moveTo>
                  <a:lnTo>
                    <a:pt x="92012" y="104966"/>
                  </a:lnTo>
                  <a:lnTo>
                    <a:pt x="84296" y="97060"/>
                  </a:lnTo>
                  <a:lnTo>
                    <a:pt x="88583" y="90583"/>
                  </a:lnTo>
                  <a:lnTo>
                    <a:pt x="87249" y="82201"/>
                  </a:lnTo>
                  <a:lnTo>
                    <a:pt x="76772" y="73057"/>
                  </a:lnTo>
                  <a:lnTo>
                    <a:pt x="61913" y="65627"/>
                  </a:lnTo>
                  <a:lnTo>
                    <a:pt x="48863" y="60865"/>
                  </a:lnTo>
                  <a:lnTo>
                    <a:pt x="46482" y="49721"/>
                  </a:lnTo>
                  <a:lnTo>
                    <a:pt x="36481" y="42863"/>
                  </a:lnTo>
                  <a:lnTo>
                    <a:pt x="38862" y="54007"/>
                  </a:lnTo>
                  <a:lnTo>
                    <a:pt x="31337" y="62865"/>
                  </a:lnTo>
                  <a:lnTo>
                    <a:pt x="22670" y="52483"/>
                  </a:lnTo>
                  <a:lnTo>
                    <a:pt x="10573" y="48673"/>
                  </a:lnTo>
                  <a:lnTo>
                    <a:pt x="5429" y="40958"/>
                  </a:lnTo>
                  <a:lnTo>
                    <a:pt x="5715" y="29528"/>
                  </a:lnTo>
                  <a:lnTo>
                    <a:pt x="10668" y="17431"/>
                  </a:lnTo>
                  <a:lnTo>
                    <a:pt x="0" y="12192"/>
                  </a:lnTo>
                  <a:lnTo>
                    <a:pt x="8668" y="4953"/>
                  </a:lnTo>
                  <a:lnTo>
                    <a:pt x="14288" y="0"/>
                  </a:lnTo>
                  <a:lnTo>
                    <a:pt x="39243" y="10096"/>
                  </a:lnTo>
                  <a:lnTo>
                    <a:pt x="47911" y="5144"/>
                  </a:lnTo>
                  <a:lnTo>
                    <a:pt x="59912" y="8382"/>
                  </a:lnTo>
                  <a:lnTo>
                    <a:pt x="66199" y="16193"/>
                  </a:lnTo>
                  <a:lnTo>
                    <a:pt x="77248" y="18574"/>
                  </a:lnTo>
                  <a:lnTo>
                    <a:pt x="86297" y="10668"/>
                  </a:lnTo>
                  <a:lnTo>
                    <a:pt x="96012" y="31242"/>
                  </a:lnTo>
                  <a:lnTo>
                    <a:pt x="110585" y="46482"/>
                  </a:lnTo>
                  <a:lnTo>
                    <a:pt x="128397" y="62770"/>
                  </a:lnTo>
                  <a:lnTo>
                    <a:pt x="113729" y="66008"/>
                  </a:lnTo>
                  <a:lnTo>
                    <a:pt x="114014" y="81248"/>
                  </a:lnTo>
                  <a:lnTo>
                    <a:pt x="121825" y="86868"/>
                  </a:lnTo>
                  <a:lnTo>
                    <a:pt x="116205" y="91440"/>
                  </a:lnTo>
                  <a:lnTo>
                    <a:pt x="117729" y="98203"/>
                  </a:lnTo>
                  <a:lnTo>
                    <a:pt x="114586" y="105918"/>
                  </a:lnTo>
                  <a:lnTo>
                    <a:pt x="112586" y="11344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A6C583DA-953A-2208-19FD-477195D10941}"/>
                </a:ext>
              </a:extLst>
            </p:cNvPr>
            <p:cNvSpPr/>
            <p:nvPr/>
          </p:nvSpPr>
          <p:spPr bwMode="auto">
            <a:xfrm>
              <a:off x="11883040" y="6617175"/>
              <a:ext cx="407669" cy="131064"/>
            </a:xfrm>
            <a:custGeom>
              <a:avLst/>
              <a:gdLst>
                <a:gd name="connsiteX0" fmla="*/ 101917 w 407669"/>
                <a:gd name="connsiteY0" fmla="*/ 191 h 131064"/>
                <a:gd name="connsiteX1" fmla="*/ 134683 w 407669"/>
                <a:gd name="connsiteY1" fmla="*/ 3048 h 131064"/>
                <a:gd name="connsiteX2" fmla="*/ 164306 w 407669"/>
                <a:gd name="connsiteY2" fmla="*/ 3429 h 131064"/>
                <a:gd name="connsiteX3" fmla="*/ 199739 w 407669"/>
                <a:gd name="connsiteY3" fmla="*/ 16859 h 131064"/>
                <a:gd name="connsiteX4" fmla="*/ 214789 w 407669"/>
                <a:gd name="connsiteY4" fmla="*/ 31433 h 131064"/>
                <a:gd name="connsiteX5" fmla="*/ 250126 w 407669"/>
                <a:gd name="connsiteY5" fmla="*/ 26956 h 131064"/>
                <a:gd name="connsiteX6" fmla="*/ 263462 w 407669"/>
                <a:gd name="connsiteY6" fmla="*/ 36100 h 131064"/>
                <a:gd name="connsiteX7" fmla="*/ 295561 w 407669"/>
                <a:gd name="connsiteY7" fmla="*/ 60579 h 131064"/>
                <a:gd name="connsiteX8" fmla="*/ 318992 w 407669"/>
                <a:gd name="connsiteY8" fmla="*/ 78200 h 131064"/>
                <a:gd name="connsiteX9" fmla="*/ 331375 w 407669"/>
                <a:gd name="connsiteY9" fmla="*/ 77819 h 131064"/>
                <a:gd name="connsiteX10" fmla="*/ 354044 w 407669"/>
                <a:gd name="connsiteY10" fmla="*/ 85725 h 131064"/>
                <a:gd name="connsiteX11" fmla="*/ 351187 w 407669"/>
                <a:gd name="connsiteY11" fmla="*/ 96774 h 131064"/>
                <a:gd name="connsiteX12" fmla="*/ 379095 w 407669"/>
                <a:gd name="connsiteY12" fmla="*/ 98393 h 131064"/>
                <a:gd name="connsiteX13" fmla="*/ 407670 w 407669"/>
                <a:gd name="connsiteY13" fmla="*/ 114395 h 131064"/>
                <a:gd name="connsiteX14" fmla="*/ 403193 w 407669"/>
                <a:gd name="connsiteY14" fmla="*/ 123444 h 131064"/>
                <a:gd name="connsiteX15" fmla="*/ 378047 w 407669"/>
                <a:gd name="connsiteY15" fmla="*/ 128397 h 131064"/>
                <a:gd name="connsiteX16" fmla="*/ 352615 w 407669"/>
                <a:gd name="connsiteY16" fmla="*/ 130397 h 131064"/>
                <a:gd name="connsiteX17" fmla="*/ 326612 w 407669"/>
                <a:gd name="connsiteY17" fmla="*/ 127254 h 131064"/>
                <a:gd name="connsiteX18" fmla="*/ 272605 w 407669"/>
                <a:gd name="connsiteY18" fmla="*/ 131064 h 131064"/>
                <a:gd name="connsiteX19" fmla="*/ 297942 w 407669"/>
                <a:gd name="connsiteY19" fmla="*/ 109252 h 131064"/>
                <a:gd name="connsiteX20" fmla="*/ 282607 w 407669"/>
                <a:gd name="connsiteY20" fmla="*/ 99155 h 131064"/>
                <a:gd name="connsiteX21" fmla="*/ 258223 w 407669"/>
                <a:gd name="connsiteY21" fmla="*/ 96488 h 131064"/>
                <a:gd name="connsiteX22" fmla="*/ 245173 w 407669"/>
                <a:gd name="connsiteY22" fmla="*/ 85154 h 131064"/>
                <a:gd name="connsiteX23" fmla="*/ 236125 w 407669"/>
                <a:gd name="connsiteY23" fmla="*/ 62960 h 131064"/>
                <a:gd name="connsiteX24" fmla="*/ 214884 w 407669"/>
                <a:gd name="connsiteY24" fmla="*/ 64294 h 131064"/>
                <a:gd name="connsiteX25" fmla="*/ 179546 w 407669"/>
                <a:gd name="connsiteY25" fmla="*/ 53816 h 131064"/>
                <a:gd name="connsiteX26" fmla="*/ 168212 w 407669"/>
                <a:gd name="connsiteY26" fmla="*/ 45625 h 131064"/>
                <a:gd name="connsiteX27" fmla="*/ 119063 w 407669"/>
                <a:gd name="connsiteY27" fmla="*/ 39434 h 131064"/>
                <a:gd name="connsiteX28" fmla="*/ 105823 w 407669"/>
                <a:gd name="connsiteY28" fmla="*/ 31718 h 131064"/>
                <a:gd name="connsiteX29" fmla="*/ 120015 w 407669"/>
                <a:gd name="connsiteY29" fmla="*/ 21908 h 131064"/>
                <a:gd name="connsiteX30" fmla="*/ 82963 w 407669"/>
                <a:gd name="connsiteY30" fmla="*/ 20003 h 131064"/>
                <a:gd name="connsiteX31" fmla="*/ 55912 w 407669"/>
                <a:gd name="connsiteY31" fmla="*/ 40386 h 131064"/>
                <a:gd name="connsiteX32" fmla="*/ 40196 w 407669"/>
                <a:gd name="connsiteY32" fmla="*/ 40958 h 131064"/>
                <a:gd name="connsiteX33" fmla="*/ 34766 w 407669"/>
                <a:gd name="connsiteY33" fmla="*/ 50673 h 131064"/>
                <a:gd name="connsiteX34" fmla="*/ 16192 w 407669"/>
                <a:gd name="connsiteY34" fmla="*/ 54959 h 131064"/>
                <a:gd name="connsiteX35" fmla="*/ 0 w 407669"/>
                <a:gd name="connsiteY35" fmla="*/ 51149 h 131064"/>
                <a:gd name="connsiteX36" fmla="*/ 19907 w 407669"/>
                <a:gd name="connsiteY36" fmla="*/ 38862 h 131064"/>
                <a:gd name="connsiteX37" fmla="*/ 28004 w 407669"/>
                <a:gd name="connsiteY37" fmla="*/ 24670 h 131064"/>
                <a:gd name="connsiteX38" fmla="*/ 45148 w 407669"/>
                <a:gd name="connsiteY38" fmla="*/ 15907 h 131064"/>
                <a:gd name="connsiteX39" fmla="*/ 64389 w 407669"/>
                <a:gd name="connsiteY39" fmla="*/ 8096 h 131064"/>
                <a:gd name="connsiteX40" fmla="*/ 93059 w 407669"/>
                <a:gd name="connsiteY40" fmla="*/ 4286 h 131064"/>
                <a:gd name="connsiteX41" fmla="*/ 102108 w 407669"/>
                <a:gd name="connsiteY41" fmla="*/ 0 h 13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07669" h="131064" extrusionOk="0">
                  <a:moveTo>
                    <a:pt x="101917" y="191"/>
                  </a:moveTo>
                  <a:lnTo>
                    <a:pt x="134683" y="3048"/>
                  </a:lnTo>
                  <a:lnTo>
                    <a:pt x="164306" y="3429"/>
                  </a:lnTo>
                  <a:lnTo>
                    <a:pt x="199739" y="16859"/>
                  </a:lnTo>
                  <a:lnTo>
                    <a:pt x="214789" y="31433"/>
                  </a:lnTo>
                  <a:lnTo>
                    <a:pt x="250126" y="26956"/>
                  </a:lnTo>
                  <a:lnTo>
                    <a:pt x="263462" y="36100"/>
                  </a:lnTo>
                  <a:lnTo>
                    <a:pt x="295561" y="60579"/>
                  </a:lnTo>
                  <a:lnTo>
                    <a:pt x="318992" y="78200"/>
                  </a:lnTo>
                  <a:lnTo>
                    <a:pt x="331375" y="77819"/>
                  </a:lnTo>
                  <a:lnTo>
                    <a:pt x="354044" y="85725"/>
                  </a:lnTo>
                  <a:lnTo>
                    <a:pt x="351187" y="96774"/>
                  </a:lnTo>
                  <a:lnTo>
                    <a:pt x="379095" y="98393"/>
                  </a:lnTo>
                  <a:lnTo>
                    <a:pt x="407670" y="114395"/>
                  </a:lnTo>
                  <a:lnTo>
                    <a:pt x="403193" y="123444"/>
                  </a:lnTo>
                  <a:lnTo>
                    <a:pt x="378047" y="128397"/>
                  </a:lnTo>
                  <a:lnTo>
                    <a:pt x="352615" y="130397"/>
                  </a:lnTo>
                  <a:lnTo>
                    <a:pt x="326612" y="127254"/>
                  </a:lnTo>
                  <a:lnTo>
                    <a:pt x="272605" y="131064"/>
                  </a:lnTo>
                  <a:lnTo>
                    <a:pt x="297942" y="109252"/>
                  </a:lnTo>
                  <a:lnTo>
                    <a:pt x="282607" y="99155"/>
                  </a:lnTo>
                  <a:lnTo>
                    <a:pt x="258223" y="96488"/>
                  </a:lnTo>
                  <a:lnTo>
                    <a:pt x="245173" y="85154"/>
                  </a:lnTo>
                  <a:lnTo>
                    <a:pt x="236125" y="62960"/>
                  </a:lnTo>
                  <a:lnTo>
                    <a:pt x="214884" y="64294"/>
                  </a:lnTo>
                  <a:lnTo>
                    <a:pt x="179546" y="53816"/>
                  </a:lnTo>
                  <a:lnTo>
                    <a:pt x="168212" y="45625"/>
                  </a:lnTo>
                  <a:lnTo>
                    <a:pt x="119063" y="39434"/>
                  </a:lnTo>
                  <a:lnTo>
                    <a:pt x="105823" y="31718"/>
                  </a:lnTo>
                  <a:lnTo>
                    <a:pt x="120015" y="21908"/>
                  </a:lnTo>
                  <a:lnTo>
                    <a:pt x="82963" y="20003"/>
                  </a:lnTo>
                  <a:lnTo>
                    <a:pt x="55912" y="40386"/>
                  </a:lnTo>
                  <a:lnTo>
                    <a:pt x="40196" y="40958"/>
                  </a:lnTo>
                  <a:lnTo>
                    <a:pt x="34766" y="50673"/>
                  </a:lnTo>
                  <a:lnTo>
                    <a:pt x="16192" y="54959"/>
                  </a:lnTo>
                  <a:lnTo>
                    <a:pt x="0" y="51149"/>
                  </a:lnTo>
                  <a:lnTo>
                    <a:pt x="19907" y="38862"/>
                  </a:lnTo>
                  <a:lnTo>
                    <a:pt x="28004" y="24670"/>
                  </a:lnTo>
                  <a:lnTo>
                    <a:pt x="45148" y="15907"/>
                  </a:lnTo>
                  <a:lnTo>
                    <a:pt x="64389" y="8096"/>
                  </a:lnTo>
                  <a:lnTo>
                    <a:pt x="93059" y="4286"/>
                  </a:lnTo>
                  <a:lnTo>
                    <a:pt x="102108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6369CB5B-CAFB-F0A0-8F37-5E1F66D9A6CD}"/>
                </a:ext>
              </a:extLst>
            </p:cNvPr>
            <p:cNvSpPr/>
            <p:nvPr/>
          </p:nvSpPr>
          <p:spPr bwMode="auto">
            <a:xfrm>
              <a:off x="16311022" y="6104730"/>
              <a:ext cx="87630" cy="46958"/>
            </a:xfrm>
            <a:custGeom>
              <a:avLst/>
              <a:gdLst>
                <a:gd name="connsiteX0" fmla="*/ 62199 w 87630"/>
                <a:gd name="connsiteY0" fmla="*/ 18193 h 46958"/>
                <a:gd name="connsiteX1" fmla="*/ 87630 w 87630"/>
                <a:gd name="connsiteY1" fmla="*/ 0 h 46958"/>
                <a:gd name="connsiteX2" fmla="*/ 53245 w 87630"/>
                <a:gd name="connsiteY2" fmla="*/ 12668 h 46958"/>
                <a:gd name="connsiteX3" fmla="*/ 26004 w 87630"/>
                <a:gd name="connsiteY3" fmla="*/ 12097 h 46958"/>
                <a:gd name="connsiteX4" fmla="*/ 20574 w 87630"/>
                <a:gd name="connsiteY4" fmla="*/ 22479 h 46958"/>
                <a:gd name="connsiteX5" fmla="*/ 17907 w 87630"/>
                <a:gd name="connsiteY5" fmla="*/ 22765 h 46958"/>
                <a:gd name="connsiteX6" fmla="*/ 0 w 87630"/>
                <a:gd name="connsiteY6" fmla="*/ 24289 h 46958"/>
                <a:gd name="connsiteX7" fmla="*/ 8763 w 87630"/>
                <a:gd name="connsiteY7" fmla="*/ 41434 h 46958"/>
                <a:gd name="connsiteX8" fmla="*/ 27241 w 87630"/>
                <a:gd name="connsiteY8" fmla="*/ 46958 h 46958"/>
                <a:gd name="connsiteX9" fmla="*/ 66008 w 87630"/>
                <a:gd name="connsiteY9" fmla="*/ 29718 h 46958"/>
                <a:gd name="connsiteX10" fmla="*/ 64770 w 87630"/>
                <a:gd name="connsiteY10" fmla="*/ 26384 h 46958"/>
                <a:gd name="connsiteX11" fmla="*/ 62103 w 87630"/>
                <a:gd name="connsiteY11" fmla="*/ 18288 h 46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630" h="46958" extrusionOk="0">
                  <a:moveTo>
                    <a:pt x="62199" y="18193"/>
                  </a:moveTo>
                  <a:lnTo>
                    <a:pt x="87630" y="0"/>
                  </a:lnTo>
                  <a:lnTo>
                    <a:pt x="53245" y="12668"/>
                  </a:lnTo>
                  <a:lnTo>
                    <a:pt x="26004" y="12097"/>
                  </a:lnTo>
                  <a:lnTo>
                    <a:pt x="20574" y="22479"/>
                  </a:lnTo>
                  <a:lnTo>
                    <a:pt x="17907" y="22765"/>
                  </a:lnTo>
                  <a:lnTo>
                    <a:pt x="0" y="24289"/>
                  </a:lnTo>
                  <a:lnTo>
                    <a:pt x="8763" y="41434"/>
                  </a:lnTo>
                  <a:lnTo>
                    <a:pt x="27241" y="46958"/>
                  </a:lnTo>
                  <a:lnTo>
                    <a:pt x="66008" y="29718"/>
                  </a:lnTo>
                  <a:lnTo>
                    <a:pt x="64770" y="26384"/>
                  </a:lnTo>
                  <a:lnTo>
                    <a:pt x="62103" y="1828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FBDABC9D-B514-1A40-15D9-3A12AC1B8C74}"/>
                </a:ext>
              </a:extLst>
            </p:cNvPr>
            <p:cNvSpPr/>
            <p:nvPr/>
          </p:nvSpPr>
          <p:spPr bwMode="auto">
            <a:xfrm>
              <a:off x="15555118" y="5394641"/>
              <a:ext cx="249745" cy="125729"/>
            </a:xfrm>
            <a:custGeom>
              <a:avLst/>
              <a:gdLst>
                <a:gd name="connsiteX0" fmla="*/ 178213 w 249745"/>
                <a:gd name="connsiteY0" fmla="*/ 123825 h 125729"/>
                <a:gd name="connsiteX1" fmla="*/ 160687 w 249745"/>
                <a:gd name="connsiteY1" fmla="*/ 114681 h 125729"/>
                <a:gd name="connsiteX2" fmla="*/ 143066 w 249745"/>
                <a:gd name="connsiteY2" fmla="*/ 117062 h 125729"/>
                <a:gd name="connsiteX3" fmla="*/ 113729 w 249745"/>
                <a:gd name="connsiteY3" fmla="*/ 102203 h 125729"/>
                <a:gd name="connsiteX4" fmla="*/ 100393 w 249745"/>
                <a:gd name="connsiteY4" fmla="*/ 105823 h 125729"/>
                <a:gd name="connsiteX5" fmla="*/ 79248 w 249745"/>
                <a:gd name="connsiteY5" fmla="*/ 125730 h 125729"/>
                <a:gd name="connsiteX6" fmla="*/ 51054 w 249745"/>
                <a:gd name="connsiteY6" fmla="*/ 110109 h 125729"/>
                <a:gd name="connsiteX7" fmla="*/ 29813 w 249745"/>
                <a:gd name="connsiteY7" fmla="*/ 89249 h 125729"/>
                <a:gd name="connsiteX8" fmla="*/ 10573 w 249745"/>
                <a:gd name="connsiteY8" fmla="*/ 77438 h 125729"/>
                <a:gd name="connsiteX9" fmla="*/ 6572 w 249745"/>
                <a:gd name="connsiteY9" fmla="*/ 56864 h 125729"/>
                <a:gd name="connsiteX10" fmla="*/ 0 w 249745"/>
                <a:gd name="connsiteY10" fmla="*/ 42196 h 125729"/>
                <a:gd name="connsiteX11" fmla="*/ 27527 w 249745"/>
                <a:gd name="connsiteY11" fmla="*/ 31528 h 125729"/>
                <a:gd name="connsiteX12" fmla="*/ 41529 w 249745"/>
                <a:gd name="connsiteY12" fmla="*/ 19145 h 125729"/>
                <a:gd name="connsiteX13" fmla="*/ 68580 w 249745"/>
                <a:gd name="connsiteY13" fmla="*/ 9430 h 125729"/>
                <a:gd name="connsiteX14" fmla="*/ 78105 w 249745"/>
                <a:gd name="connsiteY14" fmla="*/ 0 h 125729"/>
                <a:gd name="connsiteX15" fmla="*/ 88106 w 249745"/>
                <a:gd name="connsiteY15" fmla="*/ 5810 h 125729"/>
                <a:gd name="connsiteX16" fmla="*/ 104966 w 249745"/>
                <a:gd name="connsiteY16" fmla="*/ 571 h 125729"/>
                <a:gd name="connsiteX17" fmla="*/ 122873 w 249745"/>
                <a:gd name="connsiteY17" fmla="*/ 16574 h 125729"/>
                <a:gd name="connsiteX18" fmla="*/ 151066 w 249745"/>
                <a:gd name="connsiteY18" fmla="*/ 20860 h 125729"/>
                <a:gd name="connsiteX19" fmla="*/ 148780 w 249745"/>
                <a:gd name="connsiteY19" fmla="*/ 34481 h 125729"/>
                <a:gd name="connsiteX20" fmla="*/ 169259 w 249745"/>
                <a:gd name="connsiteY20" fmla="*/ 44577 h 125729"/>
                <a:gd name="connsiteX21" fmla="*/ 174879 w 249745"/>
                <a:gd name="connsiteY21" fmla="*/ 31909 h 125729"/>
                <a:gd name="connsiteX22" fmla="*/ 200787 w 249745"/>
                <a:gd name="connsiteY22" fmla="*/ 37433 h 125729"/>
                <a:gd name="connsiteX23" fmla="*/ 204407 w 249745"/>
                <a:gd name="connsiteY23" fmla="*/ 52959 h 125729"/>
                <a:gd name="connsiteX24" fmla="*/ 232410 w 249745"/>
                <a:gd name="connsiteY24" fmla="*/ 55817 h 125729"/>
                <a:gd name="connsiteX25" fmla="*/ 249745 w 249745"/>
                <a:gd name="connsiteY25" fmla="*/ 80105 h 125729"/>
                <a:gd name="connsiteX26" fmla="*/ 238601 w 249745"/>
                <a:gd name="connsiteY26" fmla="*/ 80105 h 125729"/>
                <a:gd name="connsiteX27" fmla="*/ 232696 w 249745"/>
                <a:gd name="connsiteY27" fmla="*/ 88868 h 125729"/>
                <a:gd name="connsiteX28" fmla="*/ 224028 w 249745"/>
                <a:gd name="connsiteY28" fmla="*/ 91059 h 125729"/>
                <a:gd name="connsiteX29" fmla="*/ 221647 w 249745"/>
                <a:gd name="connsiteY29" fmla="*/ 102108 h 125729"/>
                <a:gd name="connsiteX30" fmla="*/ 214408 w 249745"/>
                <a:gd name="connsiteY30" fmla="*/ 104489 h 125729"/>
                <a:gd name="connsiteX31" fmla="*/ 213360 w 249745"/>
                <a:gd name="connsiteY31" fmla="*/ 108966 h 125729"/>
                <a:gd name="connsiteX32" fmla="*/ 200596 w 249745"/>
                <a:gd name="connsiteY32" fmla="*/ 114109 h 125729"/>
                <a:gd name="connsiteX33" fmla="*/ 183737 w 249745"/>
                <a:gd name="connsiteY33" fmla="*/ 113348 h 125729"/>
                <a:gd name="connsiteX34" fmla="*/ 178498 w 249745"/>
                <a:gd name="connsiteY34" fmla="*/ 124016 h 12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9745" h="125729" extrusionOk="0">
                  <a:moveTo>
                    <a:pt x="178213" y="123825"/>
                  </a:moveTo>
                  <a:lnTo>
                    <a:pt x="160687" y="114681"/>
                  </a:lnTo>
                  <a:lnTo>
                    <a:pt x="143066" y="117062"/>
                  </a:lnTo>
                  <a:lnTo>
                    <a:pt x="113729" y="102203"/>
                  </a:lnTo>
                  <a:lnTo>
                    <a:pt x="100393" y="105823"/>
                  </a:lnTo>
                  <a:lnTo>
                    <a:pt x="79248" y="125730"/>
                  </a:lnTo>
                  <a:lnTo>
                    <a:pt x="51054" y="110109"/>
                  </a:lnTo>
                  <a:lnTo>
                    <a:pt x="29813" y="89249"/>
                  </a:lnTo>
                  <a:lnTo>
                    <a:pt x="10573" y="77438"/>
                  </a:lnTo>
                  <a:lnTo>
                    <a:pt x="6572" y="56864"/>
                  </a:lnTo>
                  <a:lnTo>
                    <a:pt x="0" y="42196"/>
                  </a:lnTo>
                  <a:lnTo>
                    <a:pt x="27527" y="31528"/>
                  </a:lnTo>
                  <a:lnTo>
                    <a:pt x="41529" y="19145"/>
                  </a:lnTo>
                  <a:lnTo>
                    <a:pt x="68580" y="9430"/>
                  </a:lnTo>
                  <a:lnTo>
                    <a:pt x="78105" y="0"/>
                  </a:lnTo>
                  <a:lnTo>
                    <a:pt x="88106" y="5810"/>
                  </a:lnTo>
                  <a:lnTo>
                    <a:pt x="104966" y="571"/>
                  </a:lnTo>
                  <a:lnTo>
                    <a:pt x="122873" y="16574"/>
                  </a:lnTo>
                  <a:lnTo>
                    <a:pt x="151066" y="20860"/>
                  </a:lnTo>
                  <a:lnTo>
                    <a:pt x="148780" y="34481"/>
                  </a:lnTo>
                  <a:lnTo>
                    <a:pt x="169259" y="44577"/>
                  </a:lnTo>
                  <a:lnTo>
                    <a:pt x="174879" y="31909"/>
                  </a:lnTo>
                  <a:lnTo>
                    <a:pt x="200787" y="37433"/>
                  </a:lnTo>
                  <a:lnTo>
                    <a:pt x="204407" y="52959"/>
                  </a:lnTo>
                  <a:lnTo>
                    <a:pt x="232410" y="55817"/>
                  </a:lnTo>
                  <a:lnTo>
                    <a:pt x="249745" y="80105"/>
                  </a:lnTo>
                  <a:lnTo>
                    <a:pt x="238601" y="80105"/>
                  </a:lnTo>
                  <a:lnTo>
                    <a:pt x="232696" y="88868"/>
                  </a:lnTo>
                  <a:lnTo>
                    <a:pt x="224028" y="91059"/>
                  </a:lnTo>
                  <a:lnTo>
                    <a:pt x="221647" y="102108"/>
                  </a:lnTo>
                  <a:lnTo>
                    <a:pt x="214408" y="104489"/>
                  </a:lnTo>
                  <a:lnTo>
                    <a:pt x="213360" y="108966"/>
                  </a:lnTo>
                  <a:lnTo>
                    <a:pt x="200596" y="114109"/>
                  </a:lnTo>
                  <a:lnTo>
                    <a:pt x="183737" y="113348"/>
                  </a:lnTo>
                  <a:lnTo>
                    <a:pt x="178498" y="12401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634BC0D2-4641-395F-3DC9-AD79C90D7167}"/>
                </a:ext>
              </a:extLst>
            </p:cNvPr>
            <p:cNvSpPr/>
            <p:nvPr/>
          </p:nvSpPr>
          <p:spPr bwMode="auto">
            <a:xfrm>
              <a:off x="15318803" y="5196807"/>
              <a:ext cx="341185" cy="383381"/>
            </a:xfrm>
            <a:custGeom>
              <a:avLst/>
              <a:gdLst>
                <a:gd name="connsiteX0" fmla="*/ 148590 w 341185"/>
                <a:gd name="connsiteY0" fmla="*/ 286 h 383381"/>
                <a:gd name="connsiteX1" fmla="*/ 149257 w 341185"/>
                <a:gd name="connsiteY1" fmla="*/ 20479 h 383381"/>
                <a:gd name="connsiteX2" fmla="*/ 187547 w 341185"/>
                <a:gd name="connsiteY2" fmla="*/ 32576 h 383381"/>
                <a:gd name="connsiteX3" fmla="*/ 187166 w 341185"/>
                <a:gd name="connsiteY3" fmla="*/ 51054 h 383381"/>
                <a:gd name="connsiteX4" fmla="*/ 225552 w 341185"/>
                <a:gd name="connsiteY4" fmla="*/ 41243 h 383381"/>
                <a:gd name="connsiteX5" fmla="*/ 246698 w 341185"/>
                <a:gd name="connsiteY5" fmla="*/ 27051 h 383381"/>
                <a:gd name="connsiteX6" fmla="*/ 289370 w 341185"/>
                <a:gd name="connsiteY6" fmla="*/ 47530 h 383381"/>
                <a:gd name="connsiteX7" fmla="*/ 307181 w 341185"/>
                <a:gd name="connsiteY7" fmla="*/ 64008 h 383381"/>
                <a:gd name="connsiteX8" fmla="*/ 316039 w 341185"/>
                <a:gd name="connsiteY8" fmla="*/ 90107 h 383381"/>
                <a:gd name="connsiteX9" fmla="*/ 305562 w 341185"/>
                <a:gd name="connsiteY9" fmla="*/ 103823 h 383381"/>
                <a:gd name="connsiteX10" fmla="*/ 319183 w 341185"/>
                <a:gd name="connsiteY10" fmla="*/ 121920 h 383381"/>
                <a:gd name="connsiteX11" fmla="*/ 328613 w 341185"/>
                <a:gd name="connsiteY11" fmla="*/ 148971 h 383381"/>
                <a:gd name="connsiteX12" fmla="*/ 325660 w 341185"/>
                <a:gd name="connsiteY12" fmla="*/ 166307 h 383381"/>
                <a:gd name="connsiteX13" fmla="*/ 341186 w 341185"/>
                <a:gd name="connsiteY13" fmla="*/ 198215 h 383381"/>
                <a:gd name="connsiteX14" fmla="*/ 324326 w 341185"/>
                <a:gd name="connsiteY14" fmla="*/ 203454 h 383381"/>
                <a:gd name="connsiteX15" fmla="*/ 314325 w 341185"/>
                <a:gd name="connsiteY15" fmla="*/ 197644 h 383381"/>
                <a:gd name="connsiteX16" fmla="*/ 304800 w 341185"/>
                <a:gd name="connsiteY16" fmla="*/ 207074 h 383381"/>
                <a:gd name="connsiteX17" fmla="*/ 277749 w 341185"/>
                <a:gd name="connsiteY17" fmla="*/ 216789 h 383381"/>
                <a:gd name="connsiteX18" fmla="*/ 263747 w 341185"/>
                <a:gd name="connsiteY18" fmla="*/ 229172 h 383381"/>
                <a:gd name="connsiteX19" fmla="*/ 236220 w 341185"/>
                <a:gd name="connsiteY19" fmla="*/ 239840 h 383381"/>
                <a:gd name="connsiteX20" fmla="*/ 242792 w 341185"/>
                <a:gd name="connsiteY20" fmla="*/ 254508 h 383381"/>
                <a:gd name="connsiteX21" fmla="*/ 246793 w 341185"/>
                <a:gd name="connsiteY21" fmla="*/ 275082 h 383381"/>
                <a:gd name="connsiteX22" fmla="*/ 266033 w 341185"/>
                <a:gd name="connsiteY22" fmla="*/ 286893 h 383381"/>
                <a:gd name="connsiteX23" fmla="*/ 287274 w 341185"/>
                <a:gd name="connsiteY23" fmla="*/ 307753 h 383381"/>
                <a:gd name="connsiteX24" fmla="*/ 274034 w 341185"/>
                <a:gd name="connsiteY24" fmla="*/ 329946 h 383381"/>
                <a:gd name="connsiteX25" fmla="*/ 260414 w 341185"/>
                <a:gd name="connsiteY25" fmla="*/ 336137 h 383381"/>
                <a:gd name="connsiteX26" fmla="*/ 265843 w 341185"/>
                <a:gd name="connsiteY26" fmla="*/ 367379 h 383381"/>
                <a:gd name="connsiteX27" fmla="*/ 262223 w 341185"/>
                <a:gd name="connsiteY27" fmla="*/ 375476 h 383381"/>
                <a:gd name="connsiteX28" fmla="*/ 250507 w 341185"/>
                <a:gd name="connsiteY28" fmla="*/ 365760 h 383381"/>
                <a:gd name="connsiteX29" fmla="*/ 232410 w 341185"/>
                <a:gd name="connsiteY29" fmla="*/ 364236 h 383381"/>
                <a:gd name="connsiteX30" fmla="*/ 205359 w 341185"/>
                <a:gd name="connsiteY30" fmla="*/ 372904 h 383381"/>
                <a:gd name="connsiteX31" fmla="*/ 172117 w 341185"/>
                <a:gd name="connsiteY31" fmla="*/ 370713 h 383381"/>
                <a:gd name="connsiteX32" fmla="*/ 166688 w 341185"/>
                <a:gd name="connsiteY32" fmla="*/ 383381 h 383381"/>
                <a:gd name="connsiteX33" fmla="*/ 147542 w 341185"/>
                <a:gd name="connsiteY33" fmla="*/ 370142 h 383381"/>
                <a:gd name="connsiteX34" fmla="*/ 136112 w 341185"/>
                <a:gd name="connsiteY34" fmla="*/ 372713 h 383381"/>
                <a:gd name="connsiteX35" fmla="*/ 95726 w 341185"/>
                <a:gd name="connsiteY35" fmla="*/ 358140 h 383381"/>
                <a:gd name="connsiteX36" fmla="*/ 87916 w 341185"/>
                <a:gd name="connsiteY36" fmla="*/ 368522 h 383381"/>
                <a:gd name="connsiteX37" fmla="*/ 55816 w 341185"/>
                <a:gd name="connsiteY37" fmla="*/ 368141 h 383381"/>
                <a:gd name="connsiteX38" fmla="*/ 60579 w 341185"/>
                <a:gd name="connsiteY38" fmla="*/ 333947 h 383381"/>
                <a:gd name="connsiteX39" fmla="*/ 79724 w 341185"/>
                <a:gd name="connsiteY39" fmla="*/ 300800 h 383381"/>
                <a:gd name="connsiteX40" fmla="*/ 25336 w 341185"/>
                <a:gd name="connsiteY40" fmla="*/ 291941 h 383381"/>
                <a:gd name="connsiteX41" fmla="*/ 7525 w 341185"/>
                <a:gd name="connsiteY41" fmla="*/ 278987 h 383381"/>
                <a:gd name="connsiteX42" fmla="*/ 9716 w 341185"/>
                <a:gd name="connsiteY42" fmla="*/ 257556 h 383381"/>
                <a:gd name="connsiteX43" fmla="*/ 2191 w 341185"/>
                <a:gd name="connsiteY43" fmla="*/ 246507 h 383381"/>
                <a:gd name="connsiteX44" fmla="*/ 6477 w 341185"/>
                <a:gd name="connsiteY44" fmla="*/ 213074 h 383381"/>
                <a:gd name="connsiteX45" fmla="*/ 0 w 341185"/>
                <a:gd name="connsiteY45" fmla="*/ 160687 h 383381"/>
                <a:gd name="connsiteX46" fmla="*/ 22765 w 341185"/>
                <a:gd name="connsiteY46" fmla="*/ 160687 h 383381"/>
                <a:gd name="connsiteX47" fmla="*/ 32290 w 341185"/>
                <a:gd name="connsiteY47" fmla="*/ 141732 h 383381"/>
                <a:gd name="connsiteX48" fmla="*/ 41720 w 341185"/>
                <a:gd name="connsiteY48" fmla="*/ 95250 h 383381"/>
                <a:gd name="connsiteX49" fmla="*/ 34576 w 341185"/>
                <a:gd name="connsiteY49" fmla="*/ 77915 h 383381"/>
                <a:gd name="connsiteX50" fmla="*/ 42005 w 341185"/>
                <a:gd name="connsiteY50" fmla="*/ 66961 h 383381"/>
                <a:gd name="connsiteX51" fmla="*/ 73533 w 341185"/>
                <a:gd name="connsiteY51" fmla="*/ 64103 h 383381"/>
                <a:gd name="connsiteX52" fmla="*/ 80582 w 341185"/>
                <a:gd name="connsiteY52" fmla="*/ 75438 h 383381"/>
                <a:gd name="connsiteX53" fmla="*/ 106299 w 341185"/>
                <a:gd name="connsiteY53" fmla="*/ 50102 h 383381"/>
                <a:gd name="connsiteX54" fmla="*/ 97631 w 341185"/>
                <a:gd name="connsiteY54" fmla="*/ 30671 h 383381"/>
                <a:gd name="connsiteX55" fmla="*/ 95917 w 341185"/>
                <a:gd name="connsiteY55" fmla="*/ 1048 h 383381"/>
                <a:gd name="connsiteX56" fmla="*/ 124492 w 341185"/>
                <a:gd name="connsiteY56" fmla="*/ 7906 h 383381"/>
                <a:gd name="connsiteX57" fmla="*/ 148590 w 341185"/>
                <a:gd name="connsiteY57" fmla="*/ 0 h 38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41185" h="383381" extrusionOk="0">
                  <a:moveTo>
                    <a:pt x="148590" y="286"/>
                  </a:moveTo>
                  <a:lnTo>
                    <a:pt x="149257" y="20479"/>
                  </a:lnTo>
                  <a:lnTo>
                    <a:pt x="187547" y="32576"/>
                  </a:lnTo>
                  <a:lnTo>
                    <a:pt x="187166" y="51054"/>
                  </a:lnTo>
                  <a:lnTo>
                    <a:pt x="225552" y="41243"/>
                  </a:lnTo>
                  <a:lnTo>
                    <a:pt x="246698" y="27051"/>
                  </a:lnTo>
                  <a:lnTo>
                    <a:pt x="289370" y="47530"/>
                  </a:lnTo>
                  <a:lnTo>
                    <a:pt x="307181" y="64008"/>
                  </a:lnTo>
                  <a:lnTo>
                    <a:pt x="316039" y="90107"/>
                  </a:lnTo>
                  <a:lnTo>
                    <a:pt x="305562" y="103823"/>
                  </a:lnTo>
                  <a:lnTo>
                    <a:pt x="319183" y="121920"/>
                  </a:lnTo>
                  <a:lnTo>
                    <a:pt x="328613" y="148971"/>
                  </a:lnTo>
                  <a:lnTo>
                    <a:pt x="325660" y="166307"/>
                  </a:lnTo>
                  <a:lnTo>
                    <a:pt x="341186" y="198215"/>
                  </a:lnTo>
                  <a:lnTo>
                    <a:pt x="324326" y="203454"/>
                  </a:lnTo>
                  <a:lnTo>
                    <a:pt x="314325" y="197644"/>
                  </a:lnTo>
                  <a:lnTo>
                    <a:pt x="304800" y="207074"/>
                  </a:lnTo>
                  <a:lnTo>
                    <a:pt x="277749" y="216789"/>
                  </a:lnTo>
                  <a:lnTo>
                    <a:pt x="263747" y="229172"/>
                  </a:lnTo>
                  <a:lnTo>
                    <a:pt x="236220" y="239840"/>
                  </a:lnTo>
                  <a:lnTo>
                    <a:pt x="242792" y="254508"/>
                  </a:lnTo>
                  <a:lnTo>
                    <a:pt x="246793" y="275082"/>
                  </a:lnTo>
                  <a:lnTo>
                    <a:pt x="266033" y="286893"/>
                  </a:lnTo>
                  <a:lnTo>
                    <a:pt x="287274" y="307753"/>
                  </a:lnTo>
                  <a:lnTo>
                    <a:pt x="274034" y="329946"/>
                  </a:lnTo>
                  <a:lnTo>
                    <a:pt x="260414" y="336137"/>
                  </a:lnTo>
                  <a:lnTo>
                    <a:pt x="265843" y="367379"/>
                  </a:lnTo>
                  <a:lnTo>
                    <a:pt x="262223" y="375476"/>
                  </a:lnTo>
                  <a:lnTo>
                    <a:pt x="250507" y="365760"/>
                  </a:lnTo>
                  <a:lnTo>
                    <a:pt x="232410" y="364236"/>
                  </a:lnTo>
                  <a:lnTo>
                    <a:pt x="205359" y="372904"/>
                  </a:lnTo>
                  <a:lnTo>
                    <a:pt x="172117" y="370713"/>
                  </a:lnTo>
                  <a:lnTo>
                    <a:pt x="166688" y="383381"/>
                  </a:lnTo>
                  <a:lnTo>
                    <a:pt x="147542" y="370142"/>
                  </a:lnTo>
                  <a:lnTo>
                    <a:pt x="136112" y="372713"/>
                  </a:lnTo>
                  <a:lnTo>
                    <a:pt x="95726" y="358140"/>
                  </a:lnTo>
                  <a:lnTo>
                    <a:pt x="87916" y="368522"/>
                  </a:lnTo>
                  <a:lnTo>
                    <a:pt x="55816" y="368141"/>
                  </a:lnTo>
                  <a:lnTo>
                    <a:pt x="60579" y="333947"/>
                  </a:lnTo>
                  <a:lnTo>
                    <a:pt x="79724" y="300800"/>
                  </a:lnTo>
                  <a:lnTo>
                    <a:pt x="25336" y="291941"/>
                  </a:lnTo>
                  <a:lnTo>
                    <a:pt x="7525" y="278987"/>
                  </a:lnTo>
                  <a:lnTo>
                    <a:pt x="9716" y="257556"/>
                  </a:lnTo>
                  <a:lnTo>
                    <a:pt x="2191" y="246507"/>
                  </a:lnTo>
                  <a:lnTo>
                    <a:pt x="6477" y="213074"/>
                  </a:lnTo>
                  <a:lnTo>
                    <a:pt x="0" y="160687"/>
                  </a:lnTo>
                  <a:lnTo>
                    <a:pt x="22765" y="160687"/>
                  </a:lnTo>
                  <a:lnTo>
                    <a:pt x="32290" y="141732"/>
                  </a:lnTo>
                  <a:lnTo>
                    <a:pt x="41720" y="95250"/>
                  </a:lnTo>
                  <a:lnTo>
                    <a:pt x="34576" y="77915"/>
                  </a:lnTo>
                  <a:lnTo>
                    <a:pt x="42005" y="66961"/>
                  </a:lnTo>
                  <a:lnTo>
                    <a:pt x="73533" y="64103"/>
                  </a:lnTo>
                  <a:lnTo>
                    <a:pt x="80582" y="75438"/>
                  </a:lnTo>
                  <a:lnTo>
                    <a:pt x="106299" y="50102"/>
                  </a:lnTo>
                  <a:lnTo>
                    <a:pt x="97631" y="30671"/>
                  </a:lnTo>
                  <a:lnTo>
                    <a:pt x="95917" y="1048"/>
                  </a:lnTo>
                  <a:lnTo>
                    <a:pt x="124492" y="7906"/>
                  </a:lnTo>
                  <a:lnTo>
                    <a:pt x="148590" y="0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1AE1FB47-786C-459A-1913-86DD374BE748}"/>
                </a:ext>
              </a:extLst>
            </p:cNvPr>
            <p:cNvSpPr/>
            <p:nvPr/>
          </p:nvSpPr>
          <p:spPr bwMode="auto">
            <a:xfrm>
              <a:off x="16666304" y="7024274"/>
              <a:ext cx="62579" cy="67532"/>
            </a:xfrm>
            <a:custGeom>
              <a:avLst/>
              <a:gdLst>
                <a:gd name="connsiteX0" fmla="*/ 53721 w 62579"/>
                <a:gd name="connsiteY0" fmla="*/ 95 h 67532"/>
                <a:gd name="connsiteX1" fmla="*/ 62579 w 62579"/>
                <a:gd name="connsiteY1" fmla="*/ 11811 h 67532"/>
                <a:gd name="connsiteX2" fmla="*/ 61341 w 62579"/>
                <a:gd name="connsiteY2" fmla="*/ 27718 h 67532"/>
                <a:gd name="connsiteX3" fmla="*/ 39815 w 62579"/>
                <a:gd name="connsiteY3" fmla="*/ 36766 h 67532"/>
                <a:gd name="connsiteX4" fmla="*/ 56102 w 62579"/>
                <a:gd name="connsiteY4" fmla="*/ 47149 h 67532"/>
                <a:gd name="connsiteX5" fmla="*/ 42101 w 62579"/>
                <a:gd name="connsiteY5" fmla="*/ 67532 h 67532"/>
                <a:gd name="connsiteX6" fmla="*/ 33719 w 62579"/>
                <a:gd name="connsiteY6" fmla="*/ 60770 h 67532"/>
                <a:gd name="connsiteX7" fmla="*/ 24670 w 62579"/>
                <a:gd name="connsiteY7" fmla="*/ 63437 h 67532"/>
                <a:gd name="connsiteX8" fmla="*/ 3525 w 62579"/>
                <a:gd name="connsiteY8" fmla="*/ 62770 h 67532"/>
                <a:gd name="connsiteX9" fmla="*/ 2858 w 62579"/>
                <a:gd name="connsiteY9" fmla="*/ 51340 h 67532"/>
                <a:gd name="connsiteX10" fmla="*/ 0 w 62579"/>
                <a:gd name="connsiteY10" fmla="*/ 40672 h 67532"/>
                <a:gd name="connsiteX11" fmla="*/ 12668 w 62579"/>
                <a:gd name="connsiteY11" fmla="*/ 22860 h 67532"/>
                <a:gd name="connsiteX12" fmla="*/ 26004 w 62579"/>
                <a:gd name="connsiteY12" fmla="*/ 6001 h 67532"/>
                <a:gd name="connsiteX13" fmla="*/ 42196 w 62579"/>
                <a:gd name="connsiteY13" fmla="*/ 9334 h 67532"/>
                <a:gd name="connsiteX14" fmla="*/ 53626 w 62579"/>
                <a:gd name="connsiteY14" fmla="*/ 0 h 6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579" h="67532" extrusionOk="0">
                  <a:moveTo>
                    <a:pt x="53721" y="95"/>
                  </a:moveTo>
                  <a:lnTo>
                    <a:pt x="62579" y="11811"/>
                  </a:lnTo>
                  <a:lnTo>
                    <a:pt x="61341" y="27718"/>
                  </a:lnTo>
                  <a:lnTo>
                    <a:pt x="39815" y="36766"/>
                  </a:lnTo>
                  <a:lnTo>
                    <a:pt x="56102" y="47149"/>
                  </a:lnTo>
                  <a:lnTo>
                    <a:pt x="42101" y="67532"/>
                  </a:lnTo>
                  <a:lnTo>
                    <a:pt x="33719" y="60770"/>
                  </a:lnTo>
                  <a:lnTo>
                    <a:pt x="24670" y="63437"/>
                  </a:lnTo>
                  <a:lnTo>
                    <a:pt x="3525" y="62770"/>
                  </a:lnTo>
                  <a:lnTo>
                    <a:pt x="2858" y="51340"/>
                  </a:lnTo>
                  <a:lnTo>
                    <a:pt x="0" y="40672"/>
                  </a:lnTo>
                  <a:lnTo>
                    <a:pt x="12668" y="22860"/>
                  </a:lnTo>
                  <a:lnTo>
                    <a:pt x="26004" y="6001"/>
                  </a:lnTo>
                  <a:lnTo>
                    <a:pt x="42196" y="9334"/>
                  </a:lnTo>
                  <a:lnTo>
                    <a:pt x="53626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6F632E17-2B62-9926-8DFD-AA9026AAEC82}"/>
                </a:ext>
              </a:extLst>
            </p:cNvPr>
            <p:cNvSpPr/>
            <p:nvPr/>
          </p:nvSpPr>
          <p:spPr bwMode="auto">
            <a:xfrm>
              <a:off x="15398432" y="5050599"/>
              <a:ext cx="173545" cy="156114"/>
            </a:xfrm>
            <a:custGeom>
              <a:avLst/>
              <a:gdLst>
                <a:gd name="connsiteX0" fmla="*/ 173546 w 173545"/>
                <a:gd name="connsiteY0" fmla="*/ 113538 h 156114"/>
                <a:gd name="connsiteX1" fmla="*/ 150876 w 173545"/>
                <a:gd name="connsiteY1" fmla="*/ 156115 h 156114"/>
                <a:gd name="connsiteX2" fmla="*/ 111443 w 173545"/>
                <a:gd name="connsiteY2" fmla="*/ 126492 h 156114"/>
                <a:gd name="connsiteX3" fmla="*/ 106204 w 173545"/>
                <a:gd name="connsiteY3" fmla="*/ 104680 h 156114"/>
                <a:gd name="connsiteX4" fmla="*/ 161544 w 173545"/>
                <a:gd name="connsiteY4" fmla="*/ 87058 h 156114"/>
                <a:gd name="connsiteX5" fmla="*/ 173546 w 173545"/>
                <a:gd name="connsiteY5" fmla="*/ 113633 h 156114"/>
                <a:gd name="connsiteX6" fmla="*/ 106489 w 173545"/>
                <a:gd name="connsiteY6" fmla="*/ 68580 h 156114"/>
                <a:gd name="connsiteX7" fmla="*/ 97155 w 173545"/>
                <a:gd name="connsiteY7" fmla="*/ 88678 h 156114"/>
                <a:gd name="connsiteX8" fmla="*/ 86011 w 173545"/>
                <a:gd name="connsiteY8" fmla="*/ 82772 h 156114"/>
                <a:gd name="connsiteX9" fmla="*/ 58769 w 173545"/>
                <a:gd name="connsiteY9" fmla="*/ 121063 h 156114"/>
                <a:gd name="connsiteX10" fmla="*/ 69056 w 173545"/>
                <a:gd name="connsiteY10" fmla="*/ 146685 h 156114"/>
                <a:gd name="connsiteX11" fmla="*/ 44958 w 173545"/>
                <a:gd name="connsiteY11" fmla="*/ 154591 h 156114"/>
                <a:gd name="connsiteX12" fmla="*/ 16383 w 173545"/>
                <a:gd name="connsiteY12" fmla="*/ 147733 h 156114"/>
                <a:gd name="connsiteX13" fmla="*/ 1048 w 173545"/>
                <a:gd name="connsiteY13" fmla="*/ 118586 h 156114"/>
                <a:gd name="connsiteX14" fmla="*/ 0 w 173545"/>
                <a:gd name="connsiteY14" fmla="*/ 64199 h 156114"/>
                <a:gd name="connsiteX15" fmla="*/ 6287 w 173545"/>
                <a:gd name="connsiteY15" fmla="*/ 49816 h 156114"/>
                <a:gd name="connsiteX16" fmla="*/ 17050 w 173545"/>
                <a:gd name="connsiteY16" fmla="*/ 33623 h 156114"/>
                <a:gd name="connsiteX17" fmla="*/ 50292 w 173545"/>
                <a:gd name="connsiteY17" fmla="*/ 30289 h 156114"/>
                <a:gd name="connsiteX18" fmla="*/ 63532 w 173545"/>
                <a:gd name="connsiteY18" fmla="*/ 15335 h 156114"/>
                <a:gd name="connsiteX19" fmla="*/ 94012 w 173545"/>
                <a:gd name="connsiteY19" fmla="*/ 0 h 156114"/>
                <a:gd name="connsiteX20" fmla="*/ 92679 w 173545"/>
                <a:gd name="connsiteY20" fmla="*/ 28004 h 156114"/>
                <a:gd name="connsiteX21" fmla="*/ 81534 w 173545"/>
                <a:gd name="connsiteY21" fmla="*/ 45529 h 156114"/>
                <a:gd name="connsiteX22" fmla="*/ 86106 w 173545"/>
                <a:gd name="connsiteY22" fmla="*/ 60579 h 156114"/>
                <a:gd name="connsiteX23" fmla="*/ 106585 w 173545"/>
                <a:gd name="connsiteY23" fmla="*/ 68675 h 15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545" h="156114" extrusionOk="0">
                  <a:moveTo>
                    <a:pt x="173546" y="113538"/>
                  </a:moveTo>
                  <a:lnTo>
                    <a:pt x="150876" y="156115"/>
                  </a:lnTo>
                  <a:lnTo>
                    <a:pt x="111443" y="126492"/>
                  </a:lnTo>
                  <a:lnTo>
                    <a:pt x="106204" y="104680"/>
                  </a:lnTo>
                  <a:lnTo>
                    <a:pt x="161544" y="87058"/>
                  </a:lnTo>
                  <a:lnTo>
                    <a:pt x="173546" y="113633"/>
                  </a:lnTo>
                  <a:close/>
                  <a:moveTo>
                    <a:pt x="106489" y="68580"/>
                  </a:moveTo>
                  <a:lnTo>
                    <a:pt x="97155" y="88678"/>
                  </a:lnTo>
                  <a:lnTo>
                    <a:pt x="86011" y="82772"/>
                  </a:lnTo>
                  <a:lnTo>
                    <a:pt x="58769" y="121063"/>
                  </a:lnTo>
                  <a:lnTo>
                    <a:pt x="69056" y="146685"/>
                  </a:lnTo>
                  <a:lnTo>
                    <a:pt x="44958" y="154591"/>
                  </a:lnTo>
                  <a:lnTo>
                    <a:pt x="16383" y="147733"/>
                  </a:lnTo>
                  <a:lnTo>
                    <a:pt x="1048" y="118586"/>
                  </a:lnTo>
                  <a:lnTo>
                    <a:pt x="0" y="64199"/>
                  </a:lnTo>
                  <a:lnTo>
                    <a:pt x="6287" y="49816"/>
                  </a:lnTo>
                  <a:lnTo>
                    <a:pt x="17050" y="33623"/>
                  </a:lnTo>
                  <a:lnTo>
                    <a:pt x="50292" y="30289"/>
                  </a:lnTo>
                  <a:lnTo>
                    <a:pt x="63532" y="15335"/>
                  </a:lnTo>
                  <a:lnTo>
                    <a:pt x="94012" y="0"/>
                  </a:lnTo>
                  <a:lnTo>
                    <a:pt x="92679" y="28004"/>
                  </a:lnTo>
                  <a:lnTo>
                    <a:pt x="81534" y="45529"/>
                  </a:lnTo>
                  <a:lnTo>
                    <a:pt x="86106" y="60579"/>
                  </a:lnTo>
                  <a:lnTo>
                    <a:pt x="106585" y="6867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6897A706-11CF-5718-0B0D-4A81D088E66A}"/>
                </a:ext>
              </a:extLst>
            </p:cNvPr>
            <p:cNvSpPr/>
            <p:nvPr/>
          </p:nvSpPr>
          <p:spPr bwMode="auto">
            <a:xfrm>
              <a:off x="12375007" y="6747192"/>
              <a:ext cx="137064" cy="89058"/>
            </a:xfrm>
            <a:custGeom>
              <a:avLst/>
              <a:gdLst>
                <a:gd name="connsiteX0" fmla="*/ 8763 w 137064"/>
                <a:gd name="connsiteY0" fmla="*/ 6763 h 89058"/>
                <a:gd name="connsiteX1" fmla="*/ 13525 w 137064"/>
                <a:gd name="connsiteY1" fmla="*/ 0 h 89058"/>
                <a:gd name="connsiteX2" fmla="*/ 43053 w 137064"/>
                <a:gd name="connsiteY2" fmla="*/ 286 h 89058"/>
                <a:gd name="connsiteX3" fmla="*/ 65437 w 137064"/>
                <a:gd name="connsiteY3" fmla="*/ 10287 h 89058"/>
                <a:gd name="connsiteX4" fmla="*/ 75438 w 137064"/>
                <a:gd name="connsiteY4" fmla="*/ 9334 h 89058"/>
                <a:gd name="connsiteX5" fmla="*/ 82296 w 137064"/>
                <a:gd name="connsiteY5" fmla="*/ 23050 h 89058"/>
                <a:gd name="connsiteX6" fmla="*/ 102870 w 137064"/>
                <a:gd name="connsiteY6" fmla="*/ 22384 h 89058"/>
                <a:gd name="connsiteX7" fmla="*/ 101632 w 137064"/>
                <a:gd name="connsiteY7" fmla="*/ 34004 h 89058"/>
                <a:gd name="connsiteX8" fmla="*/ 118491 w 137064"/>
                <a:gd name="connsiteY8" fmla="*/ 35528 h 89058"/>
                <a:gd name="connsiteX9" fmla="*/ 137065 w 137064"/>
                <a:gd name="connsiteY9" fmla="*/ 49721 h 89058"/>
                <a:gd name="connsiteX10" fmla="*/ 123063 w 137064"/>
                <a:gd name="connsiteY10" fmla="*/ 65627 h 89058"/>
                <a:gd name="connsiteX11" fmla="*/ 104965 w 137064"/>
                <a:gd name="connsiteY11" fmla="*/ 57150 h 89058"/>
                <a:gd name="connsiteX12" fmla="*/ 87725 w 137064"/>
                <a:gd name="connsiteY12" fmla="*/ 58769 h 89058"/>
                <a:gd name="connsiteX13" fmla="*/ 75343 w 137064"/>
                <a:gd name="connsiteY13" fmla="*/ 56864 h 89058"/>
                <a:gd name="connsiteX14" fmla="*/ 68485 w 137064"/>
                <a:gd name="connsiteY14" fmla="*/ 64008 h 89058"/>
                <a:gd name="connsiteX15" fmla="*/ 53912 w 137064"/>
                <a:gd name="connsiteY15" fmla="*/ 66389 h 89058"/>
                <a:gd name="connsiteX16" fmla="*/ 48292 w 137064"/>
                <a:gd name="connsiteY16" fmla="*/ 56864 h 89058"/>
                <a:gd name="connsiteX17" fmla="*/ 35719 w 137064"/>
                <a:gd name="connsiteY17" fmla="*/ 62674 h 89058"/>
                <a:gd name="connsiteX18" fmla="*/ 20669 w 137064"/>
                <a:gd name="connsiteY18" fmla="*/ 89059 h 89058"/>
                <a:gd name="connsiteX19" fmla="*/ 10954 w 137064"/>
                <a:gd name="connsiteY19" fmla="*/ 82963 h 89058"/>
                <a:gd name="connsiteX20" fmla="*/ 8954 w 137064"/>
                <a:gd name="connsiteY20" fmla="*/ 71818 h 89058"/>
                <a:gd name="connsiteX21" fmla="*/ 9715 w 137064"/>
                <a:gd name="connsiteY21" fmla="*/ 61341 h 89058"/>
                <a:gd name="connsiteX22" fmla="*/ 0 w 137064"/>
                <a:gd name="connsiteY22" fmla="*/ 49625 h 89058"/>
                <a:gd name="connsiteX23" fmla="*/ 9144 w 137064"/>
                <a:gd name="connsiteY23" fmla="*/ 43053 h 89058"/>
                <a:gd name="connsiteX24" fmla="*/ 12097 w 137064"/>
                <a:gd name="connsiteY24" fmla="*/ 28194 h 89058"/>
                <a:gd name="connsiteX25" fmla="*/ 8763 w 137064"/>
                <a:gd name="connsiteY25" fmla="*/ 6953 h 89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7064" h="89058" extrusionOk="0">
                  <a:moveTo>
                    <a:pt x="8763" y="6763"/>
                  </a:moveTo>
                  <a:lnTo>
                    <a:pt x="13525" y="0"/>
                  </a:lnTo>
                  <a:lnTo>
                    <a:pt x="43053" y="286"/>
                  </a:lnTo>
                  <a:lnTo>
                    <a:pt x="65437" y="10287"/>
                  </a:lnTo>
                  <a:lnTo>
                    <a:pt x="75438" y="9334"/>
                  </a:lnTo>
                  <a:lnTo>
                    <a:pt x="82296" y="23050"/>
                  </a:lnTo>
                  <a:lnTo>
                    <a:pt x="102870" y="22384"/>
                  </a:lnTo>
                  <a:lnTo>
                    <a:pt x="101632" y="34004"/>
                  </a:lnTo>
                  <a:lnTo>
                    <a:pt x="118491" y="35528"/>
                  </a:lnTo>
                  <a:lnTo>
                    <a:pt x="137065" y="49721"/>
                  </a:lnTo>
                  <a:lnTo>
                    <a:pt x="123063" y="65627"/>
                  </a:lnTo>
                  <a:lnTo>
                    <a:pt x="104965" y="57150"/>
                  </a:lnTo>
                  <a:lnTo>
                    <a:pt x="87725" y="58769"/>
                  </a:lnTo>
                  <a:lnTo>
                    <a:pt x="75343" y="56864"/>
                  </a:lnTo>
                  <a:lnTo>
                    <a:pt x="68485" y="64008"/>
                  </a:lnTo>
                  <a:lnTo>
                    <a:pt x="53912" y="66389"/>
                  </a:lnTo>
                  <a:lnTo>
                    <a:pt x="48292" y="56864"/>
                  </a:lnTo>
                  <a:lnTo>
                    <a:pt x="35719" y="62674"/>
                  </a:lnTo>
                  <a:lnTo>
                    <a:pt x="20669" y="89059"/>
                  </a:lnTo>
                  <a:lnTo>
                    <a:pt x="10954" y="82963"/>
                  </a:lnTo>
                  <a:lnTo>
                    <a:pt x="8954" y="71818"/>
                  </a:lnTo>
                  <a:lnTo>
                    <a:pt x="9715" y="61341"/>
                  </a:lnTo>
                  <a:lnTo>
                    <a:pt x="0" y="49625"/>
                  </a:lnTo>
                  <a:lnTo>
                    <a:pt x="9144" y="43053"/>
                  </a:lnTo>
                  <a:lnTo>
                    <a:pt x="12097" y="28194"/>
                  </a:lnTo>
                  <a:lnTo>
                    <a:pt x="8763" y="695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5851953E-363D-2726-FA61-ADD773D0F721}"/>
                </a:ext>
              </a:extLst>
            </p:cNvPr>
            <p:cNvSpPr/>
            <p:nvPr/>
          </p:nvSpPr>
          <p:spPr bwMode="auto">
            <a:xfrm>
              <a:off x="14764639" y="6042627"/>
              <a:ext cx="781335" cy="737043"/>
            </a:xfrm>
            <a:custGeom>
              <a:avLst/>
              <a:gdLst>
                <a:gd name="connsiteX0" fmla="*/ 781335 w 781335"/>
                <a:gd name="connsiteY0" fmla="*/ 563594 h 737044"/>
                <a:gd name="connsiteX1" fmla="*/ 651891 w 781335"/>
                <a:gd name="connsiteY1" fmla="*/ 638747 h 737044"/>
                <a:gd name="connsiteX2" fmla="*/ 542544 w 781335"/>
                <a:gd name="connsiteY2" fmla="*/ 715708 h 737044"/>
                <a:gd name="connsiteX3" fmla="*/ 489299 w 781335"/>
                <a:gd name="connsiteY3" fmla="*/ 733234 h 737044"/>
                <a:gd name="connsiteX4" fmla="*/ 447389 w 781335"/>
                <a:gd name="connsiteY4" fmla="*/ 737044 h 737044"/>
                <a:gd name="connsiteX5" fmla="*/ 447008 w 781335"/>
                <a:gd name="connsiteY5" fmla="*/ 712280 h 737044"/>
                <a:gd name="connsiteX6" fmla="*/ 429482 w 781335"/>
                <a:gd name="connsiteY6" fmla="*/ 705993 h 737044"/>
                <a:gd name="connsiteX7" fmla="*/ 405860 w 781335"/>
                <a:gd name="connsiteY7" fmla="*/ 694849 h 737044"/>
                <a:gd name="connsiteX8" fmla="*/ 397002 w 781335"/>
                <a:gd name="connsiteY8" fmla="*/ 676561 h 737044"/>
                <a:gd name="connsiteX9" fmla="*/ 269557 w 781335"/>
                <a:gd name="connsiteY9" fmla="*/ 590740 h 737044"/>
                <a:gd name="connsiteX10" fmla="*/ 142113 w 781335"/>
                <a:gd name="connsiteY10" fmla="*/ 503968 h 737044"/>
                <a:gd name="connsiteX11" fmla="*/ 0 w 781335"/>
                <a:gd name="connsiteY11" fmla="*/ 406527 h 737044"/>
                <a:gd name="connsiteX12" fmla="*/ 762 w 781335"/>
                <a:gd name="connsiteY12" fmla="*/ 398621 h 737044"/>
                <a:gd name="connsiteX13" fmla="*/ 762 w 781335"/>
                <a:gd name="connsiteY13" fmla="*/ 395954 h 737044"/>
                <a:gd name="connsiteX14" fmla="*/ 381 w 781335"/>
                <a:gd name="connsiteY14" fmla="*/ 347758 h 737044"/>
                <a:gd name="connsiteX15" fmla="*/ 61436 w 781335"/>
                <a:gd name="connsiteY15" fmla="*/ 317563 h 737044"/>
                <a:gd name="connsiteX16" fmla="*/ 99155 w 781335"/>
                <a:gd name="connsiteY16" fmla="*/ 311277 h 737044"/>
                <a:gd name="connsiteX17" fmla="*/ 130016 w 781335"/>
                <a:gd name="connsiteY17" fmla="*/ 300323 h 737044"/>
                <a:gd name="connsiteX18" fmla="*/ 144589 w 781335"/>
                <a:gd name="connsiteY18" fmla="*/ 279559 h 737044"/>
                <a:gd name="connsiteX19" fmla="*/ 188786 w 781335"/>
                <a:gd name="connsiteY19" fmla="*/ 263080 h 737044"/>
                <a:gd name="connsiteX20" fmla="*/ 190405 w 781335"/>
                <a:gd name="connsiteY20" fmla="*/ 232505 h 737044"/>
                <a:gd name="connsiteX21" fmla="*/ 212217 w 781335"/>
                <a:gd name="connsiteY21" fmla="*/ 228886 h 737044"/>
                <a:gd name="connsiteX22" fmla="*/ 229362 w 781335"/>
                <a:gd name="connsiteY22" fmla="*/ 213550 h 737044"/>
                <a:gd name="connsiteX23" fmla="*/ 278797 w 781335"/>
                <a:gd name="connsiteY23" fmla="*/ 206407 h 737044"/>
                <a:gd name="connsiteX24" fmla="*/ 285655 w 781335"/>
                <a:gd name="connsiteY24" fmla="*/ 190214 h 737044"/>
                <a:gd name="connsiteX25" fmla="*/ 275654 w 781335"/>
                <a:gd name="connsiteY25" fmla="*/ 181356 h 737044"/>
                <a:gd name="connsiteX26" fmla="*/ 262604 w 781335"/>
                <a:gd name="connsiteY26" fmla="*/ 136874 h 737044"/>
                <a:gd name="connsiteX27" fmla="*/ 260413 w 781335"/>
                <a:gd name="connsiteY27" fmla="*/ 111157 h 737044"/>
                <a:gd name="connsiteX28" fmla="*/ 246126 w 781335"/>
                <a:gd name="connsiteY28" fmla="*/ 83820 h 737044"/>
                <a:gd name="connsiteX29" fmla="*/ 282321 w 781335"/>
                <a:gd name="connsiteY29" fmla="*/ 60484 h 737044"/>
                <a:gd name="connsiteX30" fmla="*/ 323279 w 781335"/>
                <a:gd name="connsiteY30" fmla="*/ 53054 h 737044"/>
                <a:gd name="connsiteX31" fmla="*/ 347091 w 781335"/>
                <a:gd name="connsiteY31" fmla="*/ 35242 h 737044"/>
                <a:gd name="connsiteX32" fmla="*/ 383477 w 781335"/>
                <a:gd name="connsiteY32" fmla="*/ 22193 h 737044"/>
                <a:gd name="connsiteX33" fmla="*/ 447484 w 781335"/>
                <a:gd name="connsiteY33" fmla="*/ 14478 h 737044"/>
                <a:gd name="connsiteX34" fmla="*/ 509968 w 781335"/>
                <a:gd name="connsiteY34" fmla="*/ 10858 h 737044"/>
                <a:gd name="connsiteX35" fmla="*/ 528923 w 781335"/>
                <a:gd name="connsiteY35" fmla="*/ 17335 h 737044"/>
                <a:gd name="connsiteX36" fmla="*/ 564452 w 781335"/>
                <a:gd name="connsiteY36" fmla="*/ 381 h 737044"/>
                <a:gd name="connsiteX37" fmla="*/ 604838 w 781335"/>
                <a:gd name="connsiteY37" fmla="*/ 0 h 737044"/>
                <a:gd name="connsiteX38" fmla="*/ 620173 w 781335"/>
                <a:gd name="connsiteY38" fmla="*/ 10096 h 737044"/>
                <a:gd name="connsiteX39" fmla="*/ 645890 w 781335"/>
                <a:gd name="connsiteY39" fmla="*/ 7525 h 737044"/>
                <a:gd name="connsiteX40" fmla="*/ 638175 w 781335"/>
                <a:gd name="connsiteY40" fmla="*/ 29623 h 737044"/>
                <a:gd name="connsiteX41" fmla="*/ 644271 w 781335"/>
                <a:gd name="connsiteY41" fmla="*/ 70485 h 737044"/>
                <a:gd name="connsiteX42" fmla="*/ 635412 w 781335"/>
                <a:gd name="connsiteY42" fmla="*/ 105823 h 737044"/>
                <a:gd name="connsiteX43" fmla="*/ 612077 w 781335"/>
                <a:gd name="connsiteY43" fmla="*/ 129445 h 737044"/>
                <a:gd name="connsiteX44" fmla="*/ 615410 w 781335"/>
                <a:gd name="connsiteY44" fmla="*/ 161258 h 737044"/>
                <a:gd name="connsiteX45" fmla="*/ 646271 w 781335"/>
                <a:gd name="connsiteY45" fmla="*/ 186214 h 737044"/>
                <a:gd name="connsiteX46" fmla="*/ 646652 w 781335"/>
                <a:gd name="connsiteY46" fmla="*/ 196405 h 737044"/>
                <a:gd name="connsiteX47" fmla="*/ 669798 w 781335"/>
                <a:gd name="connsiteY47" fmla="*/ 213265 h 737044"/>
                <a:gd name="connsiteX48" fmla="*/ 685991 w 781335"/>
                <a:gd name="connsiteY48" fmla="*/ 287750 h 737044"/>
                <a:gd name="connsiteX49" fmla="*/ 698278 w 781335"/>
                <a:gd name="connsiteY49" fmla="*/ 323945 h 737044"/>
                <a:gd name="connsiteX50" fmla="*/ 700278 w 781335"/>
                <a:gd name="connsiteY50" fmla="*/ 342900 h 737044"/>
                <a:gd name="connsiteX51" fmla="*/ 693706 w 781335"/>
                <a:gd name="connsiteY51" fmla="*/ 376142 h 737044"/>
                <a:gd name="connsiteX52" fmla="*/ 696373 w 781335"/>
                <a:gd name="connsiteY52" fmla="*/ 394716 h 737044"/>
                <a:gd name="connsiteX53" fmla="*/ 691515 w 781335"/>
                <a:gd name="connsiteY53" fmla="*/ 416814 h 737044"/>
                <a:gd name="connsiteX54" fmla="*/ 694849 w 781335"/>
                <a:gd name="connsiteY54" fmla="*/ 442246 h 737044"/>
                <a:gd name="connsiteX55" fmla="*/ 679799 w 781335"/>
                <a:gd name="connsiteY55" fmla="*/ 458914 h 737044"/>
                <a:gd name="connsiteX56" fmla="*/ 702183 w 781335"/>
                <a:gd name="connsiteY56" fmla="*/ 488156 h 737044"/>
                <a:gd name="connsiteX57" fmla="*/ 703707 w 781335"/>
                <a:gd name="connsiteY57" fmla="*/ 505396 h 737044"/>
                <a:gd name="connsiteX58" fmla="*/ 717042 w 781335"/>
                <a:gd name="connsiteY58" fmla="*/ 527590 h 737044"/>
                <a:gd name="connsiteX59" fmla="*/ 734663 w 781335"/>
                <a:gd name="connsiteY59" fmla="*/ 520351 h 737044"/>
                <a:gd name="connsiteX60" fmla="*/ 764572 w 781335"/>
                <a:gd name="connsiteY60" fmla="*/ 538829 h 737044"/>
                <a:gd name="connsiteX61" fmla="*/ 781145 w 781335"/>
                <a:gd name="connsiteY61" fmla="*/ 563785 h 737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781335" h="737044" extrusionOk="0">
                  <a:moveTo>
                    <a:pt x="781335" y="563594"/>
                  </a:moveTo>
                  <a:lnTo>
                    <a:pt x="651891" y="638747"/>
                  </a:lnTo>
                  <a:lnTo>
                    <a:pt x="542544" y="715708"/>
                  </a:lnTo>
                  <a:lnTo>
                    <a:pt x="489299" y="733234"/>
                  </a:lnTo>
                  <a:lnTo>
                    <a:pt x="447389" y="737044"/>
                  </a:lnTo>
                  <a:lnTo>
                    <a:pt x="447008" y="712280"/>
                  </a:lnTo>
                  <a:lnTo>
                    <a:pt x="429482" y="705993"/>
                  </a:lnTo>
                  <a:lnTo>
                    <a:pt x="405860" y="694849"/>
                  </a:lnTo>
                  <a:lnTo>
                    <a:pt x="397002" y="676561"/>
                  </a:lnTo>
                  <a:lnTo>
                    <a:pt x="269557" y="590740"/>
                  </a:lnTo>
                  <a:lnTo>
                    <a:pt x="142113" y="503968"/>
                  </a:lnTo>
                  <a:lnTo>
                    <a:pt x="0" y="406527"/>
                  </a:lnTo>
                  <a:lnTo>
                    <a:pt x="762" y="398621"/>
                  </a:lnTo>
                  <a:lnTo>
                    <a:pt x="762" y="395954"/>
                  </a:lnTo>
                  <a:lnTo>
                    <a:pt x="381" y="347758"/>
                  </a:lnTo>
                  <a:lnTo>
                    <a:pt x="61436" y="317563"/>
                  </a:lnTo>
                  <a:lnTo>
                    <a:pt x="99155" y="311277"/>
                  </a:lnTo>
                  <a:lnTo>
                    <a:pt x="130016" y="300323"/>
                  </a:lnTo>
                  <a:lnTo>
                    <a:pt x="144589" y="279559"/>
                  </a:lnTo>
                  <a:lnTo>
                    <a:pt x="188786" y="263080"/>
                  </a:lnTo>
                  <a:lnTo>
                    <a:pt x="190405" y="232505"/>
                  </a:lnTo>
                  <a:lnTo>
                    <a:pt x="212217" y="228886"/>
                  </a:lnTo>
                  <a:lnTo>
                    <a:pt x="229362" y="213550"/>
                  </a:lnTo>
                  <a:lnTo>
                    <a:pt x="278797" y="206407"/>
                  </a:lnTo>
                  <a:lnTo>
                    <a:pt x="285655" y="190214"/>
                  </a:lnTo>
                  <a:lnTo>
                    <a:pt x="275654" y="181356"/>
                  </a:lnTo>
                  <a:lnTo>
                    <a:pt x="262604" y="136874"/>
                  </a:lnTo>
                  <a:lnTo>
                    <a:pt x="260413" y="111157"/>
                  </a:lnTo>
                  <a:lnTo>
                    <a:pt x="246126" y="83820"/>
                  </a:lnTo>
                  <a:lnTo>
                    <a:pt x="282321" y="60484"/>
                  </a:lnTo>
                  <a:lnTo>
                    <a:pt x="323279" y="53054"/>
                  </a:lnTo>
                  <a:lnTo>
                    <a:pt x="347091" y="35242"/>
                  </a:lnTo>
                  <a:lnTo>
                    <a:pt x="383477" y="22193"/>
                  </a:lnTo>
                  <a:lnTo>
                    <a:pt x="447484" y="14478"/>
                  </a:lnTo>
                  <a:lnTo>
                    <a:pt x="509968" y="10858"/>
                  </a:lnTo>
                  <a:lnTo>
                    <a:pt x="528923" y="17335"/>
                  </a:lnTo>
                  <a:lnTo>
                    <a:pt x="564452" y="381"/>
                  </a:lnTo>
                  <a:lnTo>
                    <a:pt x="604838" y="0"/>
                  </a:lnTo>
                  <a:lnTo>
                    <a:pt x="620173" y="10096"/>
                  </a:lnTo>
                  <a:lnTo>
                    <a:pt x="645890" y="7525"/>
                  </a:lnTo>
                  <a:lnTo>
                    <a:pt x="638175" y="29623"/>
                  </a:lnTo>
                  <a:lnTo>
                    <a:pt x="644271" y="70485"/>
                  </a:lnTo>
                  <a:lnTo>
                    <a:pt x="635412" y="105823"/>
                  </a:lnTo>
                  <a:lnTo>
                    <a:pt x="612077" y="129445"/>
                  </a:lnTo>
                  <a:lnTo>
                    <a:pt x="615410" y="161258"/>
                  </a:lnTo>
                  <a:lnTo>
                    <a:pt x="646271" y="186214"/>
                  </a:lnTo>
                  <a:lnTo>
                    <a:pt x="646652" y="196405"/>
                  </a:lnTo>
                  <a:lnTo>
                    <a:pt x="669798" y="213265"/>
                  </a:lnTo>
                  <a:lnTo>
                    <a:pt x="685991" y="287750"/>
                  </a:lnTo>
                  <a:lnTo>
                    <a:pt x="698278" y="323945"/>
                  </a:lnTo>
                  <a:lnTo>
                    <a:pt x="700278" y="342900"/>
                  </a:lnTo>
                  <a:lnTo>
                    <a:pt x="693706" y="376142"/>
                  </a:lnTo>
                  <a:lnTo>
                    <a:pt x="696373" y="394716"/>
                  </a:lnTo>
                  <a:lnTo>
                    <a:pt x="691515" y="416814"/>
                  </a:lnTo>
                  <a:lnTo>
                    <a:pt x="694849" y="442246"/>
                  </a:lnTo>
                  <a:lnTo>
                    <a:pt x="679799" y="458914"/>
                  </a:lnTo>
                  <a:lnTo>
                    <a:pt x="702183" y="488156"/>
                  </a:lnTo>
                  <a:lnTo>
                    <a:pt x="703707" y="505396"/>
                  </a:lnTo>
                  <a:lnTo>
                    <a:pt x="717042" y="527590"/>
                  </a:lnTo>
                  <a:lnTo>
                    <a:pt x="734663" y="520351"/>
                  </a:lnTo>
                  <a:lnTo>
                    <a:pt x="764572" y="538829"/>
                  </a:lnTo>
                  <a:lnTo>
                    <a:pt x="781145" y="56378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B29A2666-E69F-AAED-92C3-F10A5C86A3ED}"/>
                </a:ext>
              </a:extLst>
            </p:cNvPr>
            <p:cNvSpPr/>
            <p:nvPr/>
          </p:nvSpPr>
          <p:spPr bwMode="auto">
            <a:xfrm>
              <a:off x="12034202" y="7451470"/>
              <a:ext cx="216884" cy="237934"/>
            </a:xfrm>
            <a:custGeom>
              <a:avLst/>
              <a:gdLst>
                <a:gd name="connsiteX0" fmla="*/ 25146 w 216884"/>
                <a:gd name="connsiteY0" fmla="*/ 179641 h 237934"/>
                <a:gd name="connsiteX1" fmla="*/ 45244 w 216884"/>
                <a:gd name="connsiteY1" fmla="*/ 151638 h 237934"/>
                <a:gd name="connsiteX2" fmla="*/ 37052 w 216884"/>
                <a:gd name="connsiteY2" fmla="*/ 135159 h 237934"/>
                <a:gd name="connsiteX3" fmla="*/ 22670 w 216884"/>
                <a:gd name="connsiteY3" fmla="*/ 152686 h 237934"/>
                <a:gd name="connsiteX4" fmla="*/ 0 w 216884"/>
                <a:gd name="connsiteY4" fmla="*/ 136112 h 237934"/>
                <a:gd name="connsiteX5" fmla="*/ 7715 w 216884"/>
                <a:gd name="connsiteY5" fmla="*/ 125634 h 237934"/>
                <a:gd name="connsiteX6" fmla="*/ 1429 w 216884"/>
                <a:gd name="connsiteY6" fmla="*/ 91535 h 237934"/>
                <a:gd name="connsiteX7" fmla="*/ 14669 w 216884"/>
                <a:gd name="connsiteY7" fmla="*/ 85915 h 237934"/>
                <a:gd name="connsiteX8" fmla="*/ 21717 w 216884"/>
                <a:gd name="connsiteY8" fmla="*/ 62579 h 237934"/>
                <a:gd name="connsiteX9" fmla="*/ 36004 w 216884"/>
                <a:gd name="connsiteY9" fmla="*/ 38290 h 237934"/>
                <a:gd name="connsiteX10" fmla="*/ 33338 w 216884"/>
                <a:gd name="connsiteY10" fmla="*/ 23050 h 237934"/>
                <a:gd name="connsiteX11" fmla="*/ 54102 w 216884"/>
                <a:gd name="connsiteY11" fmla="*/ 14954 h 237934"/>
                <a:gd name="connsiteX12" fmla="*/ 80010 w 216884"/>
                <a:gd name="connsiteY12" fmla="*/ 0 h 237934"/>
                <a:gd name="connsiteX13" fmla="*/ 117824 w 216884"/>
                <a:gd name="connsiteY13" fmla="*/ 21431 h 237934"/>
                <a:gd name="connsiteX14" fmla="*/ 124873 w 216884"/>
                <a:gd name="connsiteY14" fmla="*/ 20764 h 237934"/>
                <a:gd name="connsiteX15" fmla="*/ 134017 w 216884"/>
                <a:gd name="connsiteY15" fmla="*/ 36957 h 237934"/>
                <a:gd name="connsiteX16" fmla="*/ 166116 w 216884"/>
                <a:gd name="connsiteY16" fmla="*/ 42196 h 237934"/>
                <a:gd name="connsiteX17" fmla="*/ 176879 w 216884"/>
                <a:gd name="connsiteY17" fmla="*/ 36290 h 237934"/>
                <a:gd name="connsiteX18" fmla="*/ 195453 w 216884"/>
                <a:gd name="connsiteY18" fmla="*/ 48673 h 237934"/>
                <a:gd name="connsiteX19" fmla="*/ 211646 w 216884"/>
                <a:gd name="connsiteY19" fmla="*/ 57531 h 237934"/>
                <a:gd name="connsiteX20" fmla="*/ 216884 w 216884"/>
                <a:gd name="connsiteY20" fmla="*/ 85915 h 237934"/>
                <a:gd name="connsiteX21" fmla="*/ 205169 w 216884"/>
                <a:gd name="connsiteY21" fmla="*/ 110299 h 237934"/>
                <a:gd name="connsiteX22" fmla="*/ 163925 w 216884"/>
                <a:gd name="connsiteY22" fmla="*/ 149638 h 237934"/>
                <a:gd name="connsiteX23" fmla="*/ 118491 w 216884"/>
                <a:gd name="connsiteY23" fmla="*/ 164497 h 237934"/>
                <a:gd name="connsiteX24" fmla="*/ 95345 w 216884"/>
                <a:gd name="connsiteY24" fmla="*/ 197263 h 237934"/>
                <a:gd name="connsiteX25" fmla="*/ 88201 w 216884"/>
                <a:gd name="connsiteY25" fmla="*/ 222409 h 237934"/>
                <a:gd name="connsiteX26" fmla="*/ 66770 w 216884"/>
                <a:gd name="connsiteY26" fmla="*/ 237934 h 237934"/>
                <a:gd name="connsiteX27" fmla="*/ 51054 w 216884"/>
                <a:gd name="connsiteY27" fmla="*/ 219075 h 237934"/>
                <a:gd name="connsiteX28" fmla="*/ 35719 w 216884"/>
                <a:gd name="connsiteY28" fmla="*/ 215074 h 237934"/>
                <a:gd name="connsiteX29" fmla="*/ 20098 w 216884"/>
                <a:gd name="connsiteY29" fmla="*/ 218027 h 237934"/>
                <a:gd name="connsiteX30" fmla="*/ 19145 w 216884"/>
                <a:gd name="connsiteY30" fmla="*/ 204311 h 237934"/>
                <a:gd name="connsiteX31" fmla="*/ 29908 w 216884"/>
                <a:gd name="connsiteY31" fmla="*/ 195453 h 237934"/>
                <a:gd name="connsiteX32" fmla="*/ 25432 w 216884"/>
                <a:gd name="connsiteY32" fmla="*/ 179737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6884" h="237934" extrusionOk="0">
                  <a:moveTo>
                    <a:pt x="25146" y="179641"/>
                  </a:moveTo>
                  <a:lnTo>
                    <a:pt x="45244" y="151638"/>
                  </a:lnTo>
                  <a:lnTo>
                    <a:pt x="37052" y="135159"/>
                  </a:lnTo>
                  <a:lnTo>
                    <a:pt x="22670" y="152686"/>
                  </a:lnTo>
                  <a:lnTo>
                    <a:pt x="0" y="136112"/>
                  </a:lnTo>
                  <a:lnTo>
                    <a:pt x="7715" y="125634"/>
                  </a:lnTo>
                  <a:lnTo>
                    <a:pt x="1429" y="91535"/>
                  </a:lnTo>
                  <a:lnTo>
                    <a:pt x="14669" y="85915"/>
                  </a:lnTo>
                  <a:lnTo>
                    <a:pt x="21717" y="62579"/>
                  </a:lnTo>
                  <a:lnTo>
                    <a:pt x="36004" y="38290"/>
                  </a:lnTo>
                  <a:lnTo>
                    <a:pt x="33338" y="23050"/>
                  </a:lnTo>
                  <a:lnTo>
                    <a:pt x="54102" y="14954"/>
                  </a:lnTo>
                  <a:lnTo>
                    <a:pt x="80010" y="0"/>
                  </a:lnTo>
                  <a:lnTo>
                    <a:pt x="117824" y="21431"/>
                  </a:lnTo>
                  <a:lnTo>
                    <a:pt x="124873" y="20764"/>
                  </a:lnTo>
                  <a:lnTo>
                    <a:pt x="134017" y="36957"/>
                  </a:lnTo>
                  <a:lnTo>
                    <a:pt x="166116" y="42196"/>
                  </a:lnTo>
                  <a:lnTo>
                    <a:pt x="176879" y="36290"/>
                  </a:lnTo>
                  <a:lnTo>
                    <a:pt x="195453" y="48673"/>
                  </a:lnTo>
                  <a:lnTo>
                    <a:pt x="211646" y="57531"/>
                  </a:lnTo>
                  <a:lnTo>
                    <a:pt x="216884" y="85915"/>
                  </a:lnTo>
                  <a:lnTo>
                    <a:pt x="205169" y="110299"/>
                  </a:lnTo>
                  <a:lnTo>
                    <a:pt x="163925" y="149638"/>
                  </a:lnTo>
                  <a:lnTo>
                    <a:pt x="118491" y="164497"/>
                  </a:lnTo>
                  <a:lnTo>
                    <a:pt x="95345" y="197263"/>
                  </a:lnTo>
                  <a:lnTo>
                    <a:pt x="88201" y="222409"/>
                  </a:lnTo>
                  <a:lnTo>
                    <a:pt x="66770" y="237934"/>
                  </a:lnTo>
                  <a:lnTo>
                    <a:pt x="51054" y="219075"/>
                  </a:lnTo>
                  <a:lnTo>
                    <a:pt x="35719" y="215074"/>
                  </a:lnTo>
                  <a:lnTo>
                    <a:pt x="20098" y="218027"/>
                  </a:lnTo>
                  <a:lnTo>
                    <a:pt x="19145" y="204311"/>
                  </a:lnTo>
                  <a:lnTo>
                    <a:pt x="29908" y="195453"/>
                  </a:lnTo>
                  <a:lnTo>
                    <a:pt x="25432" y="17973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5BC8F91D-4D99-7C88-A31C-6C94D9BCDA31}"/>
                </a:ext>
              </a:extLst>
            </p:cNvPr>
            <p:cNvSpPr/>
            <p:nvPr/>
          </p:nvSpPr>
          <p:spPr bwMode="auto">
            <a:xfrm>
              <a:off x="15974218" y="4946681"/>
              <a:ext cx="180975" cy="117919"/>
            </a:xfrm>
            <a:custGeom>
              <a:avLst/>
              <a:gdLst>
                <a:gd name="connsiteX0" fmla="*/ 36766 w 180975"/>
                <a:gd name="connsiteY0" fmla="*/ 100394 h 117919"/>
                <a:gd name="connsiteX1" fmla="*/ 41243 w 180975"/>
                <a:gd name="connsiteY1" fmla="*/ 68104 h 117919"/>
                <a:gd name="connsiteX2" fmla="*/ 27337 w 180975"/>
                <a:gd name="connsiteY2" fmla="*/ 75152 h 117919"/>
                <a:gd name="connsiteX3" fmla="*/ 3334 w 180975"/>
                <a:gd name="connsiteY3" fmla="*/ 55626 h 117919"/>
                <a:gd name="connsiteX4" fmla="*/ 0 w 180975"/>
                <a:gd name="connsiteY4" fmla="*/ 23717 h 117919"/>
                <a:gd name="connsiteX5" fmla="*/ 47816 w 180975"/>
                <a:gd name="connsiteY5" fmla="*/ 8192 h 117919"/>
                <a:gd name="connsiteX6" fmla="*/ 95345 w 180975"/>
                <a:gd name="connsiteY6" fmla="*/ 0 h 117919"/>
                <a:gd name="connsiteX7" fmla="*/ 136303 w 180975"/>
                <a:gd name="connsiteY7" fmla="*/ 9334 h 117919"/>
                <a:gd name="connsiteX8" fmla="*/ 175355 w 180975"/>
                <a:gd name="connsiteY8" fmla="*/ 7715 h 117919"/>
                <a:gd name="connsiteX9" fmla="*/ 180975 w 180975"/>
                <a:gd name="connsiteY9" fmla="*/ 17431 h 117919"/>
                <a:gd name="connsiteX10" fmla="*/ 154210 w 180975"/>
                <a:gd name="connsiteY10" fmla="*/ 49530 h 117919"/>
                <a:gd name="connsiteX11" fmla="*/ 165354 w 180975"/>
                <a:gd name="connsiteY11" fmla="*/ 100679 h 117919"/>
                <a:gd name="connsiteX12" fmla="*/ 149161 w 180975"/>
                <a:gd name="connsiteY12" fmla="*/ 117920 h 117919"/>
                <a:gd name="connsiteX13" fmla="*/ 117920 w 180975"/>
                <a:gd name="connsiteY13" fmla="*/ 117920 h 117919"/>
                <a:gd name="connsiteX14" fmla="*/ 85439 w 180975"/>
                <a:gd name="connsiteY14" fmla="*/ 97536 h 117919"/>
                <a:gd name="connsiteX15" fmla="*/ 68866 w 180975"/>
                <a:gd name="connsiteY15" fmla="*/ 90773 h 117919"/>
                <a:gd name="connsiteX16" fmla="*/ 36671 w 180975"/>
                <a:gd name="connsiteY16" fmla="*/ 100489 h 11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975" h="117919" extrusionOk="0">
                  <a:moveTo>
                    <a:pt x="36766" y="100394"/>
                  </a:moveTo>
                  <a:lnTo>
                    <a:pt x="41243" y="68104"/>
                  </a:lnTo>
                  <a:lnTo>
                    <a:pt x="27337" y="75152"/>
                  </a:lnTo>
                  <a:lnTo>
                    <a:pt x="3334" y="55626"/>
                  </a:lnTo>
                  <a:lnTo>
                    <a:pt x="0" y="23717"/>
                  </a:lnTo>
                  <a:lnTo>
                    <a:pt x="47816" y="8192"/>
                  </a:lnTo>
                  <a:lnTo>
                    <a:pt x="95345" y="0"/>
                  </a:lnTo>
                  <a:lnTo>
                    <a:pt x="136303" y="9334"/>
                  </a:lnTo>
                  <a:lnTo>
                    <a:pt x="175355" y="7715"/>
                  </a:lnTo>
                  <a:lnTo>
                    <a:pt x="180975" y="17431"/>
                  </a:lnTo>
                  <a:lnTo>
                    <a:pt x="154210" y="49530"/>
                  </a:lnTo>
                  <a:lnTo>
                    <a:pt x="165354" y="100679"/>
                  </a:lnTo>
                  <a:lnTo>
                    <a:pt x="149161" y="117920"/>
                  </a:lnTo>
                  <a:lnTo>
                    <a:pt x="117920" y="117920"/>
                  </a:lnTo>
                  <a:cubicBezTo>
                    <a:pt x="117920" y="117920"/>
                    <a:pt x="85439" y="97536"/>
                    <a:pt x="85439" y="97536"/>
                  </a:cubicBezTo>
                  <a:lnTo>
                    <a:pt x="68866" y="90773"/>
                  </a:lnTo>
                  <a:lnTo>
                    <a:pt x="36671" y="100489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F1A72A49-B232-CCDB-34CF-6AB3A52C8F38}"/>
                </a:ext>
              </a:extLst>
            </p:cNvPr>
            <p:cNvSpPr/>
            <p:nvPr/>
          </p:nvSpPr>
          <p:spPr bwMode="auto">
            <a:xfrm>
              <a:off x="16025558" y="6277227"/>
              <a:ext cx="459581" cy="387286"/>
            </a:xfrm>
            <a:custGeom>
              <a:avLst/>
              <a:gdLst>
                <a:gd name="connsiteX0" fmla="*/ 386239 w 459581"/>
                <a:gd name="connsiteY0" fmla="*/ 85916 h 387286"/>
                <a:gd name="connsiteX1" fmla="*/ 375571 w 459581"/>
                <a:gd name="connsiteY1" fmla="*/ 102394 h 387286"/>
                <a:gd name="connsiteX2" fmla="*/ 367474 w 459581"/>
                <a:gd name="connsiteY2" fmla="*/ 133255 h 387286"/>
                <a:gd name="connsiteX3" fmla="*/ 357283 w 459581"/>
                <a:gd name="connsiteY3" fmla="*/ 154305 h 387286"/>
                <a:gd name="connsiteX4" fmla="*/ 348424 w 459581"/>
                <a:gd name="connsiteY4" fmla="*/ 161544 h 387286"/>
                <a:gd name="connsiteX5" fmla="*/ 335852 w 459581"/>
                <a:gd name="connsiteY5" fmla="*/ 148304 h 387286"/>
                <a:gd name="connsiteX6" fmla="*/ 318706 w 459581"/>
                <a:gd name="connsiteY6" fmla="*/ 130112 h 387286"/>
                <a:gd name="connsiteX7" fmla="*/ 291751 w 459581"/>
                <a:gd name="connsiteY7" fmla="*/ 71533 h 387286"/>
                <a:gd name="connsiteX8" fmla="*/ 287941 w 459581"/>
                <a:gd name="connsiteY8" fmla="*/ 75343 h 387286"/>
                <a:gd name="connsiteX9" fmla="*/ 303562 w 459581"/>
                <a:gd name="connsiteY9" fmla="*/ 118491 h 387286"/>
                <a:gd name="connsiteX10" fmla="*/ 326707 w 459581"/>
                <a:gd name="connsiteY10" fmla="*/ 159449 h 387286"/>
                <a:gd name="connsiteX11" fmla="*/ 355282 w 459581"/>
                <a:gd name="connsiteY11" fmla="*/ 222409 h 387286"/>
                <a:gd name="connsiteX12" fmla="*/ 369189 w 459581"/>
                <a:gd name="connsiteY12" fmla="*/ 244221 h 387286"/>
                <a:gd name="connsiteX13" fmla="*/ 381285 w 459581"/>
                <a:gd name="connsiteY13" fmla="*/ 266891 h 387286"/>
                <a:gd name="connsiteX14" fmla="*/ 415194 w 459581"/>
                <a:gd name="connsiteY14" fmla="*/ 311087 h 387286"/>
                <a:gd name="connsiteX15" fmla="*/ 407670 w 459581"/>
                <a:gd name="connsiteY15" fmla="*/ 317945 h 387286"/>
                <a:gd name="connsiteX16" fmla="*/ 408908 w 459581"/>
                <a:gd name="connsiteY16" fmla="*/ 343662 h 387286"/>
                <a:gd name="connsiteX17" fmla="*/ 453009 w 459581"/>
                <a:gd name="connsiteY17" fmla="*/ 379095 h 387286"/>
                <a:gd name="connsiteX18" fmla="*/ 459581 w 459581"/>
                <a:gd name="connsiteY18" fmla="*/ 387287 h 387286"/>
                <a:gd name="connsiteX19" fmla="*/ 11335 w 459581"/>
                <a:gd name="connsiteY19" fmla="*/ 387287 h 387286"/>
                <a:gd name="connsiteX20" fmla="*/ 11335 w 459581"/>
                <a:gd name="connsiteY20" fmla="*/ 96679 h 387286"/>
                <a:gd name="connsiteX21" fmla="*/ 0 w 459581"/>
                <a:gd name="connsiteY21" fmla="*/ 63627 h 387286"/>
                <a:gd name="connsiteX22" fmla="*/ 9715 w 459581"/>
                <a:gd name="connsiteY22" fmla="*/ 38195 h 387286"/>
                <a:gd name="connsiteX23" fmla="*/ 3905 w 459581"/>
                <a:gd name="connsiteY23" fmla="*/ 20574 h 387286"/>
                <a:gd name="connsiteX24" fmla="*/ 17526 w 459581"/>
                <a:gd name="connsiteY24" fmla="*/ 667 h 387286"/>
                <a:gd name="connsiteX25" fmla="*/ 67818 w 459581"/>
                <a:gd name="connsiteY25" fmla="*/ 0 h 387286"/>
                <a:gd name="connsiteX26" fmla="*/ 104204 w 459581"/>
                <a:gd name="connsiteY26" fmla="*/ 10954 h 387286"/>
                <a:gd name="connsiteX27" fmla="*/ 141637 w 459581"/>
                <a:gd name="connsiteY27" fmla="*/ 23336 h 387286"/>
                <a:gd name="connsiteX28" fmla="*/ 159162 w 459581"/>
                <a:gd name="connsiteY28" fmla="*/ 29623 h 387286"/>
                <a:gd name="connsiteX29" fmla="*/ 188214 w 459581"/>
                <a:gd name="connsiteY29" fmla="*/ 16574 h 387286"/>
                <a:gd name="connsiteX30" fmla="*/ 203740 w 459581"/>
                <a:gd name="connsiteY30" fmla="*/ 4763 h 387286"/>
                <a:gd name="connsiteX31" fmla="*/ 237172 w 459581"/>
                <a:gd name="connsiteY31" fmla="*/ 1238 h 387286"/>
                <a:gd name="connsiteX32" fmla="*/ 263937 w 459581"/>
                <a:gd name="connsiteY32" fmla="*/ 6477 h 387286"/>
                <a:gd name="connsiteX33" fmla="*/ 274320 w 459581"/>
                <a:gd name="connsiteY33" fmla="*/ 27051 h 387286"/>
                <a:gd name="connsiteX34" fmla="*/ 283083 w 459581"/>
                <a:gd name="connsiteY34" fmla="*/ 13430 h 387286"/>
                <a:gd name="connsiteX35" fmla="*/ 313277 w 459581"/>
                <a:gd name="connsiteY35" fmla="*/ 23241 h 387286"/>
                <a:gd name="connsiteX36" fmla="*/ 342805 w 459581"/>
                <a:gd name="connsiteY36" fmla="*/ 25622 h 387286"/>
                <a:gd name="connsiteX37" fmla="*/ 361379 w 459581"/>
                <a:gd name="connsiteY37" fmla="*/ 15145 h 387286"/>
                <a:gd name="connsiteX38" fmla="*/ 386143 w 459581"/>
                <a:gd name="connsiteY38" fmla="*/ 86011 h 38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59581" h="387286" extrusionOk="0">
                  <a:moveTo>
                    <a:pt x="386239" y="85916"/>
                  </a:moveTo>
                  <a:lnTo>
                    <a:pt x="375571" y="102394"/>
                  </a:lnTo>
                  <a:lnTo>
                    <a:pt x="367474" y="133255"/>
                  </a:lnTo>
                  <a:lnTo>
                    <a:pt x="357283" y="154305"/>
                  </a:lnTo>
                  <a:lnTo>
                    <a:pt x="348424" y="161544"/>
                  </a:lnTo>
                  <a:lnTo>
                    <a:pt x="335852" y="148304"/>
                  </a:lnTo>
                  <a:lnTo>
                    <a:pt x="318706" y="130112"/>
                  </a:lnTo>
                  <a:lnTo>
                    <a:pt x="291751" y="71533"/>
                  </a:lnTo>
                  <a:lnTo>
                    <a:pt x="287941" y="75343"/>
                  </a:lnTo>
                  <a:lnTo>
                    <a:pt x="303562" y="118491"/>
                  </a:lnTo>
                  <a:lnTo>
                    <a:pt x="326707" y="159449"/>
                  </a:lnTo>
                  <a:lnTo>
                    <a:pt x="355282" y="222409"/>
                  </a:lnTo>
                  <a:lnTo>
                    <a:pt x="369189" y="244221"/>
                  </a:lnTo>
                  <a:lnTo>
                    <a:pt x="381285" y="266891"/>
                  </a:lnTo>
                  <a:lnTo>
                    <a:pt x="415194" y="311087"/>
                  </a:lnTo>
                  <a:lnTo>
                    <a:pt x="407670" y="317945"/>
                  </a:lnTo>
                  <a:lnTo>
                    <a:pt x="408908" y="343662"/>
                  </a:lnTo>
                  <a:lnTo>
                    <a:pt x="453009" y="379095"/>
                  </a:lnTo>
                  <a:lnTo>
                    <a:pt x="459581" y="387287"/>
                  </a:lnTo>
                  <a:lnTo>
                    <a:pt x="11335" y="387287"/>
                  </a:lnTo>
                  <a:lnTo>
                    <a:pt x="11335" y="96679"/>
                  </a:lnTo>
                  <a:lnTo>
                    <a:pt x="0" y="63627"/>
                  </a:lnTo>
                  <a:lnTo>
                    <a:pt x="9715" y="38195"/>
                  </a:lnTo>
                  <a:lnTo>
                    <a:pt x="3905" y="20574"/>
                  </a:lnTo>
                  <a:lnTo>
                    <a:pt x="17526" y="667"/>
                  </a:lnTo>
                  <a:lnTo>
                    <a:pt x="67818" y="0"/>
                  </a:lnTo>
                  <a:lnTo>
                    <a:pt x="104204" y="10954"/>
                  </a:lnTo>
                  <a:lnTo>
                    <a:pt x="141637" y="23336"/>
                  </a:lnTo>
                  <a:lnTo>
                    <a:pt x="159162" y="29623"/>
                  </a:lnTo>
                  <a:lnTo>
                    <a:pt x="188214" y="16574"/>
                  </a:lnTo>
                  <a:lnTo>
                    <a:pt x="203740" y="4763"/>
                  </a:lnTo>
                  <a:lnTo>
                    <a:pt x="237172" y="1238"/>
                  </a:lnTo>
                  <a:lnTo>
                    <a:pt x="263937" y="6477"/>
                  </a:lnTo>
                  <a:lnTo>
                    <a:pt x="274320" y="27051"/>
                  </a:lnTo>
                  <a:lnTo>
                    <a:pt x="283083" y="13430"/>
                  </a:lnTo>
                  <a:lnTo>
                    <a:pt x="313277" y="23241"/>
                  </a:lnTo>
                  <a:lnTo>
                    <a:pt x="342805" y="25622"/>
                  </a:lnTo>
                  <a:lnTo>
                    <a:pt x="361379" y="15145"/>
                  </a:lnTo>
                  <a:lnTo>
                    <a:pt x="386143" y="8601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08886025-3EDE-6C98-DF07-27794032E8EA}"/>
                </a:ext>
              </a:extLst>
            </p:cNvPr>
            <p:cNvSpPr/>
            <p:nvPr/>
          </p:nvSpPr>
          <p:spPr bwMode="auto">
            <a:xfrm>
              <a:off x="14448028" y="6437248"/>
              <a:ext cx="317277" cy="266509"/>
            </a:xfrm>
            <a:custGeom>
              <a:avLst/>
              <a:gdLst>
                <a:gd name="connsiteX0" fmla="*/ 150400 w 317277"/>
                <a:gd name="connsiteY0" fmla="*/ 0 h 266509"/>
                <a:gd name="connsiteX1" fmla="*/ 199168 w 317277"/>
                <a:gd name="connsiteY1" fmla="*/ 0 h 266509"/>
                <a:gd name="connsiteX2" fmla="*/ 317087 w 317277"/>
                <a:gd name="connsiteY2" fmla="*/ 571 h 266509"/>
                <a:gd name="connsiteX3" fmla="*/ 317087 w 317277"/>
                <a:gd name="connsiteY3" fmla="*/ 571 h 266509"/>
                <a:gd name="connsiteX4" fmla="*/ 199168 w 317277"/>
                <a:gd name="connsiteY4" fmla="*/ 190 h 266509"/>
                <a:gd name="connsiteX5" fmla="*/ 150400 w 317277"/>
                <a:gd name="connsiteY5" fmla="*/ 190 h 266509"/>
                <a:gd name="connsiteX6" fmla="*/ 148876 w 317277"/>
                <a:gd name="connsiteY6" fmla="*/ 1238 h 266509"/>
                <a:gd name="connsiteX7" fmla="*/ 148209 w 317277"/>
                <a:gd name="connsiteY7" fmla="*/ 1810 h 266509"/>
                <a:gd name="connsiteX8" fmla="*/ 124206 w 317277"/>
                <a:gd name="connsiteY8" fmla="*/ 43053 h 266509"/>
                <a:gd name="connsiteX9" fmla="*/ 99155 w 317277"/>
                <a:gd name="connsiteY9" fmla="*/ 57912 h 266509"/>
                <a:gd name="connsiteX10" fmla="*/ 85439 w 317277"/>
                <a:gd name="connsiteY10" fmla="*/ 82677 h 266509"/>
                <a:gd name="connsiteX11" fmla="*/ 84677 w 317277"/>
                <a:gd name="connsiteY11" fmla="*/ 103918 h 266509"/>
                <a:gd name="connsiteX12" fmla="*/ 74580 w 317277"/>
                <a:gd name="connsiteY12" fmla="*/ 127254 h 266509"/>
                <a:gd name="connsiteX13" fmla="*/ 61913 w 317277"/>
                <a:gd name="connsiteY13" fmla="*/ 133731 h 266509"/>
                <a:gd name="connsiteX14" fmla="*/ 40862 w 317277"/>
                <a:gd name="connsiteY14" fmla="*/ 158877 h 266509"/>
                <a:gd name="connsiteX15" fmla="*/ 27908 w 317277"/>
                <a:gd name="connsiteY15" fmla="*/ 187071 h 266509"/>
                <a:gd name="connsiteX16" fmla="*/ 30289 w 317277"/>
                <a:gd name="connsiteY16" fmla="*/ 200406 h 266509"/>
                <a:gd name="connsiteX17" fmla="*/ 17907 w 317277"/>
                <a:gd name="connsiteY17" fmla="*/ 220885 h 266509"/>
                <a:gd name="connsiteX18" fmla="*/ 3334 w 317277"/>
                <a:gd name="connsiteY18" fmla="*/ 231648 h 266509"/>
                <a:gd name="connsiteX19" fmla="*/ 1619 w 317277"/>
                <a:gd name="connsiteY19" fmla="*/ 249841 h 266509"/>
                <a:gd name="connsiteX20" fmla="*/ 0 w 317277"/>
                <a:gd name="connsiteY20" fmla="*/ 266510 h 266509"/>
                <a:gd name="connsiteX21" fmla="*/ 8191 w 317277"/>
                <a:gd name="connsiteY21" fmla="*/ 253270 h 266509"/>
                <a:gd name="connsiteX22" fmla="*/ 156114 w 317277"/>
                <a:gd name="connsiteY22" fmla="*/ 253555 h 266509"/>
                <a:gd name="connsiteX23" fmla="*/ 148971 w 317277"/>
                <a:gd name="connsiteY23" fmla="*/ 196596 h 266509"/>
                <a:gd name="connsiteX24" fmla="*/ 158305 w 317277"/>
                <a:gd name="connsiteY24" fmla="*/ 176403 h 266509"/>
                <a:gd name="connsiteX25" fmla="*/ 193643 w 317277"/>
                <a:gd name="connsiteY25" fmla="*/ 172879 h 266509"/>
                <a:gd name="connsiteX26" fmla="*/ 192405 w 317277"/>
                <a:gd name="connsiteY26" fmla="*/ 70580 h 266509"/>
                <a:gd name="connsiteX27" fmla="*/ 316516 w 317277"/>
                <a:gd name="connsiteY27" fmla="*/ 72771 h 266509"/>
                <a:gd name="connsiteX28" fmla="*/ 316516 w 317277"/>
                <a:gd name="connsiteY28" fmla="*/ 11716 h 266509"/>
                <a:gd name="connsiteX29" fmla="*/ 317278 w 317277"/>
                <a:gd name="connsiteY29" fmla="*/ 3810 h 266509"/>
                <a:gd name="connsiteX30" fmla="*/ 317278 w 317277"/>
                <a:gd name="connsiteY30" fmla="*/ 1143 h 266509"/>
                <a:gd name="connsiteX31" fmla="*/ 150400 w 317277"/>
                <a:gd name="connsiteY31" fmla="*/ 95 h 266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17277" h="266509" extrusionOk="0">
                  <a:moveTo>
                    <a:pt x="150400" y="0"/>
                  </a:moveTo>
                  <a:lnTo>
                    <a:pt x="199168" y="0"/>
                  </a:lnTo>
                  <a:cubicBezTo>
                    <a:pt x="199168" y="0"/>
                    <a:pt x="317087" y="571"/>
                    <a:pt x="317087" y="571"/>
                  </a:cubicBezTo>
                  <a:lnTo>
                    <a:pt x="317087" y="571"/>
                  </a:lnTo>
                  <a:lnTo>
                    <a:pt x="199168" y="190"/>
                  </a:lnTo>
                  <a:lnTo>
                    <a:pt x="150400" y="190"/>
                  </a:lnTo>
                  <a:cubicBezTo>
                    <a:pt x="150400" y="190"/>
                    <a:pt x="148876" y="1238"/>
                    <a:pt x="148876" y="1238"/>
                  </a:cubicBezTo>
                  <a:lnTo>
                    <a:pt x="148209" y="1810"/>
                  </a:lnTo>
                  <a:lnTo>
                    <a:pt x="124206" y="43053"/>
                  </a:lnTo>
                  <a:lnTo>
                    <a:pt x="99155" y="57912"/>
                  </a:lnTo>
                  <a:lnTo>
                    <a:pt x="85439" y="82677"/>
                  </a:lnTo>
                  <a:lnTo>
                    <a:pt x="84677" y="103918"/>
                  </a:lnTo>
                  <a:lnTo>
                    <a:pt x="74580" y="127254"/>
                  </a:lnTo>
                  <a:lnTo>
                    <a:pt x="61913" y="133731"/>
                  </a:lnTo>
                  <a:lnTo>
                    <a:pt x="40862" y="158877"/>
                  </a:lnTo>
                  <a:lnTo>
                    <a:pt x="27908" y="187071"/>
                  </a:lnTo>
                  <a:lnTo>
                    <a:pt x="30289" y="200406"/>
                  </a:lnTo>
                  <a:lnTo>
                    <a:pt x="17907" y="220885"/>
                  </a:lnTo>
                  <a:lnTo>
                    <a:pt x="3334" y="231648"/>
                  </a:lnTo>
                  <a:lnTo>
                    <a:pt x="1619" y="249841"/>
                  </a:lnTo>
                  <a:lnTo>
                    <a:pt x="0" y="266510"/>
                  </a:lnTo>
                  <a:lnTo>
                    <a:pt x="8191" y="253270"/>
                  </a:lnTo>
                  <a:lnTo>
                    <a:pt x="156114" y="253555"/>
                  </a:lnTo>
                  <a:lnTo>
                    <a:pt x="148971" y="196596"/>
                  </a:lnTo>
                  <a:lnTo>
                    <a:pt x="158305" y="176403"/>
                  </a:lnTo>
                  <a:lnTo>
                    <a:pt x="193643" y="172879"/>
                  </a:lnTo>
                  <a:lnTo>
                    <a:pt x="192405" y="70580"/>
                  </a:lnTo>
                  <a:lnTo>
                    <a:pt x="316516" y="72771"/>
                  </a:lnTo>
                  <a:lnTo>
                    <a:pt x="316516" y="11716"/>
                  </a:lnTo>
                  <a:lnTo>
                    <a:pt x="317278" y="3810"/>
                  </a:lnTo>
                  <a:lnTo>
                    <a:pt x="317278" y="1143"/>
                  </a:lnTo>
                  <a:lnTo>
                    <a:pt x="150400" y="9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336B779F-0E24-FB83-60D9-C6072F6BCA72}"/>
                </a:ext>
              </a:extLst>
            </p:cNvPr>
            <p:cNvSpPr/>
            <p:nvPr/>
          </p:nvSpPr>
          <p:spPr bwMode="auto">
            <a:xfrm>
              <a:off x="16464851" y="6820820"/>
              <a:ext cx="255269" cy="213074"/>
            </a:xfrm>
            <a:custGeom>
              <a:avLst/>
              <a:gdLst>
                <a:gd name="connsiteX0" fmla="*/ 227552 w 255269"/>
                <a:gd name="connsiteY0" fmla="*/ 209455 h 213074"/>
                <a:gd name="connsiteX1" fmla="*/ 214598 w 255269"/>
                <a:gd name="connsiteY1" fmla="*/ 197072 h 213074"/>
                <a:gd name="connsiteX2" fmla="*/ 199072 w 255269"/>
                <a:gd name="connsiteY2" fmla="*/ 174879 h 213074"/>
                <a:gd name="connsiteX3" fmla="*/ 182403 w 255269"/>
                <a:gd name="connsiteY3" fmla="*/ 162592 h 213074"/>
                <a:gd name="connsiteX4" fmla="*/ 172593 w 255269"/>
                <a:gd name="connsiteY4" fmla="*/ 149257 h 213074"/>
                <a:gd name="connsiteX5" fmla="*/ 139732 w 255269"/>
                <a:gd name="connsiteY5" fmla="*/ 133921 h 213074"/>
                <a:gd name="connsiteX6" fmla="*/ 113824 w 255269"/>
                <a:gd name="connsiteY6" fmla="*/ 133541 h 213074"/>
                <a:gd name="connsiteX7" fmla="*/ 104680 w 255269"/>
                <a:gd name="connsiteY7" fmla="*/ 125444 h 213074"/>
                <a:gd name="connsiteX8" fmla="*/ 82582 w 255269"/>
                <a:gd name="connsiteY8" fmla="*/ 134493 h 213074"/>
                <a:gd name="connsiteX9" fmla="*/ 59722 w 255269"/>
                <a:gd name="connsiteY9" fmla="*/ 117158 h 213074"/>
                <a:gd name="connsiteX10" fmla="*/ 47910 w 255269"/>
                <a:gd name="connsiteY10" fmla="*/ 145733 h 213074"/>
                <a:gd name="connsiteX11" fmla="*/ 4000 w 255269"/>
                <a:gd name="connsiteY11" fmla="*/ 137827 h 213074"/>
                <a:gd name="connsiteX12" fmla="*/ 0 w 255269"/>
                <a:gd name="connsiteY12" fmla="*/ 122492 h 213074"/>
                <a:gd name="connsiteX13" fmla="*/ 16287 w 255269"/>
                <a:gd name="connsiteY13" fmla="*/ 66008 h 213074"/>
                <a:gd name="connsiteX14" fmla="*/ 19907 w 255269"/>
                <a:gd name="connsiteY14" fmla="*/ 40386 h 213074"/>
                <a:gd name="connsiteX15" fmla="*/ 31718 w 255269"/>
                <a:gd name="connsiteY15" fmla="*/ 28385 h 213074"/>
                <a:gd name="connsiteX16" fmla="*/ 59627 w 255269"/>
                <a:gd name="connsiteY16" fmla="*/ 22098 h 213074"/>
                <a:gd name="connsiteX17" fmla="*/ 78772 w 255269"/>
                <a:gd name="connsiteY17" fmla="*/ 0 h 213074"/>
                <a:gd name="connsiteX18" fmla="*/ 100775 w 255269"/>
                <a:gd name="connsiteY18" fmla="*/ 44768 h 213074"/>
                <a:gd name="connsiteX19" fmla="*/ 111157 w 255269"/>
                <a:gd name="connsiteY19" fmla="*/ 80201 h 213074"/>
                <a:gd name="connsiteX20" fmla="*/ 131921 w 255269"/>
                <a:gd name="connsiteY20" fmla="*/ 98965 h 213074"/>
                <a:gd name="connsiteX21" fmla="*/ 183356 w 255269"/>
                <a:gd name="connsiteY21" fmla="*/ 135160 h 213074"/>
                <a:gd name="connsiteX22" fmla="*/ 204406 w 255269"/>
                <a:gd name="connsiteY22" fmla="*/ 156972 h 213074"/>
                <a:gd name="connsiteX23" fmla="*/ 224885 w 255269"/>
                <a:gd name="connsiteY23" fmla="*/ 179070 h 213074"/>
                <a:gd name="connsiteX24" fmla="*/ 236696 w 255269"/>
                <a:gd name="connsiteY24" fmla="*/ 192119 h 213074"/>
                <a:gd name="connsiteX25" fmla="*/ 255270 w 255269"/>
                <a:gd name="connsiteY25" fmla="*/ 203740 h 213074"/>
                <a:gd name="connsiteX26" fmla="*/ 243840 w 255269"/>
                <a:gd name="connsiteY26" fmla="*/ 213074 h 213074"/>
                <a:gd name="connsiteX27" fmla="*/ 227647 w 255269"/>
                <a:gd name="connsiteY27" fmla="*/ 209741 h 21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5269" h="213074" extrusionOk="0">
                  <a:moveTo>
                    <a:pt x="227552" y="209455"/>
                  </a:moveTo>
                  <a:lnTo>
                    <a:pt x="214598" y="197072"/>
                  </a:lnTo>
                  <a:lnTo>
                    <a:pt x="199072" y="174879"/>
                  </a:lnTo>
                  <a:lnTo>
                    <a:pt x="182403" y="162592"/>
                  </a:lnTo>
                  <a:lnTo>
                    <a:pt x="172593" y="149257"/>
                  </a:lnTo>
                  <a:lnTo>
                    <a:pt x="139732" y="133921"/>
                  </a:lnTo>
                  <a:lnTo>
                    <a:pt x="113824" y="133541"/>
                  </a:lnTo>
                  <a:lnTo>
                    <a:pt x="104680" y="125444"/>
                  </a:lnTo>
                  <a:lnTo>
                    <a:pt x="82582" y="134493"/>
                  </a:lnTo>
                  <a:lnTo>
                    <a:pt x="59722" y="117158"/>
                  </a:lnTo>
                  <a:lnTo>
                    <a:pt x="47910" y="145733"/>
                  </a:lnTo>
                  <a:lnTo>
                    <a:pt x="4000" y="137827"/>
                  </a:lnTo>
                  <a:lnTo>
                    <a:pt x="0" y="122492"/>
                  </a:lnTo>
                  <a:lnTo>
                    <a:pt x="16287" y="66008"/>
                  </a:lnTo>
                  <a:lnTo>
                    <a:pt x="19907" y="40386"/>
                  </a:lnTo>
                  <a:lnTo>
                    <a:pt x="31718" y="28385"/>
                  </a:lnTo>
                  <a:lnTo>
                    <a:pt x="59627" y="22098"/>
                  </a:lnTo>
                  <a:lnTo>
                    <a:pt x="78772" y="0"/>
                  </a:lnTo>
                  <a:lnTo>
                    <a:pt x="100775" y="44768"/>
                  </a:lnTo>
                  <a:lnTo>
                    <a:pt x="111157" y="80201"/>
                  </a:lnTo>
                  <a:lnTo>
                    <a:pt x="131921" y="98965"/>
                  </a:lnTo>
                  <a:lnTo>
                    <a:pt x="183356" y="135160"/>
                  </a:lnTo>
                  <a:lnTo>
                    <a:pt x="204406" y="156972"/>
                  </a:lnTo>
                  <a:lnTo>
                    <a:pt x="224885" y="179070"/>
                  </a:lnTo>
                  <a:lnTo>
                    <a:pt x="236696" y="192119"/>
                  </a:lnTo>
                  <a:lnTo>
                    <a:pt x="255270" y="203740"/>
                  </a:lnTo>
                  <a:lnTo>
                    <a:pt x="243840" y="213074"/>
                  </a:lnTo>
                  <a:lnTo>
                    <a:pt x="227647" y="20974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68778340-7F54-7960-B540-53D717B2F3CB}"/>
                </a:ext>
              </a:extLst>
            </p:cNvPr>
            <p:cNvSpPr/>
            <p:nvPr/>
          </p:nvSpPr>
          <p:spPr bwMode="auto">
            <a:xfrm>
              <a:off x="14737873" y="5746875"/>
              <a:ext cx="469582" cy="345948"/>
            </a:xfrm>
            <a:custGeom>
              <a:avLst/>
              <a:gdLst>
                <a:gd name="connsiteX0" fmla="*/ 13430 w 469582"/>
                <a:gd name="connsiteY0" fmla="*/ 85058 h 345948"/>
                <a:gd name="connsiteX1" fmla="*/ 15335 w 469582"/>
                <a:gd name="connsiteY1" fmla="*/ 52864 h 345948"/>
                <a:gd name="connsiteX2" fmla="*/ 0 w 469582"/>
                <a:gd name="connsiteY2" fmla="*/ 33052 h 345948"/>
                <a:gd name="connsiteX3" fmla="*/ 53340 w 469582"/>
                <a:gd name="connsiteY3" fmla="*/ 0 h 345948"/>
                <a:gd name="connsiteX4" fmla="*/ 99536 w 469582"/>
                <a:gd name="connsiteY4" fmla="*/ 8382 h 345948"/>
                <a:gd name="connsiteX5" fmla="*/ 150304 w 469582"/>
                <a:gd name="connsiteY5" fmla="*/ 8001 h 345948"/>
                <a:gd name="connsiteX6" fmla="*/ 190405 w 469582"/>
                <a:gd name="connsiteY6" fmla="*/ 15812 h 345948"/>
                <a:gd name="connsiteX7" fmla="*/ 221837 w 469582"/>
                <a:gd name="connsiteY7" fmla="*/ 13526 h 345948"/>
                <a:gd name="connsiteX8" fmla="*/ 282893 w 469582"/>
                <a:gd name="connsiteY8" fmla="*/ 14859 h 345948"/>
                <a:gd name="connsiteX9" fmla="*/ 297942 w 469582"/>
                <a:gd name="connsiteY9" fmla="*/ 32671 h 345948"/>
                <a:gd name="connsiteX10" fmla="*/ 367475 w 469582"/>
                <a:gd name="connsiteY10" fmla="*/ 53435 h 345948"/>
                <a:gd name="connsiteX11" fmla="*/ 381190 w 469582"/>
                <a:gd name="connsiteY11" fmla="*/ 43625 h 345948"/>
                <a:gd name="connsiteX12" fmla="*/ 423767 w 469582"/>
                <a:gd name="connsiteY12" fmla="*/ 64199 h 345948"/>
                <a:gd name="connsiteX13" fmla="*/ 467582 w 469582"/>
                <a:gd name="connsiteY13" fmla="*/ 58293 h 345948"/>
                <a:gd name="connsiteX14" fmla="*/ 469582 w 469582"/>
                <a:gd name="connsiteY14" fmla="*/ 84677 h 345948"/>
                <a:gd name="connsiteX15" fmla="*/ 433768 w 469582"/>
                <a:gd name="connsiteY15" fmla="*/ 114586 h 345948"/>
                <a:gd name="connsiteX16" fmla="*/ 385381 w 469582"/>
                <a:gd name="connsiteY16" fmla="*/ 124016 h 345948"/>
                <a:gd name="connsiteX17" fmla="*/ 382048 w 469582"/>
                <a:gd name="connsiteY17" fmla="*/ 139065 h 345948"/>
                <a:gd name="connsiteX18" fmla="*/ 358711 w 469582"/>
                <a:gd name="connsiteY18" fmla="*/ 163735 h 345948"/>
                <a:gd name="connsiteX19" fmla="*/ 344138 w 469582"/>
                <a:gd name="connsiteY19" fmla="*/ 199835 h 345948"/>
                <a:gd name="connsiteX20" fmla="*/ 358807 w 469582"/>
                <a:gd name="connsiteY20" fmla="*/ 224885 h 345948"/>
                <a:gd name="connsiteX21" fmla="*/ 336995 w 469582"/>
                <a:gd name="connsiteY21" fmla="*/ 244507 h 345948"/>
                <a:gd name="connsiteX22" fmla="*/ 328898 w 469582"/>
                <a:gd name="connsiteY22" fmla="*/ 272796 h 345948"/>
                <a:gd name="connsiteX23" fmla="*/ 300323 w 469582"/>
                <a:gd name="connsiteY23" fmla="*/ 281464 h 345948"/>
                <a:gd name="connsiteX24" fmla="*/ 273558 w 469582"/>
                <a:gd name="connsiteY24" fmla="*/ 314706 h 345948"/>
                <a:gd name="connsiteX25" fmla="*/ 225743 w 469582"/>
                <a:gd name="connsiteY25" fmla="*/ 315373 h 345948"/>
                <a:gd name="connsiteX26" fmla="*/ 189643 w 469582"/>
                <a:gd name="connsiteY26" fmla="*/ 314611 h 345948"/>
                <a:gd name="connsiteX27" fmla="*/ 166021 w 469582"/>
                <a:gd name="connsiteY27" fmla="*/ 329660 h 345948"/>
                <a:gd name="connsiteX28" fmla="*/ 151638 w 469582"/>
                <a:gd name="connsiteY28" fmla="*/ 345948 h 345948"/>
                <a:gd name="connsiteX29" fmla="*/ 133064 w 469582"/>
                <a:gd name="connsiteY29" fmla="*/ 342329 h 345948"/>
                <a:gd name="connsiteX30" fmla="*/ 119158 w 469582"/>
                <a:gd name="connsiteY30" fmla="*/ 327946 h 345948"/>
                <a:gd name="connsiteX31" fmla="*/ 108395 w 469582"/>
                <a:gd name="connsiteY31" fmla="*/ 302990 h 345948"/>
                <a:gd name="connsiteX32" fmla="*/ 73057 w 469582"/>
                <a:gd name="connsiteY32" fmla="*/ 296418 h 345948"/>
                <a:gd name="connsiteX33" fmla="*/ 69913 w 469582"/>
                <a:gd name="connsiteY33" fmla="*/ 282035 h 345948"/>
                <a:gd name="connsiteX34" fmla="*/ 83915 w 469582"/>
                <a:gd name="connsiteY34" fmla="*/ 265843 h 345948"/>
                <a:gd name="connsiteX35" fmla="*/ 89059 w 469582"/>
                <a:gd name="connsiteY35" fmla="*/ 254032 h 345948"/>
                <a:gd name="connsiteX36" fmla="*/ 76105 w 469582"/>
                <a:gd name="connsiteY36" fmla="*/ 240983 h 345948"/>
                <a:gd name="connsiteX37" fmla="*/ 86487 w 469582"/>
                <a:gd name="connsiteY37" fmla="*/ 212122 h 345948"/>
                <a:gd name="connsiteX38" fmla="*/ 71438 w 469582"/>
                <a:gd name="connsiteY38" fmla="*/ 185547 h 345948"/>
                <a:gd name="connsiteX39" fmla="*/ 87725 w 469582"/>
                <a:gd name="connsiteY39" fmla="*/ 181928 h 345948"/>
                <a:gd name="connsiteX40" fmla="*/ 89249 w 469582"/>
                <a:gd name="connsiteY40" fmla="*/ 161068 h 345948"/>
                <a:gd name="connsiteX41" fmla="*/ 95440 w 469582"/>
                <a:gd name="connsiteY41" fmla="*/ 154591 h 345948"/>
                <a:gd name="connsiteX42" fmla="*/ 95821 w 469582"/>
                <a:gd name="connsiteY42" fmla="*/ 119729 h 345948"/>
                <a:gd name="connsiteX43" fmla="*/ 113347 w 469582"/>
                <a:gd name="connsiteY43" fmla="*/ 107633 h 345948"/>
                <a:gd name="connsiteX44" fmla="*/ 102870 w 469582"/>
                <a:gd name="connsiteY44" fmla="*/ 84963 h 345948"/>
                <a:gd name="connsiteX45" fmla="*/ 80772 w 469582"/>
                <a:gd name="connsiteY45" fmla="*/ 83439 h 345948"/>
                <a:gd name="connsiteX46" fmla="*/ 74295 w 469582"/>
                <a:gd name="connsiteY46" fmla="*/ 89059 h 345948"/>
                <a:gd name="connsiteX47" fmla="*/ 52101 w 469582"/>
                <a:gd name="connsiteY47" fmla="*/ 89059 h 345948"/>
                <a:gd name="connsiteX48" fmla="*/ 42576 w 469582"/>
                <a:gd name="connsiteY48" fmla="*/ 66961 h 345948"/>
                <a:gd name="connsiteX49" fmla="*/ 27241 w 469582"/>
                <a:gd name="connsiteY49" fmla="*/ 73533 h 345948"/>
                <a:gd name="connsiteX50" fmla="*/ 13525 w 469582"/>
                <a:gd name="connsiteY50" fmla="*/ 84963 h 34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69582" h="345948" extrusionOk="0">
                  <a:moveTo>
                    <a:pt x="13430" y="85058"/>
                  </a:moveTo>
                  <a:lnTo>
                    <a:pt x="15335" y="52864"/>
                  </a:lnTo>
                  <a:lnTo>
                    <a:pt x="0" y="33052"/>
                  </a:lnTo>
                  <a:lnTo>
                    <a:pt x="53340" y="0"/>
                  </a:lnTo>
                  <a:lnTo>
                    <a:pt x="99536" y="8382"/>
                  </a:lnTo>
                  <a:lnTo>
                    <a:pt x="150304" y="8001"/>
                  </a:lnTo>
                  <a:lnTo>
                    <a:pt x="190405" y="15812"/>
                  </a:lnTo>
                  <a:lnTo>
                    <a:pt x="221837" y="13526"/>
                  </a:lnTo>
                  <a:lnTo>
                    <a:pt x="282893" y="14859"/>
                  </a:lnTo>
                  <a:lnTo>
                    <a:pt x="297942" y="32671"/>
                  </a:lnTo>
                  <a:lnTo>
                    <a:pt x="367475" y="53435"/>
                  </a:lnTo>
                  <a:lnTo>
                    <a:pt x="381190" y="43625"/>
                  </a:lnTo>
                  <a:lnTo>
                    <a:pt x="423767" y="64199"/>
                  </a:lnTo>
                  <a:lnTo>
                    <a:pt x="467582" y="58293"/>
                  </a:lnTo>
                  <a:lnTo>
                    <a:pt x="469582" y="84677"/>
                  </a:lnTo>
                  <a:lnTo>
                    <a:pt x="433768" y="114586"/>
                  </a:lnTo>
                  <a:lnTo>
                    <a:pt x="385381" y="124016"/>
                  </a:lnTo>
                  <a:lnTo>
                    <a:pt x="382048" y="139065"/>
                  </a:lnTo>
                  <a:lnTo>
                    <a:pt x="358711" y="163735"/>
                  </a:lnTo>
                  <a:lnTo>
                    <a:pt x="344138" y="199835"/>
                  </a:lnTo>
                  <a:lnTo>
                    <a:pt x="358807" y="224885"/>
                  </a:lnTo>
                  <a:lnTo>
                    <a:pt x="336995" y="244507"/>
                  </a:lnTo>
                  <a:lnTo>
                    <a:pt x="328898" y="272796"/>
                  </a:lnTo>
                  <a:lnTo>
                    <a:pt x="300323" y="281464"/>
                  </a:lnTo>
                  <a:lnTo>
                    <a:pt x="273558" y="314706"/>
                  </a:lnTo>
                  <a:lnTo>
                    <a:pt x="225743" y="315373"/>
                  </a:lnTo>
                  <a:lnTo>
                    <a:pt x="189643" y="314611"/>
                  </a:lnTo>
                  <a:lnTo>
                    <a:pt x="166021" y="329660"/>
                  </a:lnTo>
                  <a:lnTo>
                    <a:pt x="151638" y="345948"/>
                  </a:lnTo>
                  <a:lnTo>
                    <a:pt x="133064" y="342329"/>
                  </a:lnTo>
                  <a:lnTo>
                    <a:pt x="119158" y="327946"/>
                  </a:lnTo>
                  <a:lnTo>
                    <a:pt x="108395" y="302990"/>
                  </a:lnTo>
                  <a:lnTo>
                    <a:pt x="73057" y="296418"/>
                  </a:lnTo>
                  <a:lnTo>
                    <a:pt x="69913" y="282035"/>
                  </a:lnTo>
                  <a:lnTo>
                    <a:pt x="83915" y="265843"/>
                  </a:lnTo>
                  <a:lnTo>
                    <a:pt x="89059" y="254032"/>
                  </a:lnTo>
                  <a:lnTo>
                    <a:pt x="76105" y="240983"/>
                  </a:lnTo>
                  <a:lnTo>
                    <a:pt x="86487" y="212122"/>
                  </a:lnTo>
                  <a:lnTo>
                    <a:pt x="71438" y="185547"/>
                  </a:lnTo>
                  <a:lnTo>
                    <a:pt x="87725" y="181928"/>
                  </a:lnTo>
                  <a:lnTo>
                    <a:pt x="89249" y="161068"/>
                  </a:lnTo>
                  <a:lnTo>
                    <a:pt x="95440" y="154591"/>
                  </a:lnTo>
                  <a:lnTo>
                    <a:pt x="95821" y="119729"/>
                  </a:lnTo>
                  <a:lnTo>
                    <a:pt x="113347" y="107633"/>
                  </a:lnTo>
                  <a:lnTo>
                    <a:pt x="102870" y="84963"/>
                  </a:lnTo>
                  <a:lnTo>
                    <a:pt x="80772" y="83439"/>
                  </a:lnTo>
                  <a:lnTo>
                    <a:pt x="74295" y="89059"/>
                  </a:lnTo>
                  <a:lnTo>
                    <a:pt x="52101" y="89059"/>
                  </a:lnTo>
                  <a:lnTo>
                    <a:pt x="42576" y="66961"/>
                  </a:lnTo>
                  <a:lnTo>
                    <a:pt x="27241" y="73533"/>
                  </a:lnTo>
                  <a:lnTo>
                    <a:pt x="13525" y="84963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ED9711F9-30FC-6485-8373-44C3B00EC637}"/>
                </a:ext>
              </a:extLst>
            </p:cNvPr>
            <p:cNvSpPr/>
            <p:nvPr/>
          </p:nvSpPr>
          <p:spPr bwMode="auto">
            <a:xfrm>
              <a:off x="16337597" y="6937692"/>
              <a:ext cx="560355" cy="437006"/>
            </a:xfrm>
            <a:custGeom>
              <a:avLst/>
              <a:gdLst>
                <a:gd name="connsiteX0" fmla="*/ 186976 w 560355"/>
                <a:gd name="connsiteY0" fmla="*/ 190 h 437006"/>
                <a:gd name="connsiteX1" fmla="*/ 209835 w 560355"/>
                <a:gd name="connsiteY1" fmla="*/ 17526 h 437006"/>
                <a:gd name="connsiteX2" fmla="*/ 231934 w 560355"/>
                <a:gd name="connsiteY2" fmla="*/ 8477 h 437006"/>
                <a:gd name="connsiteX3" fmla="*/ 241078 w 560355"/>
                <a:gd name="connsiteY3" fmla="*/ 16573 h 437006"/>
                <a:gd name="connsiteX4" fmla="*/ 266985 w 560355"/>
                <a:gd name="connsiteY4" fmla="*/ 16954 h 437006"/>
                <a:gd name="connsiteX5" fmla="*/ 299847 w 560355"/>
                <a:gd name="connsiteY5" fmla="*/ 32290 h 437006"/>
                <a:gd name="connsiteX6" fmla="*/ 309657 w 560355"/>
                <a:gd name="connsiteY6" fmla="*/ 45625 h 437006"/>
                <a:gd name="connsiteX7" fmla="*/ 326326 w 560355"/>
                <a:gd name="connsiteY7" fmla="*/ 57912 h 437006"/>
                <a:gd name="connsiteX8" fmla="*/ 341852 w 560355"/>
                <a:gd name="connsiteY8" fmla="*/ 80105 h 437006"/>
                <a:gd name="connsiteX9" fmla="*/ 354806 w 560355"/>
                <a:gd name="connsiteY9" fmla="*/ 92488 h 437006"/>
                <a:gd name="connsiteX10" fmla="*/ 341471 w 560355"/>
                <a:gd name="connsiteY10" fmla="*/ 109347 h 437006"/>
                <a:gd name="connsiteX11" fmla="*/ 328803 w 560355"/>
                <a:gd name="connsiteY11" fmla="*/ 127159 h 437006"/>
                <a:gd name="connsiteX12" fmla="*/ 331660 w 560355"/>
                <a:gd name="connsiteY12" fmla="*/ 137827 h 437006"/>
                <a:gd name="connsiteX13" fmla="*/ 332327 w 560355"/>
                <a:gd name="connsiteY13" fmla="*/ 149257 h 437006"/>
                <a:gd name="connsiteX14" fmla="*/ 353473 w 560355"/>
                <a:gd name="connsiteY14" fmla="*/ 149923 h 437006"/>
                <a:gd name="connsiteX15" fmla="*/ 362521 w 560355"/>
                <a:gd name="connsiteY15" fmla="*/ 147256 h 437006"/>
                <a:gd name="connsiteX16" fmla="*/ 370904 w 560355"/>
                <a:gd name="connsiteY16" fmla="*/ 154019 h 437006"/>
                <a:gd name="connsiteX17" fmla="*/ 362712 w 560355"/>
                <a:gd name="connsiteY17" fmla="*/ 167449 h 437006"/>
                <a:gd name="connsiteX18" fmla="*/ 376714 w 560355"/>
                <a:gd name="connsiteY18" fmla="*/ 188309 h 437006"/>
                <a:gd name="connsiteX19" fmla="*/ 390620 w 560355"/>
                <a:gd name="connsiteY19" fmla="*/ 206502 h 437006"/>
                <a:gd name="connsiteX20" fmla="*/ 405003 w 560355"/>
                <a:gd name="connsiteY20" fmla="*/ 220123 h 437006"/>
                <a:gd name="connsiteX21" fmla="*/ 528542 w 560355"/>
                <a:gd name="connsiteY21" fmla="*/ 264985 h 437006"/>
                <a:gd name="connsiteX22" fmla="*/ 560355 w 560355"/>
                <a:gd name="connsiteY22" fmla="*/ 264700 h 437006"/>
                <a:gd name="connsiteX23" fmla="*/ 453485 w 560355"/>
                <a:gd name="connsiteY23" fmla="*/ 377857 h 437006"/>
                <a:gd name="connsiteX24" fmla="*/ 404336 w 560355"/>
                <a:gd name="connsiteY24" fmla="*/ 379476 h 437006"/>
                <a:gd name="connsiteX25" fmla="*/ 370618 w 560355"/>
                <a:gd name="connsiteY25" fmla="*/ 405860 h 437006"/>
                <a:gd name="connsiteX26" fmla="*/ 346520 w 560355"/>
                <a:gd name="connsiteY26" fmla="*/ 406527 h 437006"/>
                <a:gd name="connsiteX27" fmla="*/ 336137 w 560355"/>
                <a:gd name="connsiteY27" fmla="*/ 418338 h 437006"/>
                <a:gd name="connsiteX28" fmla="*/ 310229 w 560355"/>
                <a:gd name="connsiteY28" fmla="*/ 418338 h 437006"/>
                <a:gd name="connsiteX29" fmla="*/ 294989 w 560355"/>
                <a:gd name="connsiteY29" fmla="*/ 405670 h 437006"/>
                <a:gd name="connsiteX30" fmla="*/ 260509 w 560355"/>
                <a:gd name="connsiteY30" fmla="*/ 421386 h 437006"/>
                <a:gd name="connsiteX31" fmla="*/ 249364 w 560355"/>
                <a:gd name="connsiteY31" fmla="*/ 437007 h 437006"/>
                <a:gd name="connsiteX32" fmla="*/ 224218 w 560355"/>
                <a:gd name="connsiteY32" fmla="*/ 434054 h 437006"/>
                <a:gd name="connsiteX33" fmla="*/ 215836 w 560355"/>
                <a:gd name="connsiteY33" fmla="*/ 429768 h 437006"/>
                <a:gd name="connsiteX34" fmla="*/ 206978 w 560355"/>
                <a:gd name="connsiteY34" fmla="*/ 430721 h 437006"/>
                <a:gd name="connsiteX35" fmla="*/ 195167 w 560355"/>
                <a:gd name="connsiteY35" fmla="*/ 430435 h 437006"/>
                <a:gd name="connsiteX36" fmla="*/ 147351 w 560355"/>
                <a:gd name="connsiteY36" fmla="*/ 398335 h 437006"/>
                <a:gd name="connsiteX37" fmla="*/ 121062 w 560355"/>
                <a:gd name="connsiteY37" fmla="*/ 398335 h 437006"/>
                <a:gd name="connsiteX38" fmla="*/ 108109 w 560355"/>
                <a:gd name="connsiteY38" fmla="*/ 386239 h 437006"/>
                <a:gd name="connsiteX39" fmla="*/ 108109 w 560355"/>
                <a:gd name="connsiteY39" fmla="*/ 365093 h 437006"/>
                <a:gd name="connsiteX40" fmla="*/ 88487 w 560355"/>
                <a:gd name="connsiteY40" fmla="*/ 358807 h 437006"/>
                <a:gd name="connsiteX41" fmla="*/ 66294 w 560355"/>
                <a:gd name="connsiteY41" fmla="*/ 317754 h 437006"/>
                <a:gd name="connsiteX42" fmla="*/ 49053 w 560355"/>
                <a:gd name="connsiteY42" fmla="*/ 309086 h 437006"/>
                <a:gd name="connsiteX43" fmla="*/ 42291 w 560355"/>
                <a:gd name="connsiteY43" fmla="*/ 294037 h 437006"/>
                <a:gd name="connsiteX44" fmla="*/ 23146 w 560355"/>
                <a:gd name="connsiteY44" fmla="*/ 275558 h 437006"/>
                <a:gd name="connsiteX45" fmla="*/ 0 w 560355"/>
                <a:gd name="connsiteY45" fmla="*/ 272891 h 437006"/>
                <a:gd name="connsiteX46" fmla="*/ 12954 w 560355"/>
                <a:gd name="connsiteY46" fmla="*/ 251365 h 437006"/>
                <a:gd name="connsiteX47" fmla="*/ 32861 w 560355"/>
                <a:gd name="connsiteY47" fmla="*/ 250412 h 437006"/>
                <a:gd name="connsiteX48" fmla="*/ 38481 w 560355"/>
                <a:gd name="connsiteY48" fmla="*/ 238792 h 437006"/>
                <a:gd name="connsiteX49" fmla="*/ 38100 w 560355"/>
                <a:gd name="connsiteY49" fmla="*/ 204978 h 437006"/>
                <a:gd name="connsiteX50" fmla="*/ 49244 w 560355"/>
                <a:gd name="connsiteY50" fmla="*/ 165259 h 437006"/>
                <a:gd name="connsiteX51" fmla="*/ 67056 w 560355"/>
                <a:gd name="connsiteY51" fmla="*/ 154591 h 437006"/>
                <a:gd name="connsiteX52" fmla="*/ 70961 w 560355"/>
                <a:gd name="connsiteY52" fmla="*/ 139065 h 437006"/>
                <a:gd name="connsiteX53" fmla="*/ 87153 w 560355"/>
                <a:gd name="connsiteY53" fmla="*/ 109918 h 437006"/>
                <a:gd name="connsiteX54" fmla="*/ 109918 w 560355"/>
                <a:gd name="connsiteY54" fmla="*/ 90964 h 437006"/>
                <a:gd name="connsiteX55" fmla="*/ 125253 w 560355"/>
                <a:gd name="connsiteY55" fmla="*/ 53530 h 437006"/>
                <a:gd name="connsiteX56" fmla="*/ 131350 w 560355"/>
                <a:gd name="connsiteY56" fmla="*/ 20669 h 437006"/>
                <a:gd name="connsiteX57" fmla="*/ 175260 w 560355"/>
                <a:gd name="connsiteY57" fmla="*/ 28575 h 437006"/>
                <a:gd name="connsiteX58" fmla="*/ 187071 w 560355"/>
                <a:gd name="connsiteY58" fmla="*/ 0 h 437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0355" h="437006" extrusionOk="0">
                  <a:moveTo>
                    <a:pt x="186976" y="190"/>
                  </a:moveTo>
                  <a:lnTo>
                    <a:pt x="209835" y="17526"/>
                  </a:lnTo>
                  <a:lnTo>
                    <a:pt x="231934" y="8477"/>
                  </a:lnTo>
                  <a:lnTo>
                    <a:pt x="241078" y="16573"/>
                  </a:lnTo>
                  <a:lnTo>
                    <a:pt x="266985" y="16954"/>
                  </a:lnTo>
                  <a:lnTo>
                    <a:pt x="299847" y="32290"/>
                  </a:lnTo>
                  <a:lnTo>
                    <a:pt x="309657" y="45625"/>
                  </a:lnTo>
                  <a:lnTo>
                    <a:pt x="326326" y="57912"/>
                  </a:lnTo>
                  <a:lnTo>
                    <a:pt x="341852" y="80105"/>
                  </a:lnTo>
                  <a:lnTo>
                    <a:pt x="354806" y="92488"/>
                  </a:lnTo>
                  <a:lnTo>
                    <a:pt x="341471" y="109347"/>
                  </a:lnTo>
                  <a:lnTo>
                    <a:pt x="328803" y="127159"/>
                  </a:lnTo>
                  <a:lnTo>
                    <a:pt x="331660" y="137827"/>
                  </a:lnTo>
                  <a:lnTo>
                    <a:pt x="332327" y="149257"/>
                  </a:lnTo>
                  <a:lnTo>
                    <a:pt x="353473" y="149923"/>
                  </a:lnTo>
                  <a:lnTo>
                    <a:pt x="362521" y="147256"/>
                  </a:lnTo>
                  <a:lnTo>
                    <a:pt x="370904" y="154019"/>
                  </a:lnTo>
                  <a:lnTo>
                    <a:pt x="362712" y="167449"/>
                  </a:lnTo>
                  <a:lnTo>
                    <a:pt x="376714" y="188309"/>
                  </a:lnTo>
                  <a:lnTo>
                    <a:pt x="390620" y="206502"/>
                  </a:lnTo>
                  <a:lnTo>
                    <a:pt x="405003" y="220123"/>
                  </a:lnTo>
                  <a:lnTo>
                    <a:pt x="528542" y="264985"/>
                  </a:lnTo>
                  <a:lnTo>
                    <a:pt x="560355" y="264700"/>
                  </a:lnTo>
                  <a:lnTo>
                    <a:pt x="453485" y="377857"/>
                  </a:lnTo>
                  <a:lnTo>
                    <a:pt x="404336" y="379476"/>
                  </a:lnTo>
                  <a:lnTo>
                    <a:pt x="370618" y="405860"/>
                  </a:lnTo>
                  <a:lnTo>
                    <a:pt x="346520" y="406527"/>
                  </a:lnTo>
                  <a:lnTo>
                    <a:pt x="336137" y="418338"/>
                  </a:lnTo>
                  <a:lnTo>
                    <a:pt x="310229" y="418338"/>
                  </a:lnTo>
                  <a:lnTo>
                    <a:pt x="294989" y="405670"/>
                  </a:lnTo>
                  <a:lnTo>
                    <a:pt x="260509" y="421386"/>
                  </a:lnTo>
                  <a:lnTo>
                    <a:pt x="249364" y="437007"/>
                  </a:lnTo>
                  <a:lnTo>
                    <a:pt x="224218" y="434054"/>
                  </a:lnTo>
                  <a:lnTo>
                    <a:pt x="215836" y="429768"/>
                  </a:lnTo>
                  <a:lnTo>
                    <a:pt x="206978" y="430721"/>
                  </a:lnTo>
                  <a:lnTo>
                    <a:pt x="195167" y="430435"/>
                  </a:lnTo>
                  <a:lnTo>
                    <a:pt x="147351" y="398335"/>
                  </a:lnTo>
                  <a:lnTo>
                    <a:pt x="121062" y="398335"/>
                  </a:lnTo>
                  <a:lnTo>
                    <a:pt x="108109" y="386239"/>
                  </a:lnTo>
                  <a:lnTo>
                    <a:pt x="108109" y="365093"/>
                  </a:lnTo>
                  <a:lnTo>
                    <a:pt x="88487" y="358807"/>
                  </a:lnTo>
                  <a:lnTo>
                    <a:pt x="66294" y="317754"/>
                  </a:lnTo>
                  <a:lnTo>
                    <a:pt x="49053" y="309086"/>
                  </a:lnTo>
                  <a:lnTo>
                    <a:pt x="42291" y="294037"/>
                  </a:lnTo>
                  <a:lnTo>
                    <a:pt x="23146" y="275558"/>
                  </a:lnTo>
                  <a:lnTo>
                    <a:pt x="0" y="272891"/>
                  </a:lnTo>
                  <a:lnTo>
                    <a:pt x="12954" y="251365"/>
                  </a:lnTo>
                  <a:lnTo>
                    <a:pt x="32861" y="250412"/>
                  </a:lnTo>
                  <a:lnTo>
                    <a:pt x="38481" y="238792"/>
                  </a:lnTo>
                  <a:lnTo>
                    <a:pt x="38100" y="204978"/>
                  </a:lnTo>
                  <a:lnTo>
                    <a:pt x="49244" y="165259"/>
                  </a:lnTo>
                  <a:lnTo>
                    <a:pt x="67056" y="154591"/>
                  </a:lnTo>
                  <a:lnTo>
                    <a:pt x="70961" y="139065"/>
                  </a:lnTo>
                  <a:lnTo>
                    <a:pt x="87153" y="109918"/>
                  </a:lnTo>
                  <a:lnTo>
                    <a:pt x="109918" y="90964"/>
                  </a:lnTo>
                  <a:lnTo>
                    <a:pt x="125253" y="53530"/>
                  </a:lnTo>
                  <a:lnTo>
                    <a:pt x="131350" y="20669"/>
                  </a:lnTo>
                  <a:lnTo>
                    <a:pt x="175260" y="28575"/>
                  </a:lnTo>
                  <a:lnTo>
                    <a:pt x="187071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9C795661-737C-AFF7-F603-3A6F858CD2C3}"/>
                </a:ext>
              </a:extLst>
            </p:cNvPr>
            <p:cNvSpPr/>
            <p:nvPr/>
          </p:nvSpPr>
          <p:spPr bwMode="auto">
            <a:xfrm>
              <a:off x="12780962" y="9611931"/>
              <a:ext cx="130301" cy="60198"/>
            </a:xfrm>
            <a:custGeom>
              <a:avLst/>
              <a:gdLst>
                <a:gd name="connsiteX0" fmla="*/ 0 w 130301"/>
                <a:gd name="connsiteY0" fmla="*/ 37433 h 60198"/>
                <a:gd name="connsiteX1" fmla="*/ 45244 w 130301"/>
                <a:gd name="connsiteY1" fmla="*/ 7525 h 60198"/>
                <a:gd name="connsiteX2" fmla="*/ 77438 w 130301"/>
                <a:gd name="connsiteY2" fmla="*/ 19907 h 60198"/>
                <a:gd name="connsiteX3" fmla="*/ 100108 w 130301"/>
                <a:gd name="connsiteY3" fmla="*/ 0 h 60198"/>
                <a:gd name="connsiteX4" fmla="*/ 130302 w 130301"/>
                <a:gd name="connsiteY4" fmla="*/ 22479 h 60198"/>
                <a:gd name="connsiteX5" fmla="*/ 118967 w 130301"/>
                <a:gd name="connsiteY5" fmla="*/ 40005 h 60198"/>
                <a:gd name="connsiteX6" fmla="*/ 67913 w 130301"/>
                <a:gd name="connsiteY6" fmla="*/ 55054 h 60198"/>
                <a:gd name="connsiteX7" fmla="*/ 50959 w 130301"/>
                <a:gd name="connsiteY7" fmla="*/ 37433 h 60198"/>
                <a:gd name="connsiteX8" fmla="*/ 18860 w 130301"/>
                <a:gd name="connsiteY8" fmla="*/ 60198 h 60198"/>
                <a:gd name="connsiteX9" fmla="*/ 0 w 130301"/>
                <a:gd name="connsiteY9" fmla="*/ 37433 h 6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301" h="60198" extrusionOk="0">
                  <a:moveTo>
                    <a:pt x="0" y="37433"/>
                  </a:moveTo>
                  <a:lnTo>
                    <a:pt x="45244" y="7525"/>
                  </a:lnTo>
                  <a:lnTo>
                    <a:pt x="77438" y="19907"/>
                  </a:lnTo>
                  <a:lnTo>
                    <a:pt x="100108" y="0"/>
                  </a:lnTo>
                  <a:lnTo>
                    <a:pt x="130302" y="22479"/>
                  </a:lnTo>
                  <a:lnTo>
                    <a:pt x="118967" y="40005"/>
                  </a:lnTo>
                  <a:lnTo>
                    <a:pt x="67913" y="55054"/>
                  </a:lnTo>
                  <a:lnTo>
                    <a:pt x="50959" y="37433"/>
                  </a:lnTo>
                  <a:lnTo>
                    <a:pt x="18860" y="60198"/>
                  </a:lnTo>
                  <a:lnTo>
                    <a:pt x="0" y="3743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E1909A51-B902-7441-FA96-A48E68121E4C}"/>
                </a:ext>
              </a:extLst>
            </p:cNvPr>
            <p:cNvSpPr/>
            <p:nvPr/>
          </p:nvSpPr>
          <p:spPr bwMode="auto">
            <a:xfrm>
              <a:off x="15872587" y="4298981"/>
              <a:ext cx="410527" cy="634460"/>
            </a:xfrm>
            <a:custGeom>
              <a:avLst/>
              <a:gdLst>
                <a:gd name="connsiteX0" fmla="*/ 300038 w 410527"/>
                <a:gd name="connsiteY0" fmla="*/ 73533 h 634460"/>
                <a:gd name="connsiteX1" fmla="*/ 294513 w 410527"/>
                <a:gd name="connsiteY1" fmla="*/ 119444 h 634460"/>
                <a:gd name="connsiteX2" fmla="*/ 352425 w 410527"/>
                <a:gd name="connsiteY2" fmla="*/ 162687 h 634460"/>
                <a:gd name="connsiteX3" fmla="*/ 317563 w 410527"/>
                <a:gd name="connsiteY3" fmla="*/ 210884 h 634460"/>
                <a:gd name="connsiteX4" fmla="*/ 361474 w 410527"/>
                <a:gd name="connsiteY4" fmla="*/ 282416 h 634460"/>
                <a:gd name="connsiteX5" fmla="*/ 336042 w 410527"/>
                <a:gd name="connsiteY5" fmla="*/ 335185 h 634460"/>
                <a:gd name="connsiteX6" fmla="*/ 370141 w 410527"/>
                <a:gd name="connsiteY6" fmla="*/ 380619 h 634460"/>
                <a:gd name="connsiteX7" fmla="*/ 354616 w 410527"/>
                <a:gd name="connsiteY7" fmla="*/ 419671 h 634460"/>
                <a:gd name="connsiteX8" fmla="*/ 410527 w 410527"/>
                <a:gd name="connsiteY8" fmla="*/ 460343 h 634460"/>
                <a:gd name="connsiteX9" fmla="*/ 396240 w 410527"/>
                <a:gd name="connsiteY9" fmla="*/ 490252 h 634460"/>
                <a:gd name="connsiteX10" fmla="*/ 361188 w 410527"/>
                <a:gd name="connsiteY10" fmla="*/ 523970 h 634460"/>
                <a:gd name="connsiteX11" fmla="*/ 280321 w 410527"/>
                <a:gd name="connsiteY11" fmla="*/ 597218 h 634460"/>
                <a:gd name="connsiteX12" fmla="*/ 211741 w 410527"/>
                <a:gd name="connsiteY12" fmla="*/ 601694 h 634460"/>
                <a:gd name="connsiteX13" fmla="*/ 145352 w 410527"/>
                <a:gd name="connsiteY13" fmla="*/ 622459 h 634460"/>
                <a:gd name="connsiteX14" fmla="*/ 83915 w 410527"/>
                <a:gd name="connsiteY14" fmla="*/ 634460 h 634460"/>
                <a:gd name="connsiteX15" fmla="*/ 61913 w 410527"/>
                <a:gd name="connsiteY15" fmla="*/ 603599 h 634460"/>
                <a:gd name="connsiteX16" fmla="*/ 25432 w 410527"/>
                <a:gd name="connsiteY16" fmla="*/ 584835 h 634460"/>
                <a:gd name="connsiteX17" fmla="*/ 33814 w 410527"/>
                <a:gd name="connsiteY17" fmla="*/ 528352 h 634460"/>
                <a:gd name="connsiteX18" fmla="*/ 15526 w 410527"/>
                <a:gd name="connsiteY18" fmla="*/ 475679 h 634460"/>
                <a:gd name="connsiteX19" fmla="*/ 33623 w 410527"/>
                <a:gd name="connsiteY19" fmla="*/ 441198 h 634460"/>
                <a:gd name="connsiteX20" fmla="*/ 67818 w 410527"/>
                <a:gd name="connsiteY20" fmla="*/ 403765 h 634460"/>
                <a:gd name="connsiteX21" fmla="*/ 154210 w 410527"/>
                <a:gd name="connsiteY21" fmla="*/ 338138 h 634460"/>
                <a:gd name="connsiteX22" fmla="*/ 179546 w 410527"/>
                <a:gd name="connsiteY22" fmla="*/ 325184 h 634460"/>
                <a:gd name="connsiteX23" fmla="*/ 175546 w 410527"/>
                <a:gd name="connsiteY23" fmla="*/ 299180 h 634460"/>
                <a:gd name="connsiteX24" fmla="*/ 122967 w 410527"/>
                <a:gd name="connsiteY24" fmla="*/ 269843 h 634460"/>
                <a:gd name="connsiteX25" fmla="*/ 110299 w 410527"/>
                <a:gd name="connsiteY25" fmla="*/ 245459 h 634460"/>
                <a:gd name="connsiteX26" fmla="*/ 109251 w 410527"/>
                <a:gd name="connsiteY26" fmla="*/ 147257 h 634460"/>
                <a:gd name="connsiteX27" fmla="*/ 50387 w 410527"/>
                <a:gd name="connsiteY27" fmla="*/ 102965 h 634460"/>
                <a:gd name="connsiteX28" fmla="*/ 0 w 410527"/>
                <a:gd name="connsiteY28" fmla="*/ 70675 h 634460"/>
                <a:gd name="connsiteX29" fmla="*/ 22670 w 410527"/>
                <a:gd name="connsiteY29" fmla="*/ 53340 h 634460"/>
                <a:gd name="connsiteX30" fmla="*/ 64675 w 410527"/>
                <a:gd name="connsiteY30" fmla="*/ 88202 h 634460"/>
                <a:gd name="connsiteX31" fmla="*/ 114014 w 410527"/>
                <a:gd name="connsiteY31" fmla="*/ 84963 h 634460"/>
                <a:gd name="connsiteX32" fmla="*/ 154591 w 410527"/>
                <a:gd name="connsiteY32" fmla="*/ 100870 h 634460"/>
                <a:gd name="connsiteX33" fmla="*/ 190595 w 410527"/>
                <a:gd name="connsiteY33" fmla="*/ 71628 h 634460"/>
                <a:gd name="connsiteX34" fmla="*/ 209169 w 410527"/>
                <a:gd name="connsiteY34" fmla="*/ 22860 h 634460"/>
                <a:gd name="connsiteX35" fmla="*/ 267748 w 410527"/>
                <a:gd name="connsiteY35" fmla="*/ 0 h 634460"/>
                <a:gd name="connsiteX36" fmla="*/ 316230 w 410527"/>
                <a:gd name="connsiteY36" fmla="*/ 26765 h 634460"/>
                <a:gd name="connsiteX37" fmla="*/ 300228 w 410527"/>
                <a:gd name="connsiteY37" fmla="*/ 73533 h 63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0527" h="634460" extrusionOk="0">
                  <a:moveTo>
                    <a:pt x="300038" y="73533"/>
                  </a:moveTo>
                  <a:lnTo>
                    <a:pt x="294513" y="119444"/>
                  </a:lnTo>
                  <a:lnTo>
                    <a:pt x="352425" y="162687"/>
                  </a:lnTo>
                  <a:lnTo>
                    <a:pt x="317563" y="210884"/>
                  </a:lnTo>
                  <a:lnTo>
                    <a:pt x="361474" y="282416"/>
                  </a:lnTo>
                  <a:lnTo>
                    <a:pt x="336042" y="335185"/>
                  </a:lnTo>
                  <a:lnTo>
                    <a:pt x="370141" y="380619"/>
                  </a:lnTo>
                  <a:lnTo>
                    <a:pt x="354616" y="419671"/>
                  </a:lnTo>
                  <a:lnTo>
                    <a:pt x="410527" y="460343"/>
                  </a:lnTo>
                  <a:lnTo>
                    <a:pt x="396240" y="490252"/>
                  </a:lnTo>
                  <a:lnTo>
                    <a:pt x="361188" y="523970"/>
                  </a:lnTo>
                  <a:lnTo>
                    <a:pt x="280321" y="597218"/>
                  </a:lnTo>
                  <a:lnTo>
                    <a:pt x="211741" y="601694"/>
                  </a:lnTo>
                  <a:lnTo>
                    <a:pt x="145352" y="622459"/>
                  </a:lnTo>
                  <a:lnTo>
                    <a:pt x="83915" y="634460"/>
                  </a:lnTo>
                  <a:lnTo>
                    <a:pt x="61913" y="603599"/>
                  </a:lnTo>
                  <a:lnTo>
                    <a:pt x="25432" y="584835"/>
                  </a:lnTo>
                  <a:lnTo>
                    <a:pt x="33814" y="528352"/>
                  </a:lnTo>
                  <a:lnTo>
                    <a:pt x="15526" y="475679"/>
                  </a:lnTo>
                  <a:lnTo>
                    <a:pt x="33623" y="441198"/>
                  </a:lnTo>
                  <a:lnTo>
                    <a:pt x="67818" y="403765"/>
                  </a:lnTo>
                  <a:lnTo>
                    <a:pt x="154210" y="338138"/>
                  </a:lnTo>
                  <a:lnTo>
                    <a:pt x="179546" y="325184"/>
                  </a:lnTo>
                  <a:lnTo>
                    <a:pt x="175546" y="299180"/>
                  </a:lnTo>
                  <a:lnTo>
                    <a:pt x="122967" y="269843"/>
                  </a:lnTo>
                  <a:lnTo>
                    <a:pt x="110299" y="245459"/>
                  </a:lnTo>
                  <a:lnTo>
                    <a:pt x="109251" y="147257"/>
                  </a:lnTo>
                  <a:lnTo>
                    <a:pt x="50387" y="102965"/>
                  </a:lnTo>
                  <a:lnTo>
                    <a:pt x="0" y="70675"/>
                  </a:lnTo>
                  <a:lnTo>
                    <a:pt x="22670" y="53340"/>
                  </a:lnTo>
                  <a:lnTo>
                    <a:pt x="64675" y="88202"/>
                  </a:lnTo>
                  <a:lnTo>
                    <a:pt x="114014" y="84963"/>
                  </a:lnTo>
                  <a:lnTo>
                    <a:pt x="154591" y="100870"/>
                  </a:lnTo>
                  <a:lnTo>
                    <a:pt x="190595" y="71628"/>
                  </a:lnTo>
                  <a:lnTo>
                    <a:pt x="209169" y="22860"/>
                  </a:lnTo>
                  <a:lnTo>
                    <a:pt x="267748" y="0"/>
                  </a:lnTo>
                  <a:lnTo>
                    <a:pt x="316230" y="26765"/>
                  </a:lnTo>
                  <a:lnTo>
                    <a:pt x="300228" y="73533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1C89D36E-D19A-F570-99B0-2E40A5F6B5DE}"/>
                </a:ext>
              </a:extLst>
            </p:cNvPr>
            <p:cNvSpPr/>
            <p:nvPr/>
          </p:nvSpPr>
          <p:spPr bwMode="auto">
            <a:xfrm>
              <a:off x="21789421" y="8109837"/>
              <a:ext cx="110394" cy="87534"/>
            </a:xfrm>
            <a:custGeom>
              <a:avLst/>
              <a:gdLst>
                <a:gd name="connsiteX0" fmla="*/ 110394 w 110394"/>
                <a:gd name="connsiteY0" fmla="*/ 0 h 87534"/>
                <a:gd name="connsiteX1" fmla="*/ 105632 w 110394"/>
                <a:gd name="connsiteY1" fmla="*/ 18574 h 87534"/>
                <a:gd name="connsiteX2" fmla="*/ 102489 w 110394"/>
                <a:gd name="connsiteY2" fmla="*/ 20574 h 87534"/>
                <a:gd name="connsiteX3" fmla="*/ 78486 w 110394"/>
                <a:gd name="connsiteY3" fmla="*/ 30099 h 87534"/>
                <a:gd name="connsiteX4" fmla="*/ 54387 w 110394"/>
                <a:gd name="connsiteY4" fmla="*/ 38195 h 87534"/>
                <a:gd name="connsiteX5" fmla="*/ 49530 w 110394"/>
                <a:gd name="connsiteY5" fmla="*/ 23813 h 87534"/>
                <a:gd name="connsiteX6" fmla="*/ 68389 w 110394"/>
                <a:gd name="connsiteY6" fmla="*/ 15907 h 87534"/>
                <a:gd name="connsiteX7" fmla="*/ 80390 w 110394"/>
                <a:gd name="connsiteY7" fmla="*/ 13716 h 87534"/>
                <a:gd name="connsiteX8" fmla="*/ 102489 w 110394"/>
                <a:gd name="connsiteY8" fmla="*/ 1619 h 87534"/>
                <a:gd name="connsiteX9" fmla="*/ 110299 w 110394"/>
                <a:gd name="connsiteY9" fmla="*/ 0 h 87534"/>
                <a:gd name="connsiteX10" fmla="*/ 31718 w 110394"/>
                <a:gd name="connsiteY10" fmla="*/ 57150 h 87534"/>
                <a:gd name="connsiteX11" fmla="*/ 14574 w 110394"/>
                <a:gd name="connsiteY11" fmla="*/ 52388 h 87534"/>
                <a:gd name="connsiteX12" fmla="*/ 0 w 110394"/>
                <a:gd name="connsiteY12" fmla="*/ 65627 h 87534"/>
                <a:gd name="connsiteX13" fmla="*/ 3620 w 110394"/>
                <a:gd name="connsiteY13" fmla="*/ 82772 h 87534"/>
                <a:gd name="connsiteX14" fmla="*/ 24479 w 110394"/>
                <a:gd name="connsiteY14" fmla="*/ 87535 h 87534"/>
                <a:gd name="connsiteX15" fmla="*/ 47911 w 110394"/>
                <a:gd name="connsiteY15" fmla="*/ 82296 h 87534"/>
                <a:gd name="connsiteX16" fmla="*/ 54101 w 110394"/>
                <a:gd name="connsiteY16" fmla="*/ 61913 h 87534"/>
                <a:gd name="connsiteX17" fmla="*/ 41147 w 110394"/>
                <a:gd name="connsiteY17" fmla="*/ 50863 h 87534"/>
                <a:gd name="connsiteX18" fmla="*/ 31622 w 110394"/>
                <a:gd name="connsiteY18" fmla="*/ 57150 h 8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0394" h="87534" extrusionOk="0">
                  <a:moveTo>
                    <a:pt x="110394" y="0"/>
                  </a:moveTo>
                  <a:lnTo>
                    <a:pt x="105632" y="18574"/>
                  </a:lnTo>
                  <a:lnTo>
                    <a:pt x="102489" y="20574"/>
                  </a:lnTo>
                  <a:lnTo>
                    <a:pt x="78486" y="30099"/>
                  </a:lnTo>
                  <a:lnTo>
                    <a:pt x="54387" y="38195"/>
                  </a:lnTo>
                  <a:lnTo>
                    <a:pt x="49530" y="23813"/>
                  </a:lnTo>
                  <a:lnTo>
                    <a:pt x="68389" y="15907"/>
                  </a:lnTo>
                  <a:lnTo>
                    <a:pt x="80390" y="13716"/>
                  </a:lnTo>
                  <a:lnTo>
                    <a:pt x="102489" y="1619"/>
                  </a:lnTo>
                  <a:lnTo>
                    <a:pt x="110299" y="0"/>
                  </a:lnTo>
                  <a:close/>
                  <a:moveTo>
                    <a:pt x="31718" y="57150"/>
                  </a:moveTo>
                  <a:lnTo>
                    <a:pt x="14574" y="52388"/>
                  </a:lnTo>
                  <a:lnTo>
                    <a:pt x="0" y="65627"/>
                  </a:lnTo>
                  <a:lnTo>
                    <a:pt x="3620" y="82772"/>
                  </a:lnTo>
                  <a:lnTo>
                    <a:pt x="24479" y="87535"/>
                  </a:lnTo>
                  <a:lnTo>
                    <a:pt x="47911" y="82296"/>
                  </a:lnTo>
                  <a:lnTo>
                    <a:pt x="54101" y="61913"/>
                  </a:lnTo>
                  <a:lnTo>
                    <a:pt x="41147" y="50863"/>
                  </a:lnTo>
                  <a:lnTo>
                    <a:pt x="31622" y="5715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A4EE346B-9E18-2983-5FD3-DBB423CB396B}"/>
                </a:ext>
              </a:extLst>
            </p:cNvPr>
            <p:cNvSpPr/>
            <p:nvPr/>
          </p:nvSpPr>
          <p:spPr bwMode="auto">
            <a:xfrm>
              <a:off x="14919134" y="5392927"/>
              <a:ext cx="534638" cy="461486"/>
            </a:xfrm>
            <a:custGeom>
              <a:avLst/>
              <a:gdLst>
                <a:gd name="connsiteX0" fmla="*/ 534638 w 534638"/>
                <a:gd name="connsiteY0" fmla="*/ 426720 h 461486"/>
                <a:gd name="connsiteX1" fmla="*/ 522065 w 534638"/>
                <a:gd name="connsiteY1" fmla="*/ 461486 h 461486"/>
                <a:gd name="connsiteX2" fmla="*/ 504920 w 534638"/>
                <a:gd name="connsiteY2" fmla="*/ 452342 h 461486"/>
                <a:gd name="connsiteX3" fmla="*/ 496158 w 534638"/>
                <a:gd name="connsiteY3" fmla="*/ 421862 h 461486"/>
                <a:gd name="connsiteX4" fmla="*/ 503873 w 534638"/>
                <a:gd name="connsiteY4" fmla="*/ 405003 h 461486"/>
                <a:gd name="connsiteX5" fmla="*/ 528257 w 534638"/>
                <a:gd name="connsiteY5" fmla="*/ 387667 h 461486"/>
                <a:gd name="connsiteX6" fmla="*/ 534543 w 534638"/>
                <a:gd name="connsiteY6" fmla="*/ 426720 h 461486"/>
                <a:gd name="connsiteX7" fmla="*/ 308991 w 534638"/>
                <a:gd name="connsiteY7" fmla="*/ 38290 h 461486"/>
                <a:gd name="connsiteX8" fmla="*/ 335375 w 534638"/>
                <a:gd name="connsiteY8" fmla="*/ 61627 h 461486"/>
                <a:gd name="connsiteX9" fmla="*/ 354806 w 534638"/>
                <a:gd name="connsiteY9" fmla="*/ 57721 h 461486"/>
                <a:gd name="connsiteX10" fmla="*/ 387858 w 534638"/>
                <a:gd name="connsiteY10" fmla="*/ 80105 h 461486"/>
                <a:gd name="connsiteX11" fmla="*/ 396336 w 534638"/>
                <a:gd name="connsiteY11" fmla="*/ 84296 h 461486"/>
                <a:gd name="connsiteX12" fmla="*/ 407289 w 534638"/>
                <a:gd name="connsiteY12" fmla="*/ 83248 h 461486"/>
                <a:gd name="connsiteX13" fmla="*/ 425101 w 534638"/>
                <a:gd name="connsiteY13" fmla="*/ 96012 h 461486"/>
                <a:gd name="connsiteX14" fmla="*/ 479489 w 534638"/>
                <a:gd name="connsiteY14" fmla="*/ 105061 h 461486"/>
                <a:gd name="connsiteX15" fmla="*/ 460343 w 534638"/>
                <a:gd name="connsiteY15" fmla="*/ 138208 h 461486"/>
                <a:gd name="connsiteX16" fmla="*/ 455486 w 534638"/>
                <a:gd name="connsiteY16" fmla="*/ 172402 h 461486"/>
                <a:gd name="connsiteX17" fmla="*/ 445104 w 534638"/>
                <a:gd name="connsiteY17" fmla="*/ 180594 h 461486"/>
                <a:gd name="connsiteX18" fmla="*/ 427863 w 534638"/>
                <a:gd name="connsiteY18" fmla="*/ 176308 h 461486"/>
                <a:gd name="connsiteX19" fmla="*/ 429102 w 534638"/>
                <a:gd name="connsiteY19" fmla="*/ 188404 h 461486"/>
                <a:gd name="connsiteX20" fmla="*/ 401479 w 534638"/>
                <a:gd name="connsiteY20" fmla="*/ 215075 h 461486"/>
                <a:gd name="connsiteX21" fmla="*/ 400908 w 534638"/>
                <a:gd name="connsiteY21" fmla="*/ 236506 h 461486"/>
                <a:gd name="connsiteX22" fmla="*/ 419005 w 534638"/>
                <a:gd name="connsiteY22" fmla="*/ 229076 h 461486"/>
                <a:gd name="connsiteX23" fmla="*/ 431959 w 534638"/>
                <a:gd name="connsiteY23" fmla="*/ 249841 h 461486"/>
                <a:gd name="connsiteX24" fmla="*/ 430339 w 534638"/>
                <a:gd name="connsiteY24" fmla="*/ 263080 h 461486"/>
                <a:gd name="connsiteX25" fmla="*/ 441484 w 534638"/>
                <a:gd name="connsiteY25" fmla="*/ 280607 h 461486"/>
                <a:gd name="connsiteX26" fmla="*/ 428435 w 534638"/>
                <a:gd name="connsiteY26" fmla="*/ 294894 h 461486"/>
                <a:gd name="connsiteX27" fmla="*/ 438150 w 534638"/>
                <a:gd name="connsiteY27" fmla="*/ 330899 h 461486"/>
                <a:gd name="connsiteX28" fmla="*/ 458629 w 534638"/>
                <a:gd name="connsiteY28" fmla="*/ 336709 h 461486"/>
                <a:gd name="connsiteX29" fmla="*/ 454343 w 534638"/>
                <a:gd name="connsiteY29" fmla="*/ 356616 h 461486"/>
                <a:gd name="connsiteX30" fmla="*/ 420148 w 534638"/>
                <a:gd name="connsiteY30" fmla="*/ 382334 h 461486"/>
                <a:gd name="connsiteX31" fmla="*/ 345663 w 534638"/>
                <a:gd name="connsiteY31" fmla="*/ 369951 h 461486"/>
                <a:gd name="connsiteX32" fmla="*/ 290703 w 534638"/>
                <a:gd name="connsiteY32" fmla="*/ 384810 h 461486"/>
                <a:gd name="connsiteX33" fmla="*/ 286417 w 534638"/>
                <a:gd name="connsiteY33" fmla="*/ 412147 h 461486"/>
                <a:gd name="connsiteX34" fmla="*/ 242602 w 534638"/>
                <a:gd name="connsiteY34" fmla="*/ 418052 h 461486"/>
                <a:gd name="connsiteX35" fmla="*/ 200120 w 534638"/>
                <a:gd name="connsiteY35" fmla="*/ 397478 h 461486"/>
                <a:gd name="connsiteX36" fmla="*/ 186404 w 534638"/>
                <a:gd name="connsiteY36" fmla="*/ 407289 h 461486"/>
                <a:gd name="connsiteX37" fmla="*/ 116872 w 534638"/>
                <a:gd name="connsiteY37" fmla="*/ 386525 h 461486"/>
                <a:gd name="connsiteX38" fmla="*/ 101822 w 534638"/>
                <a:gd name="connsiteY38" fmla="*/ 368903 h 461486"/>
                <a:gd name="connsiteX39" fmla="*/ 121348 w 534638"/>
                <a:gd name="connsiteY39" fmla="*/ 341281 h 461486"/>
                <a:gd name="connsiteX40" fmla="*/ 128492 w 534638"/>
                <a:gd name="connsiteY40" fmla="*/ 248412 h 461486"/>
                <a:gd name="connsiteX41" fmla="*/ 89535 w 534638"/>
                <a:gd name="connsiteY41" fmla="*/ 198787 h 461486"/>
                <a:gd name="connsiteX42" fmla="*/ 61627 w 534638"/>
                <a:gd name="connsiteY42" fmla="*/ 174688 h 461486"/>
                <a:gd name="connsiteX43" fmla="*/ 3810 w 534638"/>
                <a:gd name="connsiteY43" fmla="*/ 156210 h 461486"/>
                <a:gd name="connsiteX44" fmla="*/ 0 w 534638"/>
                <a:gd name="connsiteY44" fmla="*/ 120872 h 461486"/>
                <a:gd name="connsiteX45" fmla="*/ 49054 w 534638"/>
                <a:gd name="connsiteY45" fmla="*/ 110395 h 461486"/>
                <a:gd name="connsiteX46" fmla="*/ 112490 w 534638"/>
                <a:gd name="connsiteY46" fmla="*/ 122968 h 461486"/>
                <a:gd name="connsiteX47" fmla="*/ 100489 w 534638"/>
                <a:gd name="connsiteY47" fmla="*/ 67913 h 461486"/>
                <a:gd name="connsiteX48" fmla="*/ 136208 w 534638"/>
                <a:gd name="connsiteY48" fmla="*/ 88963 h 461486"/>
                <a:gd name="connsiteX49" fmla="*/ 224219 w 534638"/>
                <a:gd name="connsiteY49" fmla="*/ 50673 h 461486"/>
                <a:gd name="connsiteX50" fmla="*/ 235554 w 534638"/>
                <a:gd name="connsiteY50" fmla="*/ 10096 h 461486"/>
                <a:gd name="connsiteX51" fmla="*/ 268605 w 534638"/>
                <a:gd name="connsiteY51" fmla="*/ 0 h 461486"/>
                <a:gd name="connsiteX52" fmla="*/ 274130 w 534638"/>
                <a:gd name="connsiteY52" fmla="*/ 17526 h 461486"/>
                <a:gd name="connsiteX53" fmla="*/ 291655 w 534638"/>
                <a:gd name="connsiteY53" fmla="*/ 18288 h 461486"/>
                <a:gd name="connsiteX54" fmla="*/ 309182 w 534638"/>
                <a:gd name="connsiteY54" fmla="*/ 38386 h 46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34638" h="461486" extrusionOk="0">
                  <a:moveTo>
                    <a:pt x="534638" y="426720"/>
                  </a:moveTo>
                  <a:lnTo>
                    <a:pt x="522065" y="461486"/>
                  </a:lnTo>
                  <a:lnTo>
                    <a:pt x="504920" y="452342"/>
                  </a:lnTo>
                  <a:lnTo>
                    <a:pt x="496158" y="421862"/>
                  </a:lnTo>
                  <a:lnTo>
                    <a:pt x="503873" y="405003"/>
                  </a:lnTo>
                  <a:lnTo>
                    <a:pt x="528257" y="387667"/>
                  </a:lnTo>
                  <a:lnTo>
                    <a:pt x="534543" y="426720"/>
                  </a:lnTo>
                  <a:close/>
                  <a:moveTo>
                    <a:pt x="308991" y="38290"/>
                  </a:moveTo>
                  <a:lnTo>
                    <a:pt x="335375" y="61627"/>
                  </a:lnTo>
                  <a:lnTo>
                    <a:pt x="354806" y="57721"/>
                  </a:lnTo>
                  <a:lnTo>
                    <a:pt x="387858" y="80105"/>
                  </a:lnTo>
                  <a:lnTo>
                    <a:pt x="396336" y="84296"/>
                  </a:lnTo>
                  <a:lnTo>
                    <a:pt x="407289" y="83248"/>
                  </a:lnTo>
                  <a:lnTo>
                    <a:pt x="425101" y="96012"/>
                  </a:lnTo>
                  <a:lnTo>
                    <a:pt x="479489" y="105061"/>
                  </a:lnTo>
                  <a:lnTo>
                    <a:pt x="460343" y="138208"/>
                  </a:lnTo>
                  <a:lnTo>
                    <a:pt x="455486" y="172402"/>
                  </a:lnTo>
                  <a:lnTo>
                    <a:pt x="445104" y="180594"/>
                  </a:lnTo>
                  <a:lnTo>
                    <a:pt x="427863" y="176308"/>
                  </a:lnTo>
                  <a:lnTo>
                    <a:pt x="429102" y="188404"/>
                  </a:lnTo>
                  <a:lnTo>
                    <a:pt x="401479" y="215075"/>
                  </a:lnTo>
                  <a:lnTo>
                    <a:pt x="400908" y="236506"/>
                  </a:lnTo>
                  <a:lnTo>
                    <a:pt x="419005" y="229076"/>
                  </a:lnTo>
                  <a:lnTo>
                    <a:pt x="431959" y="249841"/>
                  </a:lnTo>
                  <a:lnTo>
                    <a:pt x="430339" y="263080"/>
                  </a:lnTo>
                  <a:lnTo>
                    <a:pt x="441484" y="280607"/>
                  </a:lnTo>
                  <a:lnTo>
                    <a:pt x="428435" y="294894"/>
                  </a:lnTo>
                  <a:lnTo>
                    <a:pt x="438150" y="330899"/>
                  </a:lnTo>
                  <a:lnTo>
                    <a:pt x="458629" y="336709"/>
                  </a:lnTo>
                  <a:lnTo>
                    <a:pt x="454343" y="356616"/>
                  </a:lnTo>
                  <a:lnTo>
                    <a:pt x="420148" y="382334"/>
                  </a:lnTo>
                  <a:lnTo>
                    <a:pt x="345663" y="369951"/>
                  </a:lnTo>
                  <a:lnTo>
                    <a:pt x="290703" y="384810"/>
                  </a:lnTo>
                  <a:lnTo>
                    <a:pt x="286417" y="412147"/>
                  </a:lnTo>
                  <a:lnTo>
                    <a:pt x="242602" y="418052"/>
                  </a:lnTo>
                  <a:lnTo>
                    <a:pt x="200120" y="397478"/>
                  </a:lnTo>
                  <a:lnTo>
                    <a:pt x="186404" y="407289"/>
                  </a:lnTo>
                  <a:lnTo>
                    <a:pt x="116872" y="386525"/>
                  </a:lnTo>
                  <a:lnTo>
                    <a:pt x="101822" y="368903"/>
                  </a:lnTo>
                  <a:lnTo>
                    <a:pt x="121348" y="341281"/>
                  </a:lnTo>
                  <a:lnTo>
                    <a:pt x="128492" y="248412"/>
                  </a:lnTo>
                  <a:lnTo>
                    <a:pt x="89535" y="198787"/>
                  </a:lnTo>
                  <a:lnTo>
                    <a:pt x="61627" y="174688"/>
                  </a:lnTo>
                  <a:lnTo>
                    <a:pt x="3810" y="156210"/>
                  </a:lnTo>
                  <a:lnTo>
                    <a:pt x="0" y="120872"/>
                  </a:lnTo>
                  <a:lnTo>
                    <a:pt x="49054" y="110395"/>
                  </a:lnTo>
                  <a:lnTo>
                    <a:pt x="112490" y="122968"/>
                  </a:lnTo>
                  <a:lnTo>
                    <a:pt x="100489" y="67913"/>
                  </a:lnTo>
                  <a:lnTo>
                    <a:pt x="136208" y="88963"/>
                  </a:lnTo>
                  <a:lnTo>
                    <a:pt x="224219" y="50673"/>
                  </a:lnTo>
                  <a:lnTo>
                    <a:pt x="235554" y="10096"/>
                  </a:lnTo>
                  <a:lnTo>
                    <a:pt x="268605" y="0"/>
                  </a:lnTo>
                  <a:lnTo>
                    <a:pt x="274130" y="17526"/>
                  </a:lnTo>
                  <a:lnTo>
                    <a:pt x="291655" y="18288"/>
                  </a:lnTo>
                  <a:lnTo>
                    <a:pt x="309182" y="38386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B5A7F84B-A879-FD06-3146-418A313B3F61}"/>
                </a:ext>
              </a:extLst>
            </p:cNvPr>
            <p:cNvSpPr/>
            <p:nvPr/>
          </p:nvSpPr>
          <p:spPr bwMode="auto">
            <a:xfrm>
              <a:off x="15425007" y="7415942"/>
              <a:ext cx="212597" cy="236886"/>
            </a:xfrm>
            <a:custGeom>
              <a:avLst/>
              <a:gdLst>
                <a:gd name="connsiteX0" fmla="*/ 86677 w 212597"/>
                <a:gd name="connsiteY0" fmla="*/ 236887 h 236886"/>
                <a:gd name="connsiteX1" fmla="*/ 47910 w 212597"/>
                <a:gd name="connsiteY1" fmla="*/ 198882 h 236886"/>
                <a:gd name="connsiteX2" fmla="*/ 22860 w 212597"/>
                <a:gd name="connsiteY2" fmla="*/ 167926 h 236886"/>
                <a:gd name="connsiteX3" fmla="*/ 0 w 212597"/>
                <a:gd name="connsiteY3" fmla="*/ 129159 h 236886"/>
                <a:gd name="connsiteX4" fmla="*/ 1238 w 212597"/>
                <a:gd name="connsiteY4" fmla="*/ 116777 h 236886"/>
                <a:gd name="connsiteX5" fmla="*/ 9430 w 212597"/>
                <a:gd name="connsiteY5" fmla="*/ 104680 h 236886"/>
                <a:gd name="connsiteX6" fmla="*/ 18573 w 212597"/>
                <a:gd name="connsiteY6" fmla="*/ 77438 h 236886"/>
                <a:gd name="connsiteX7" fmla="*/ 26289 w 212597"/>
                <a:gd name="connsiteY7" fmla="*/ 49530 h 236886"/>
                <a:gd name="connsiteX8" fmla="*/ 39052 w 212597"/>
                <a:gd name="connsiteY8" fmla="*/ 47339 h 236886"/>
                <a:gd name="connsiteX9" fmla="*/ 93916 w 212597"/>
                <a:gd name="connsiteY9" fmla="*/ 47720 h 236886"/>
                <a:gd name="connsiteX10" fmla="*/ 93630 w 212597"/>
                <a:gd name="connsiteY10" fmla="*/ 2572 h 236886"/>
                <a:gd name="connsiteX11" fmla="*/ 111537 w 212597"/>
                <a:gd name="connsiteY11" fmla="*/ 0 h 236886"/>
                <a:gd name="connsiteX12" fmla="*/ 134588 w 212597"/>
                <a:gd name="connsiteY12" fmla="*/ 5144 h 236886"/>
                <a:gd name="connsiteX13" fmla="*/ 156972 w 212597"/>
                <a:gd name="connsiteY13" fmla="*/ 286 h 236886"/>
                <a:gd name="connsiteX14" fmla="*/ 161639 w 212597"/>
                <a:gd name="connsiteY14" fmla="*/ 2286 h 236886"/>
                <a:gd name="connsiteX15" fmla="*/ 158782 w 212597"/>
                <a:gd name="connsiteY15" fmla="*/ 18764 h 236886"/>
                <a:gd name="connsiteX16" fmla="*/ 169450 w 212597"/>
                <a:gd name="connsiteY16" fmla="*/ 38005 h 236886"/>
                <a:gd name="connsiteX17" fmla="*/ 197453 w 212597"/>
                <a:gd name="connsiteY17" fmla="*/ 35052 h 236886"/>
                <a:gd name="connsiteX18" fmla="*/ 206883 w 212597"/>
                <a:gd name="connsiteY18" fmla="*/ 42481 h 236886"/>
                <a:gd name="connsiteX19" fmla="*/ 190595 w 212597"/>
                <a:gd name="connsiteY19" fmla="*/ 86011 h 236886"/>
                <a:gd name="connsiteX20" fmla="*/ 208406 w 212597"/>
                <a:gd name="connsiteY20" fmla="*/ 108109 h 236886"/>
                <a:gd name="connsiteX21" fmla="*/ 212597 w 212597"/>
                <a:gd name="connsiteY21" fmla="*/ 137446 h 236886"/>
                <a:gd name="connsiteX22" fmla="*/ 207835 w 212597"/>
                <a:gd name="connsiteY22" fmla="*/ 162401 h 236886"/>
                <a:gd name="connsiteX23" fmla="*/ 196215 w 212597"/>
                <a:gd name="connsiteY23" fmla="*/ 180213 h 236886"/>
                <a:gd name="connsiteX24" fmla="*/ 162782 w 212597"/>
                <a:gd name="connsiteY24" fmla="*/ 178594 h 236886"/>
                <a:gd name="connsiteX25" fmla="*/ 142589 w 212597"/>
                <a:gd name="connsiteY25" fmla="*/ 160496 h 236886"/>
                <a:gd name="connsiteX26" fmla="*/ 139636 w 212597"/>
                <a:gd name="connsiteY26" fmla="*/ 177165 h 236886"/>
                <a:gd name="connsiteX27" fmla="*/ 114205 w 212597"/>
                <a:gd name="connsiteY27" fmla="*/ 181737 h 236886"/>
                <a:gd name="connsiteX28" fmla="*/ 101250 w 212597"/>
                <a:gd name="connsiteY28" fmla="*/ 191167 h 236886"/>
                <a:gd name="connsiteX29" fmla="*/ 115443 w 212597"/>
                <a:gd name="connsiteY29" fmla="*/ 216122 h 236886"/>
                <a:gd name="connsiteX30" fmla="*/ 86773 w 212597"/>
                <a:gd name="connsiteY30" fmla="*/ 236887 h 236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2597" h="236886" extrusionOk="0">
                  <a:moveTo>
                    <a:pt x="86677" y="236887"/>
                  </a:moveTo>
                  <a:lnTo>
                    <a:pt x="47910" y="198882"/>
                  </a:lnTo>
                  <a:lnTo>
                    <a:pt x="22860" y="167926"/>
                  </a:lnTo>
                  <a:lnTo>
                    <a:pt x="0" y="129159"/>
                  </a:lnTo>
                  <a:lnTo>
                    <a:pt x="1238" y="116777"/>
                  </a:lnTo>
                  <a:lnTo>
                    <a:pt x="9430" y="104680"/>
                  </a:lnTo>
                  <a:lnTo>
                    <a:pt x="18573" y="77438"/>
                  </a:lnTo>
                  <a:lnTo>
                    <a:pt x="26289" y="49530"/>
                  </a:lnTo>
                  <a:lnTo>
                    <a:pt x="39052" y="47339"/>
                  </a:lnTo>
                  <a:lnTo>
                    <a:pt x="93916" y="47720"/>
                  </a:lnTo>
                  <a:lnTo>
                    <a:pt x="93630" y="2572"/>
                  </a:lnTo>
                  <a:lnTo>
                    <a:pt x="111537" y="0"/>
                  </a:lnTo>
                  <a:lnTo>
                    <a:pt x="134588" y="5144"/>
                  </a:lnTo>
                  <a:lnTo>
                    <a:pt x="156972" y="286"/>
                  </a:lnTo>
                  <a:lnTo>
                    <a:pt x="161639" y="2286"/>
                  </a:lnTo>
                  <a:lnTo>
                    <a:pt x="158782" y="18764"/>
                  </a:lnTo>
                  <a:lnTo>
                    <a:pt x="169450" y="38005"/>
                  </a:lnTo>
                  <a:lnTo>
                    <a:pt x="197453" y="35052"/>
                  </a:lnTo>
                  <a:lnTo>
                    <a:pt x="206883" y="42481"/>
                  </a:lnTo>
                  <a:lnTo>
                    <a:pt x="190595" y="86011"/>
                  </a:lnTo>
                  <a:lnTo>
                    <a:pt x="208406" y="108109"/>
                  </a:lnTo>
                  <a:lnTo>
                    <a:pt x="212597" y="137446"/>
                  </a:lnTo>
                  <a:lnTo>
                    <a:pt x="207835" y="162401"/>
                  </a:lnTo>
                  <a:lnTo>
                    <a:pt x="196215" y="180213"/>
                  </a:lnTo>
                  <a:lnTo>
                    <a:pt x="162782" y="178594"/>
                  </a:lnTo>
                  <a:lnTo>
                    <a:pt x="142589" y="160496"/>
                  </a:lnTo>
                  <a:lnTo>
                    <a:pt x="139636" y="177165"/>
                  </a:lnTo>
                  <a:lnTo>
                    <a:pt x="114205" y="181737"/>
                  </a:lnTo>
                  <a:lnTo>
                    <a:pt x="101250" y="191167"/>
                  </a:lnTo>
                  <a:lnTo>
                    <a:pt x="115443" y="216122"/>
                  </a:lnTo>
                  <a:lnTo>
                    <a:pt x="86773" y="23688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459AD5B9-C863-B17B-E300-CDBE8D404C49}"/>
                </a:ext>
              </a:extLst>
            </p:cNvPr>
            <p:cNvSpPr/>
            <p:nvPr/>
          </p:nvSpPr>
          <p:spPr bwMode="auto">
            <a:xfrm>
              <a:off x="14806739" y="5000783"/>
              <a:ext cx="349853" cy="451104"/>
            </a:xfrm>
            <a:custGeom>
              <a:avLst/>
              <a:gdLst>
                <a:gd name="connsiteX0" fmla="*/ 72104 w 349853"/>
                <a:gd name="connsiteY0" fmla="*/ 218694 h 451104"/>
                <a:gd name="connsiteX1" fmla="*/ 51911 w 349853"/>
                <a:gd name="connsiteY1" fmla="*/ 254413 h 451104"/>
                <a:gd name="connsiteX2" fmla="*/ 23336 w 349853"/>
                <a:gd name="connsiteY2" fmla="*/ 243745 h 451104"/>
                <a:gd name="connsiteX3" fmla="*/ 0 w 349853"/>
                <a:gd name="connsiteY3" fmla="*/ 244507 h 451104"/>
                <a:gd name="connsiteX4" fmla="*/ 7811 w 349853"/>
                <a:gd name="connsiteY4" fmla="*/ 216598 h 451104"/>
                <a:gd name="connsiteX5" fmla="*/ 0 w 349853"/>
                <a:gd name="connsiteY5" fmla="*/ 188595 h 451104"/>
                <a:gd name="connsiteX6" fmla="*/ 31623 w 349853"/>
                <a:gd name="connsiteY6" fmla="*/ 186595 h 451104"/>
                <a:gd name="connsiteX7" fmla="*/ 72009 w 349853"/>
                <a:gd name="connsiteY7" fmla="*/ 218694 h 451104"/>
                <a:gd name="connsiteX8" fmla="*/ 172498 w 349853"/>
                <a:gd name="connsiteY8" fmla="*/ 0 h 451104"/>
                <a:gd name="connsiteX9" fmla="*/ 132112 w 349853"/>
                <a:gd name="connsiteY9" fmla="*/ 59246 h 451104"/>
                <a:gd name="connsiteX10" fmla="*/ 170688 w 349853"/>
                <a:gd name="connsiteY10" fmla="*/ 51721 h 451104"/>
                <a:gd name="connsiteX11" fmla="*/ 212027 w 349853"/>
                <a:gd name="connsiteY11" fmla="*/ 52102 h 451104"/>
                <a:gd name="connsiteX12" fmla="*/ 202216 w 349853"/>
                <a:gd name="connsiteY12" fmla="*/ 96202 h 451104"/>
                <a:gd name="connsiteX13" fmla="*/ 168307 w 349853"/>
                <a:gd name="connsiteY13" fmla="*/ 144018 h 451104"/>
                <a:gd name="connsiteX14" fmla="*/ 207359 w 349853"/>
                <a:gd name="connsiteY14" fmla="*/ 147542 h 451104"/>
                <a:gd name="connsiteX15" fmla="*/ 210312 w 349853"/>
                <a:gd name="connsiteY15" fmla="*/ 153067 h 451104"/>
                <a:gd name="connsiteX16" fmla="*/ 244030 w 349853"/>
                <a:gd name="connsiteY16" fmla="*/ 215074 h 451104"/>
                <a:gd name="connsiteX17" fmla="*/ 269939 w 349853"/>
                <a:gd name="connsiteY17" fmla="*/ 223456 h 451104"/>
                <a:gd name="connsiteX18" fmla="*/ 293275 w 349853"/>
                <a:gd name="connsiteY18" fmla="*/ 282321 h 451104"/>
                <a:gd name="connsiteX19" fmla="*/ 304038 w 349853"/>
                <a:gd name="connsiteY19" fmla="*/ 302419 h 451104"/>
                <a:gd name="connsiteX20" fmla="*/ 349853 w 349853"/>
                <a:gd name="connsiteY20" fmla="*/ 312134 h 451104"/>
                <a:gd name="connsiteX21" fmla="*/ 345281 w 349853"/>
                <a:gd name="connsiteY21" fmla="*/ 344424 h 451104"/>
                <a:gd name="connsiteX22" fmla="*/ 326041 w 349853"/>
                <a:gd name="connsiteY22" fmla="*/ 359283 h 451104"/>
                <a:gd name="connsiteX23" fmla="*/ 341090 w 349853"/>
                <a:gd name="connsiteY23" fmla="*/ 385286 h 451104"/>
                <a:gd name="connsiteX24" fmla="*/ 307181 w 349853"/>
                <a:gd name="connsiteY24" fmla="*/ 411289 h 451104"/>
                <a:gd name="connsiteX25" fmla="*/ 256699 w 349853"/>
                <a:gd name="connsiteY25" fmla="*/ 410909 h 451104"/>
                <a:gd name="connsiteX26" fmla="*/ 192405 w 349853"/>
                <a:gd name="connsiteY26" fmla="*/ 424529 h 451104"/>
                <a:gd name="connsiteX27" fmla="*/ 174784 w 349853"/>
                <a:gd name="connsiteY27" fmla="*/ 414718 h 451104"/>
                <a:gd name="connsiteX28" fmla="*/ 149828 w 349853"/>
                <a:gd name="connsiteY28" fmla="*/ 437864 h 451104"/>
                <a:gd name="connsiteX29" fmla="*/ 114967 w 349853"/>
                <a:gd name="connsiteY29" fmla="*/ 432340 h 451104"/>
                <a:gd name="connsiteX30" fmla="*/ 88392 w 349853"/>
                <a:gd name="connsiteY30" fmla="*/ 451104 h 451104"/>
                <a:gd name="connsiteX31" fmla="*/ 68294 w 349853"/>
                <a:gd name="connsiteY31" fmla="*/ 441388 h 451104"/>
                <a:gd name="connsiteX32" fmla="*/ 123634 w 349853"/>
                <a:gd name="connsiteY32" fmla="*/ 389287 h 451104"/>
                <a:gd name="connsiteX33" fmla="*/ 157449 w 349853"/>
                <a:gd name="connsiteY33" fmla="*/ 378333 h 451104"/>
                <a:gd name="connsiteX34" fmla="*/ 157163 w 349853"/>
                <a:gd name="connsiteY34" fmla="*/ 378333 h 451104"/>
                <a:gd name="connsiteX35" fmla="*/ 98203 w 349853"/>
                <a:gd name="connsiteY35" fmla="*/ 369951 h 451104"/>
                <a:gd name="connsiteX36" fmla="*/ 87535 w 349853"/>
                <a:gd name="connsiteY36" fmla="*/ 350044 h 451104"/>
                <a:gd name="connsiteX37" fmla="*/ 126968 w 349853"/>
                <a:gd name="connsiteY37" fmla="*/ 334423 h 451104"/>
                <a:gd name="connsiteX38" fmla="*/ 106204 w 349853"/>
                <a:gd name="connsiteY38" fmla="*/ 307086 h 451104"/>
                <a:gd name="connsiteX39" fmla="*/ 113348 w 349853"/>
                <a:gd name="connsiteY39" fmla="*/ 273558 h 451104"/>
                <a:gd name="connsiteX40" fmla="*/ 169545 w 349853"/>
                <a:gd name="connsiteY40" fmla="*/ 278130 h 451104"/>
                <a:gd name="connsiteX41" fmla="*/ 169545 w 349853"/>
                <a:gd name="connsiteY41" fmla="*/ 278130 h 451104"/>
                <a:gd name="connsiteX42" fmla="*/ 175070 w 349853"/>
                <a:gd name="connsiteY42" fmla="*/ 248221 h 451104"/>
                <a:gd name="connsiteX43" fmla="*/ 149733 w 349853"/>
                <a:gd name="connsiteY43" fmla="*/ 216313 h 451104"/>
                <a:gd name="connsiteX44" fmla="*/ 149162 w 349853"/>
                <a:gd name="connsiteY44" fmla="*/ 215551 h 451104"/>
                <a:gd name="connsiteX45" fmla="*/ 103347 w 349853"/>
                <a:gd name="connsiteY45" fmla="*/ 206407 h 451104"/>
                <a:gd name="connsiteX46" fmla="*/ 94298 w 349853"/>
                <a:gd name="connsiteY46" fmla="*/ 192214 h 451104"/>
                <a:gd name="connsiteX47" fmla="*/ 108014 w 349853"/>
                <a:gd name="connsiteY47" fmla="*/ 168592 h 451104"/>
                <a:gd name="connsiteX48" fmla="*/ 95631 w 349853"/>
                <a:gd name="connsiteY48" fmla="*/ 154019 h 451104"/>
                <a:gd name="connsiteX49" fmla="*/ 75248 w 349853"/>
                <a:gd name="connsiteY49" fmla="*/ 178975 h 451104"/>
                <a:gd name="connsiteX50" fmla="*/ 73057 w 349853"/>
                <a:gd name="connsiteY50" fmla="*/ 127921 h 451104"/>
                <a:gd name="connsiteX51" fmla="*/ 53912 w 349853"/>
                <a:gd name="connsiteY51" fmla="*/ 100584 h 451104"/>
                <a:gd name="connsiteX52" fmla="*/ 67628 w 349853"/>
                <a:gd name="connsiteY52" fmla="*/ 44672 h 451104"/>
                <a:gd name="connsiteX53" fmla="*/ 96964 w 349853"/>
                <a:gd name="connsiteY53" fmla="*/ 190 h 451104"/>
                <a:gd name="connsiteX54" fmla="*/ 127159 w 349853"/>
                <a:gd name="connsiteY54" fmla="*/ 4477 h 451104"/>
                <a:gd name="connsiteX55" fmla="*/ 172403 w 349853"/>
                <a:gd name="connsiteY55" fmla="*/ 190 h 4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49853" h="451104" extrusionOk="0">
                  <a:moveTo>
                    <a:pt x="72104" y="218694"/>
                  </a:moveTo>
                  <a:lnTo>
                    <a:pt x="51911" y="254413"/>
                  </a:lnTo>
                  <a:lnTo>
                    <a:pt x="23336" y="243745"/>
                  </a:lnTo>
                  <a:lnTo>
                    <a:pt x="0" y="244507"/>
                  </a:lnTo>
                  <a:lnTo>
                    <a:pt x="7811" y="216598"/>
                  </a:lnTo>
                  <a:lnTo>
                    <a:pt x="0" y="188595"/>
                  </a:lnTo>
                  <a:lnTo>
                    <a:pt x="31623" y="186595"/>
                  </a:lnTo>
                  <a:lnTo>
                    <a:pt x="72009" y="218694"/>
                  </a:lnTo>
                  <a:close/>
                  <a:moveTo>
                    <a:pt x="172498" y="0"/>
                  </a:moveTo>
                  <a:lnTo>
                    <a:pt x="132112" y="59246"/>
                  </a:lnTo>
                  <a:lnTo>
                    <a:pt x="170688" y="51721"/>
                  </a:lnTo>
                  <a:lnTo>
                    <a:pt x="212027" y="52102"/>
                  </a:lnTo>
                  <a:lnTo>
                    <a:pt x="202216" y="96202"/>
                  </a:lnTo>
                  <a:lnTo>
                    <a:pt x="168307" y="144018"/>
                  </a:lnTo>
                  <a:lnTo>
                    <a:pt x="207359" y="147542"/>
                  </a:lnTo>
                  <a:lnTo>
                    <a:pt x="210312" y="153067"/>
                  </a:lnTo>
                  <a:lnTo>
                    <a:pt x="244030" y="215074"/>
                  </a:lnTo>
                  <a:lnTo>
                    <a:pt x="269939" y="223456"/>
                  </a:lnTo>
                  <a:lnTo>
                    <a:pt x="293275" y="282321"/>
                  </a:lnTo>
                  <a:lnTo>
                    <a:pt x="304038" y="302419"/>
                  </a:lnTo>
                  <a:lnTo>
                    <a:pt x="349853" y="312134"/>
                  </a:lnTo>
                  <a:lnTo>
                    <a:pt x="345281" y="344424"/>
                  </a:lnTo>
                  <a:lnTo>
                    <a:pt x="326041" y="359283"/>
                  </a:lnTo>
                  <a:lnTo>
                    <a:pt x="341090" y="385286"/>
                  </a:lnTo>
                  <a:lnTo>
                    <a:pt x="307181" y="411289"/>
                  </a:lnTo>
                  <a:lnTo>
                    <a:pt x="256699" y="410909"/>
                  </a:lnTo>
                  <a:lnTo>
                    <a:pt x="192405" y="424529"/>
                  </a:lnTo>
                  <a:lnTo>
                    <a:pt x="174784" y="414718"/>
                  </a:lnTo>
                  <a:lnTo>
                    <a:pt x="149828" y="437864"/>
                  </a:lnTo>
                  <a:lnTo>
                    <a:pt x="114967" y="432340"/>
                  </a:lnTo>
                  <a:lnTo>
                    <a:pt x="88392" y="451104"/>
                  </a:lnTo>
                  <a:lnTo>
                    <a:pt x="68294" y="441388"/>
                  </a:lnTo>
                  <a:lnTo>
                    <a:pt x="123634" y="389287"/>
                  </a:lnTo>
                  <a:lnTo>
                    <a:pt x="157449" y="378333"/>
                  </a:lnTo>
                  <a:lnTo>
                    <a:pt x="157163" y="378333"/>
                  </a:lnTo>
                  <a:lnTo>
                    <a:pt x="98203" y="369951"/>
                  </a:lnTo>
                  <a:lnTo>
                    <a:pt x="87535" y="350044"/>
                  </a:lnTo>
                  <a:lnTo>
                    <a:pt x="126968" y="334423"/>
                  </a:lnTo>
                  <a:lnTo>
                    <a:pt x="106204" y="307086"/>
                  </a:lnTo>
                  <a:lnTo>
                    <a:pt x="113348" y="273558"/>
                  </a:lnTo>
                  <a:lnTo>
                    <a:pt x="169545" y="278130"/>
                  </a:lnTo>
                  <a:lnTo>
                    <a:pt x="169545" y="278130"/>
                  </a:lnTo>
                  <a:lnTo>
                    <a:pt x="175070" y="248221"/>
                  </a:lnTo>
                  <a:lnTo>
                    <a:pt x="149733" y="216313"/>
                  </a:lnTo>
                  <a:lnTo>
                    <a:pt x="149162" y="215551"/>
                  </a:lnTo>
                  <a:lnTo>
                    <a:pt x="103347" y="206407"/>
                  </a:lnTo>
                  <a:lnTo>
                    <a:pt x="94298" y="192214"/>
                  </a:lnTo>
                  <a:lnTo>
                    <a:pt x="108014" y="168592"/>
                  </a:lnTo>
                  <a:lnTo>
                    <a:pt x="95631" y="154019"/>
                  </a:lnTo>
                  <a:lnTo>
                    <a:pt x="75248" y="178975"/>
                  </a:lnTo>
                  <a:lnTo>
                    <a:pt x="73057" y="127921"/>
                  </a:lnTo>
                  <a:lnTo>
                    <a:pt x="53912" y="100584"/>
                  </a:lnTo>
                  <a:lnTo>
                    <a:pt x="67628" y="44672"/>
                  </a:lnTo>
                  <a:lnTo>
                    <a:pt x="96964" y="190"/>
                  </a:lnTo>
                  <a:lnTo>
                    <a:pt x="127159" y="4477"/>
                  </a:lnTo>
                  <a:lnTo>
                    <a:pt x="172403" y="19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051FA7C7-8B3E-2BEE-0D8E-52F44E0FCA41}"/>
                </a:ext>
              </a:extLst>
            </p:cNvPr>
            <p:cNvSpPr/>
            <p:nvPr/>
          </p:nvSpPr>
          <p:spPr bwMode="auto">
            <a:xfrm>
              <a:off x="16601821" y="5755925"/>
              <a:ext cx="252317" cy="112775"/>
            </a:xfrm>
            <a:custGeom>
              <a:avLst/>
              <a:gdLst>
                <a:gd name="connsiteX0" fmla="*/ 60388 w 252317"/>
                <a:gd name="connsiteY0" fmla="*/ 91535 h 112775"/>
                <a:gd name="connsiteX1" fmla="*/ 66008 w 252317"/>
                <a:gd name="connsiteY1" fmla="*/ 72295 h 112775"/>
                <a:gd name="connsiteX2" fmla="*/ 56579 w 252317"/>
                <a:gd name="connsiteY2" fmla="*/ 41624 h 112775"/>
                <a:gd name="connsiteX3" fmla="*/ 34766 w 252317"/>
                <a:gd name="connsiteY3" fmla="*/ 24670 h 112775"/>
                <a:gd name="connsiteX4" fmla="*/ 13906 w 252317"/>
                <a:gd name="connsiteY4" fmla="*/ 19431 h 112775"/>
                <a:gd name="connsiteX5" fmla="*/ 0 w 252317"/>
                <a:gd name="connsiteY5" fmla="*/ 5524 h 112775"/>
                <a:gd name="connsiteX6" fmla="*/ 4572 w 252317"/>
                <a:gd name="connsiteY6" fmla="*/ 0 h 112775"/>
                <a:gd name="connsiteX7" fmla="*/ 36480 w 252317"/>
                <a:gd name="connsiteY7" fmla="*/ 7906 h 112775"/>
                <a:gd name="connsiteX8" fmla="*/ 92107 w 252317"/>
                <a:gd name="connsiteY8" fmla="*/ 15145 h 112775"/>
                <a:gd name="connsiteX9" fmla="*/ 143542 w 252317"/>
                <a:gd name="connsiteY9" fmla="*/ 37147 h 112775"/>
                <a:gd name="connsiteX10" fmla="*/ 150114 w 252317"/>
                <a:gd name="connsiteY10" fmla="*/ 45625 h 112775"/>
                <a:gd name="connsiteX11" fmla="*/ 172974 w 252317"/>
                <a:gd name="connsiteY11" fmla="*/ 38386 h 112775"/>
                <a:gd name="connsiteX12" fmla="*/ 208312 w 252317"/>
                <a:gd name="connsiteY12" fmla="*/ 48101 h 112775"/>
                <a:gd name="connsiteX13" fmla="*/ 219742 w 252317"/>
                <a:gd name="connsiteY13" fmla="*/ 66675 h 112775"/>
                <a:gd name="connsiteX14" fmla="*/ 243554 w 252317"/>
                <a:gd name="connsiteY14" fmla="*/ 77057 h 112775"/>
                <a:gd name="connsiteX15" fmla="*/ 233743 w 252317"/>
                <a:gd name="connsiteY15" fmla="*/ 83248 h 112775"/>
                <a:gd name="connsiteX16" fmla="*/ 252317 w 252317"/>
                <a:gd name="connsiteY16" fmla="*/ 107632 h 112775"/>
                <a:gd name="connsiteX17" fmla="*/ 247174 w 252317"/>
                <a:gd name="connsiteY17" fmla="*/ 112776 h 112775"/>
                <a:gd name="connsiteX18" fmla="*/ 226790 w 252317"/>
                <a:gd name="connsiteY18" fmla="*/ 110204 h 112775"/>
                <a:gd name="connsiteX19" fmla="*/ 198596 w 252317"/>
                <a:gd name="connsiteY19" fmla="*/ 97250 h 112775"/>
                <a:gd name="connsiteX20" fmla="*/ 189262 w 252317"/>
                <a:gd name="connsiteY20" fmla="*/ 104489 h 112775"/>
                <a:gd name="connsiteX21" fmla="*/ 136684 w 252317"/>
                <a:gd name="connsiteY21" fmla="*/ 111538 h 112775"/>
                <a:gd name="connsiteX22" fmla="*/ 100298 w 252317"/>
                <a:gd name="connsiteY22" fmla="*/ 89535 h 112775"/>
                <a:gd name="connsiteX23" fmla="*/ 60007 w 252317"/>
                <a:gd name="connsiteY23" fmla="*/ 91535 h 11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2317" h="112775" extrusionOk="0">
                  <a:moveTo>
                    <a:pt x="60388" y="91535"/>
                  </a:moveTo>
                  <a:lnTo>
                    <a:pt x="66008" y="72295"/>
                  </a:lnTo>
                  <a:lnTo>
                    <a:pt x="56579" y="41624"/>
                  </a:lnTo>
                  <a:lnTo>
                    <a:pt x="34766" y="24670"/>
                  </a:lnTo>
                  <a:lnTo>
                    <a:pt x="13906" y="19431"/>
                  </a:lnTo>
                  <a:lnTo>
                    <a:pt x="0" y="5524"/>
                  </a:lnTo>
                  <a:lnTo>
                    <a:pt x="4572" y="0"/>
                  </a:lnTo>
                  <a:lnTo>
                    <a:pt x="36480" y="7906"/>
                  </a:lnTo>
                  <a:lnTo>
                    <a:pt x="92107" y="15145"/>
                  </a:lnTo>
                  <a:lnTo>
                    <a:pt x="143542" y="37147"/>
                  </a:lnTo>
                  <a:lnTo>
                    <a:pt x="150114" y="45625"/>
                  </a:lnTo>
                  <a:lnTo>
                    <a:pt x="172974" y="38386"/>
                  </a:lnTo>
                  <a:lnTo>
                    <a:pt x="208312" y="48101"/>
                  </a:lnTo>
                  <a:lnTo>
                    <a:pt x="219742" y="66675"/>
                  </a:lnTo>
                  <a:lnTo>
                    <a:pt x="243554" y="77057"/>
                  </a:lnTo>
                  <a:lnTo>
                    <a:pt x="233743" y="83248"/>
                  </a:lnTo>
                  <a:lnTo>
                    <a:pt x="252317" y="107632"/>
                  </a:lnTo>
                  <a:lnTo>
                    <a:pt x="247174" y="112776"/>
                  </a:lnTo>
                  <a:lnTo>
                    <a:pt x="226790" y="110204"/>
                  </a:lnTo>
                  <a:lnTo>
                    <a:pt x="198596" y="97250"/>
                  </a:lnTo>
                  <a:lnTo>
                    <a:pt x="189262" y="104489"/>
                  </a:lnTo>
                  <a:lnTo>
                    <a:pt x="136684" y="111538"/>
                  </a:lnTo>
                  <a:lnTo>
                    <a:pt x="100298" y="89535"/>
                  </a:lnTo>
                  <a:lnTo>
                    <a:pt x="60007" y="9153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8C6A2D5F-684D-94FA-D0DD-5543C4924A78}"/>
                </a:ext>
              </a:extLst>
            </p:cNvPr>
            <p:cNvSpPr/>
            <p:nvPr/>
          </p:nvSpPr>
          <p:spPr bwMode="auto">
            <a:xfrm>
              <a:off x="13033089" y="7287069"/>
              <a:ext cx="107918" cy="139255"/>
            </a:xfrm>
            <a:custGeom>
              <a:avLst/>
              <a:gdLst>
                <a:gd name="connsiteX0" fmla="*/ 74295 w 107918"/>
                <a:gd name="connsiteY0" fmla="*/ 122301 h 139255"/>
                <a:gd name="connsiteX1" fmla="*/ 59912 w 107918"/>
                <a:gd name="connsiteY1" fmla="*/ 136588 h 139255"/>
                <a:gd name="connsiteX2" fmla="*/ 41815 w 107918"/>
                <a:gd name="connsiteY2" fmla="*/ 139255 h 139255"/>
                <a:gd name="connsiteX3" fmla="*/ 36671 w 107918"/>
                <a:gd name="connsiteY3" fmla="*/ 128778 h 139255"/>
                <a:gd name="connsiteX4" fmla="*/ 28194 w 107918"/>
                <a:gd name="connsiteY4" fmla="*/ 127159 h 139255"/>
                <a:gd name="connsiteX5" fmla="*/ 16478 w 107918"/>
                <a:gd name="connsiteY5" fmla="*/ 137350 h 139255"/>
                <a:gd name="connsiteX6" fmla="*/ 0 w 107918"/>
                <a:gd name="connsiteY6" fmla="*/ 129635 h 139255"/>
                <a:gd name="connsiteX7" fmla="*/ 9525 w 107918"/>
                <a:gd name="connsiteY7" fmla="*/ 113633 h 139255"/>
                <a:gd name="connsiteX8" fmla="*/ 12763 w 107918"/>
                <a:gd name="connsiteY8" fmla="*/ 96488 h 139255"/>
                <a:gd name="connsiteX9" fmla="*/ 19240 w 107918"/>
                <a:gd name="connsiteY9" fmla="*/ 80296 h 139255"/>
                <a:gd name="connsiteX10" fmla="*/ 4572 w 107918"/>
                <a:gd name="connsiteY10" fmla="*/ 58103 h 139255"/>
                <a:gd name="connsiteX11" fmla="*/ 1619 w 107918"/>
                <a:gd name="connsiteY11" fmla="*/ 32480 h 139255"/>
                <a:gd name="connsiteX12" fmla="*/ 21241 w 107918"/>
                <a:gd name="connsiteY12" fmla="*/ 0 h 139255"/>
                <a:gd name="connsiteX13" fmla="*/ 34004 w 107918"/>
                <a:gd name="connsiteY13" fmla="*/ 4191 h 139255"/>
                <a:gd name="connsiteX14" fmla="*/ 61722 w 107918"/>
                <a:gd name="connsiteY14" fmla="*/ 13049 h 139255"/>
                <a:gd name="connsiteX15" fmla="*/ 101727 w 107918"/>
                <a:gd name="connsiteY15" fmla="*/ 44672 h 139255"/>
                <a:gd name="connsiteX16" fmla="*/ 107918 w 107918"/>
                <a:gd name="connsiteY16" fmla="*/ 60007 h 139255"/>
                <a:gd name="connsiteX17" fmla="*/ 85535 w 107918"/>
                <a:gd name="connsiteY17" fmla="*/ 94393 h 139255"/>
                <a:gd name="connsiteX18" fmla="*/ 74104 w 107918"/>
                <a:gd name="connsiteY18" fmla="*/ 122111 h 139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918" h="139255" extrusionOk="0">
                  <a:moveTo>
                    <a:pt x="74295" y="122301"/>
                  </a:moveTo>
                  <a:lnTo>
                    <a:pt x="59912" y="136588"/>
                  </a:lnTo>
                  <a:lnTo>
                    <a:pt x="41815" y="139255"/>
                  </a:lnTo>
                  <a:lnTo>
                    <a:pt x="36671" y="128778"/>
                  </a:lnTo>
                  <a:lnTo>
                    <a:pt x="28194" y="127159"/>
                  </a:lnTo>
                  <a:lnTo>
                    <a:pt x="16478" y="137350"/>
                  </a:lnTo>
                  <a:lnTo>
                    <a:pt x="0" y="129635"/>
                  </a:lnTo>
                  <a:lnTo>
                    <a:pt x="9525" y="113633"/>
                  </a:lnTo>
                  <a:lnTo>
                    <a:pt x="12763" y="96488"/>
                  </a:lnTo>
                  <a:lnTo>
                    <a:pt x="19240" y="80296"/>
                  </a:lnTo>
                  <a:lnTo>
                    <a:pt x="4572" y="58103"/>
                  </a:lnTo>
                  <a:lnTo>
                    <a:pt x="1619" y="32480"/>
                  </a:lnTo>
                  <a:lnTo>
                    <a:pt x="21241" y="0"/>
                  </a:lnTo>
                  <a:lnTo>
                    <a:pt x="34004" y="4191"/>
                  </a:lnTo>
                  <a:lnTo>
                    <a:pt x="61722" y="13049"/>
                  </a:lnTo>
                  <a:lnTo>
                    <a:pt x="101727" y="44672"/>
                  </a:lnTo>
                  <a:lnTo>
                    <a:pt x="107918" y="60007"/>
                  </a:lnTo>
                  <a:lnTo>
                    <a:pt x="85535" y="94393"/>
                  </a:lnTo>
                  <a:lnTo>
                    <a:pt x="74104" y="12211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06EC6924-845C-349B-4234-5792FB92B57B}"/>
                </a:ext>
              </a:extLst>
            </p:cNvPr>
            <p:cNvSpPr/>
            <p:nvPr/>
          </p:nvSpPr>
          <p:spPr bwMode="auto">
            <a:xfrm>
              <a:off x="14970093" y="7085424"/>
              <a:ext cx="162686" cy="241173"/>
            </a:xfrm>
            <a:custGeom>
              <a:avLst/>
              <a:gdLst>
                <a:gd name="connsiteX0" fmla="*/ 162687 w 162686"/>
                <a:gd name="connsiteY0" fmla="*/ 195167 h 241173"/>
                <a:gd name="connsiteX1" fmla="*/ 103441 w 162686"/>
                <a:gd name="connsiteY1" fmla="*/ 217265 h 241173"/>
                <a:gd name="connsiteX2" fmla="*/ 82391 w 162686"/>
                <a:gd name="connsiteY2" fmla="*/ 230219 h 241173"/>
                <a:gd name="connsiteX3" fmla="*/ 48292 w 162686"/>
                <a:gd name="connsiteY3" fmla="*/ 241173 h 241173"/>
                <a:gd name="connsiteX4" fmla="*/ 14573 w 162686"/>
                <a:gd name="connsiteY4" fmla="*/ 230505 h 241173"/>
                <a:gd name="connsiteX5" fmla="*/ 16287 w 162686"/>
                <a:gd name="connsiteY5" fmla="*/ 215551 h 241173"/>
                <a:gd name="connsiteX6" fmla="*/ 0 w 162686"/>
                <a:gd name="connsiteY6" fmla="*/ 183071 h 241173"/>
                <a:gd name="connsiteX7" fmla="*/ 9810 w 162686"/>
                <a:gd name="connsiteY7" fmla="*/ 140494 h 241173"/>
                <a:gd name="connsiteX8" fmla="*/ 25718 w 162686"/>
                <a:gd name="connsiteY8" fmla="*/ 108871 h 241173"/>
                <a:gd name="connsiteX9" fmla="*/ 15716 w 162686"/>
                <a:gd name="connsiteY9" fmla="*/ 55150 h 241173"/>
                <a:gd name="connsiteX10" fmla="*/ 10477 w 162686"/>
                <a:gd name="connsiteY10" fmla="*/ 26575 h 241173"/>
                <a:gd name="connsiteX11" fmla="*/ 11430 w 162686"/>
                <a:gd name="connsiteY11" fmla="*/ 5048 h 241173"/>
                <a:gd name="connsiteX12" fmla="*/ 77057 w 162686"/>
                <a:gd name="connsiteY12" fmla="*/ 3334 h 241173"/>
                <a:gd name="connsiteX13" fmla="*/ 93726 w 162686"/>
                <a:gd name="connsiteY13" fmla="*/ 6191 h 241173"/>
                <a:gd name="connsiteX14" fmla="*/ 105823 w 162686"/>
                <a:gd name="connsiteY14" fmla="*/ 0 h 241173"/>
                <a:gd name="connsiteX15" fmla="*/ 123349 w 162686"/>
                <a:gd name="connsiteY15" fmla="*/ 2953 h 241173"/>
                <a:gd name="connsiteX16" fmla="*/ 120491 w 162686"/>
                <a:gd name="connsiteY16" fmla="*/ 14764 h 241173"/>
                <a:gd name="connsiteX17" fmla="*/ 136207 w 162686"/>
                <a:gd name="connsiteY17" fmla="*/ 34290 h 241173"/>
                <a:gd name="connsiteX18" fmla="*/ 136207 w 162686"/>
                <a:gd name="connsiteY18" fmla="*/ 61817 h 241173"/>
                <a:gd name="connsiteX19" fmla="*/ 139827 w 162686"/>
                <a:gd name="connsiteY19" fmla="*/ 91630 h 241173"/>
                <a:gd name="connsiteX20" fmla="*/ 149257 w 162686"/>
                <a:gd name="connsiteY20" fmla="*/ 105537 h 241173"/>
                <a:gd name="connsiteX21" fmla="*/ 140875 w 162686"/>
                <a:gd name="connsiteY21" fmla="*/ 139446 h 241173"/>
                <a:gd name="connsiteX22" fmla="*/ 143827 w 162686"/>
                <a:gd name="connsiteY22" fmla="*/ 158305 h 241173"/>
                <a:gd name="connsiteX23" fmla="*/ 153924 w 162686"/>
                <a:gd name="connsiteY23" fmla="*/ 182118 h 241173"/>
                <a:gd name="connsiteX24" fmla="*/ 162401 w 162686"/>
                <a:gd name="connsiteY24" fmla="*/ 195358 h 24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2686" h="241173" extrusionOk="0">
                  <a:moveTo>
                    <a:pt x="162687" y="195167"/>
                  </a:moveTo>
                  <a:lnTo>
                    <a:pt x="103441" y="217265"/>
                  </a:lnTo>
                  <a:lnTo>
                    <a:pt x="82391" y="230219"/>
                  </a:lnTo>
                  <a:lnTo>
                    <a:pt x="48292" y="241173"/>
                  </a:lnTo>
                  <a:lnTo>
                    <a:pt x="14573" y="230505"/>
                  </a:lnTo>
                  <a:lnTo>
                    <a:pt x="16287" y="215551"/>
                  </a:lnTo>
                  <a:lnTo>
                    <a:pt x="0" y="183071"/>
                  </a:lnTo>
                  <a:lnTo>
                    <a:pt x="9810" y="140494"/>
                  </a:lnTo>
                  <a:lnTo>
                    <a:pt x="25718" y="108871"/>
                  </a:lnTo>
                  <a:lnTo>
                    <a:pt x="15716" y="55150"/>
                  </a:lnTo>
                  <a:lnTo>
                    <a:pt x="10477" y="26575"/>
                  </a:lnTo>
                  <a:lnTo>
                    <a:pt x="11430" y="5048"/>
                  </a:lnTo>
                  <a:lnTo>
                    <a:pt x="77057" y="3334"/>
                  </a:lnTo>
                  <a:lnTo>
                    <a:pt x="93726" y="6191"/>
                  </a:lnTo>
                  <a:lnTo>
                    <a:pt x="105823" y="0"/>
                  </a:lnTo>
                  <a:lnTo>
                    <a:pt x="123349" y="2953"/>
                  </a:lnTo>
                  <a:lnTo>
                    <a:pt x="120491" y="14764"/>
                  </a:lnTo>
                  <a:lnTo>
                    <a:pt x="136207" y="34290"/>
                  </a:lnTo>
                  <a:lnTo>
                    <a:pt x="136207" y="61817"/>
                  </a:lnTo>
                  <a:lnTo>
                    <a:pt x="139827" y="91630"/>
                  </a:lnTo>
                  <a:lnTo>
                    <a:pt x="149257" y="105537"/>
                  </a:lnTo>
                  <a:lnTo>
                    <a:pt x="140875" y="139446"/>
                  </a:lnTo>
                  <a:lnTo>
                    <a:pt x="143827" y="158305"/>
                  </a:lnTo>
                  <a:lnTo>
                    <a:pt x="153924" y="182118"/>
                  </a:lnTo>
                  <a:lnTo>
                    <a:pt x="162401" y="19535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E0567204-8B09-B976-E079-4CC028345BE5}"/>
                </a:ext>
              </a:extLst>
            </p:cNvPr>
            <p:cNvSpPr/>
            <p:nvPr/>
          </p:nvSpPr>
          <p:spPr bwMode="auto">
            <a:xfrm>
              <a:off x="12323857" y="3221036"/>
              <a:ext cx="2307526" cy="1701641"/>
            </a:xfrm>
            <a:custGeom>
              <a:avLst/>
              <a:gdLst>
                <a:gd name="connsiteX0" fmla="*/ 1002316 w 2307526"/>
                <a:gd name="connsiteY0" fmla="*/ 96012 h 1701641"/>
                <a:gd name="connsiteX1" fmla="*/ 1129189 w 2307526"/>
                <a:gd name="connsiteY1" fmla="*/ 40005 h 1701641"/>
                <a:gd name="connsiteX2" fmla="*/ 1261777 w 2307526"/>
                <a:gd name="connsiteY2" fmla="*/ 44291 h 1701641"/>
                <a:gd name="connsiteX3" fmla="*/ 1309878 w 2307526"/>
                <a:gd name="connsiteY3" fmla="*/ 9144 h 1701641"/>
                <a:gd name="connsiteX4" fmla="*/ 1443418 w 2307526"/>
                <a:gd name="connsiteY4" fmla="*/ 0 h 1701641"/>
                <a:gd name="connsiteX5" fmla="*/ 1745170 w 2307526"/>
                <a:gd name="connsiteY5" fmla="*/ 12002 h 1701641"/>
                <a:gd name="connsiteX6" fmla="*/ 1981486 w 2307526"/>
                <a:gd name="connsiteY6" fmla="*/ 86868 h 1701641"/>
                <a:gd name="connsiteX7" fmla="*/ 1911668 w 2307526"/>
                <a:gd name="connsiteY7" fmla="*/ 122396 h 1701641"/>
                <a:gd name="connsiteX8" fmla="*/ 1767078 w 2307526"/>
                <a:gd name="connsiteY8" fmla="*/ 126397 h 1701641"/>
                <a:gd name="connsiteX9" fmla="*/ 1563814 w 2307526"/>
                <a:gd name="connsiteY9" fmla="*/ 135446 h 1701641"/>
                <a:gd name="connsiteX10" fmla="*/ 1582769 w 2307526"/>
                <a:gd name="connsiteY10" fmla="*/ 151733 h 1701641"/>
                <a:gd name="connsiteX11" fmla="*/ 1716500 w 2307526"/>
                <a:gd name="connsiteY11" fmla="*/ 141637 h 1701641"/>
                <a:gd name="connsiteX12" fmla="*/ 1830228 w 2307526"/>
                <a:gd name="connsiteY12" fmla="*/ 173069 h 1701641"/>
                <a:gd name="connsiteX13" fmla="*/ 1903666 w 2307526"/>
                <a:gd name="connsiteY13" fmla="*/ 145161 h 1701641"/>
                <a:gd name="connsiteX14" fmla="*/ 1935099 w 2307526"/>
                <a:gd name="connsiteY14" fmla="*/ 177737 h 1701641"/>
                <a:gd name="connsiteX15" fmla="*/ 1893570 w 2307526"/>
                <a:gd name="connsiteY15" fmla="*/ 229838 h 1701641"/>
                <a:gd name="connsiteX16" fmla="*/ 1989772 w 2307526"/>
                <a:gd name="connsiteY16" fmla="*/ 196691 h 1701641"/>
                <a:gd name="connsiteX17" fmla="*/ 2173129 w 2307526"/>
                <a:gd name="connsiteY17" fmla="*/ 161639 h 1701641"/>
                <a:gd name="connsiteX18" fmla="*/ 2286381 w 2307526"/>
                <a:gd name="connsiteY18" fmla="*/ 179165 h 1701641"/>
                <a:gd name="connsiteX19" fmla="*/ 2307527 w 2307526"/>
                <a:gd name="connsiteY19" fmla="*/ 217551 h 1701641"/>
                <a:gd name="connsiteX20" fmla="*/ 2153507 w 2307526"/>
                <a:gd name="connsiteY20" fmla="*/ 280321 h 1701641"/>
                <a:gd name="connsiteX21" fmla="*/ 2132266 w 2307526"/>
                <a:gd name="connsiteY21" fmla="*/ 300228 h 1701641"/>
                <a:gd name="connsiteX22" fmla="*/ 2011585 w 2307526"/>
                <a:gd name="connsiteY22" fmla="*/ 315182 h 1701641"/>
                <a:gd name="connsiteX23" fmla="*/ 2099024 w 2307526"/>
                <a:gd name="connsiteY23" fmla="*/ 319373 h 1701641"/>
                <a:gd name="connsiteX24" fmla="*/ 2054828 w 2307526"/>
                <a:gd name="connsiteY24" fmla="*/ 381572 h 1701641"/>
                <a:gd name="connsiteX25" fmla="*/ 2024348 w 2307526"/>
                <a:gd name="connsiteY25" fmla="*/ 435864 h 1701641"/>
                <a:gd name="connsiteX26" fmla="*/ 2025586 w 2307526"/>
                <a:gd name="connsiteY26" fmla="*/ 526923 h 1701641"/>
                <a:gd name="connsiteX27" fmla="*/ 2071021 w 2307526"/>
                <a:gd name="connsiteY27" fmla="*/ 579025 h 1701641"/>
                <a:gd name="connsiteX28" fmla="*/ 2012061 w 2307526"/>
                <a:gd name="connsiteY28" fmla="*/ 582263 h 1701641"/>
                <a:gd name="connsiteX29" fmla="*/ 1949958 w 2307526"/>
                <a:gd name="connsiteY29" fmla="*/ 607219 h 1701641"/>
                <a:gd name="connsiteX30" fmla="*/ 2019586 w 2307526"/>
                <a:gd name="connsiteY30" fmla="*/ 648557 h 1701641"/>
                <a:gd name="connsiteX31" fmla="*/ 2028444 w 2307526"/>
                <a:gd name="connsiteY31" fmla="*/ 713613 h 1701641"/>
                <a:gd name="connsiteX32" fmla="*/ 1988058 w 2307526"/>
                <a:gd name="connsiteY32" fmla="*/ 720662 h 1701641"/>
                <a:gd name="connsiteX33" fmla="*/ 2036921 w 2307526"/>
                <a:gd name="connsiteY33" fmla="*/ 785146 h 1701641"/>
                <a:gd name="connsiteX34" fmla="*/ 1953101 w 2307526"/>
                <a:gd name="connsiteY34" fmla="*/ 790575 h 1701641"/>
                <a:gd name="connsiteX35" fmla="*/ 1996916 w 2307526"/>
                <a:gd name="connsiteY35" fmla="*/ 820484 h 1701641"/>
                <a:gd name="connsiteX36" fmla="*/ 1984534 w 2307526"/>
                <a:gd name="connsiteY36" fmla="*/ 846201 h 1701641"/>
                <a:gd name="connsiteX37" fmla="*/ 1931289 w 2307526"/>
                <a:gd name="connsiteY37" fmla="*/ 857345 h 1701641"/>
                <a:gd name="connsiteX38" fmla="*/ 1878616 w 2307526"/>
                <a:gd name="connsiteY38" fmla="*/ 857631 h 1701641"/>
                <a:gd name="connsiteX39" fmla="*/ 1925860 w 2307526"/>
                <a:gd name="connsiteY39" fmla="*/ 906304 h 1701641"/>
                <a:gd name="connsiteX40" fmla="*/ 1926431 w 2307526"/>
                <a:gd name="connsiteY40" fmla="*/ 937927 h 1701641"/>
                <a:gd name="connsiteX41" fmla="*/ 1851660 w 2307526"/>
                <a:gd name="connsiteY41" fmla="*/ 908590 h 1701641"/>
                <a:gd name="connsiteX42" fmla="*/ 1832229 w 2307526"/>
                <a:gd name="connsiteY42" fmla="*/ 927735 h 1701641"/>
                <a:gd name="connsiteX43" fmla="*/ 1883187 w 2307526"/>
                <a:gd name="connsiteY43" fmla="*/ 945356 h 1701641"/>
                <a:gd name="connsiteX44" fmla="*/ 1932718 w 2307526"/>
                <a:gd name="connsiteY44" fmla="*/ 988219 h 1701641"/>
                <a:gd name="connsiteX45" fmla="*/ 1947005 w 2307526"/>
                <a:gd name="connsiteY45" fmla="*/ 1043750 h 1701641"/>
                <a:gd name="connsiteX46" fmla="*/ 1879663 w 2307526"/>
                <a:gd name="connsiteY46" fmla="*/ 1056799 h 1701641"/>
                <a:gd name="connsiteX47" fmla="*/ 1850517 w 2307526"/>
                <a:gd name="connsiteY47" fmla="*/ 1030510 h 1701641"/>
                <a:gd name="connsiteX48" fmla="*/ 1803749 w 2307526"/>
                <a:gd name="connsiteY48" fmla="*/ 990790 h 1701641"/>
                <a:gd name="connsiteX49" fmla="*/ 1816703 w 2307526"/>
                <a:gd name="connsiteY49" fmla="*/ 1037654 h 1701641"/>
                <a:gd name="connsiteX50" fmla="*/ 1772888 w 2307526"/>
                <a:gd name="connsiteY50" fmla="*/ 1073468 h 1701641"/>
                <a:gd name="connsiteX51" fmla="*/ 1872329 w 2307526"/>
                <a:gd name="connsiteY51" fmla="*/ 1076325 h 1701641"/>
                <a:gd name="connsiteX52" fmla="*/ 1924431 w 2307526"/>
                <a:gd name="connsiteY52" fmla="*/ 1079945 h 1701641"/>
                <a:gd name="connsiteX53" fmla="*/ 1823085 w 2307526"/>
                <a:gd name="connsiteY53" fmla="*/ 1138428 h 1701641"/>
                <a:gd name="connsiteX54" fmla="*/ 1720406 w 2307526"/>
                <a:gd name="connsiteY54" fmla="*/ 1190339 h 1701641"/>
                <a:gd name="connsiteX55" fmla="*/ 1609916 w 2307526"/>
                <a:gd name="connsiteY55" fmla="*/ 1212818 h 1701641"/>
                <a:gd name="connsiteX56" fmla="*/ 1568291 w 2307526"/>
                <a:gd name="connsiteY56" fmla="*/ 1213199 h 1701641"/>
                <a:gd name="connsiteX57" fmla="*/ 1529239 w 2307526"/>
                <a:gd name="connsiteY57" fmla="*/ 1238155 h 1701641"/>
                <a:gd name="connsiteX58" fmla="*/ 1476661 w 2307526"/>
                <a:gd name="connsiteY58" fmla="*/ 1305401 h 1701641"/>
                <a:gd name="connsiteX59" fmla="*/ 1395413 w 2307526"/>
                <a:gd name="connsiteY59" fmla="*/ 1349502 h 1701641"/>
                <a:gd name="connsiteX60" fmla="*/ 1369314 w 2307526"/>
                <a:gd name="connsiteY60" fmla="*/ 1352074 h 1701641"/>
                <a:gd name="connsiteX61" fmla="*/ 1318927 w 2307526"/>
                <a:gd name="connsiteY61" fmla="*/ 1367314 h 1701641"/>
                <a:gd name="connsiteX62" fmla="*/ 1264729 w 2307526"/>
                <a:gd name="connsiteY62" fmla="*/ 1381887 h 1701641"/>
                <a:gd name="connsiteX63" fmla="*/ 1232249 w 2307526"/>
                <a:gd name="connsiteY63" fmla="*/ 1419892 h 1701641"/>
                <a:gd name="connsiteX64" fmla="*/ 1231678 w 2307526"/>
                <a:gd name="connsiteY64" fmla="*/ 1462468 h 1701641"/>
                <a:gd name="connsiteX65" fmla="*/ 1212723 w 2307526"/>
                <a:gd name="connsiteY65" fmla="*/ 1501807 h 1701641"/>
                <a:gd name="connsiteX66" fmla="*/ 1151001 w 2307526"/>
                <a:gd name="connsiteY66" fmla="*/ 1549241 h 1701641"/>
                <a:gd name="connsiteX67" fmla="*/ 1166241 w 2307526"/>
                <a:gd name="connsiteY67" fmla="*/ 1594866 h 1701641"/>
                <a:gd name="connsiteX68" fmla="*/ 1149287 w 2307526"/>
                <a:gd name="connsiteY68" fmla="*/ 1642586 h 1701641"/>
                <a:gd name="connsiteX69" fmla="*/ 1130046 w 2307526"/>
                <a:gd name="connsiteY69" fmla="*/ 1698117 h 1701641"/>
                <a:gd name="connsiteX70" fmla="*/ 1076801 w 2307526"/>
                <a:gd name="connsiteY70" fmla="*/ 1701641 h 1701641"/>
                <a:gd name="connsiteX71" fmla="*/ 1020985 w 2307526"/>
                <a:gd name="connsiteY71" fmla="*/ 1655255 h 1701641"/>
                <a:gd name="connsiteX72" fmla="*/ 945451 w 2307526"/>
                <a:gd name="connsiteY72" fmla="*/ 1654969 h 1701641"/>
                <a:gd name="connsiteX73" fmla="*/ 908780 w 2307526"/>
                <a:gd name="connsiteY73" fmla="*/ 1623441 h 1701641"/>
                <a:gd name="connsiteX74" fmla="*/ 883634 w 2307526"/>
                <a:gd name="connsiteY74" fmla="*/ 1566767 h 1701641"/>
                <a:gd name="connsiteX75" fmla="*/ 818197 w 2307526"/>
                <a:gd name="connsiteY75" fmla="*/ 1493234 h 1701641"/>
                <a:gd name="connsiteX76" fmla="*/ 799052 w 2307526"/>
                <a:gd name="connsiteY76" fmla="*/ 1453991 h 1701641"/>
                <a:gd name="connsiteX77" fmla="*/ 793909 w 2307526"/>
                <a:gd name="connsiteY77" fmla="*/ 1399318 h 1701641"/>
                <a:gd name="connsiteX78" fmla="*/ 741521 w 2307526"/>
                <a:gd name="connsiteY78" fmla="*/ 1342073 h 1701641"/>
                <a:gd name="connsiteX79" fmla="*/ 755142 w 2307526"/>
                <a:gd name="connsiteY79" fmla="*/ 1295686 h 1701641"/>
                <a:gd name="connsiteX80" fmla="*/ 729996 w 2307526"/>
                <a:gd name="connsiteY80" fmla="*/ 1273207 h 1701641"/>
                <a:gd name="connsiteX81" fmla="*/ 767334 w 2307526"/>
                <a:gd name="connsiteY81" fmla="*/ 1197864 h 1701641"/>
                <a:gd name="connsiteX82" fmla="*/ 824198 w 2307526"/>
                <a:gd name="connsiteY82" fmla="*/ 1173480 h 1701641"/>
                <a:gd name="connsiteX83" fmla="*/ 839152 w 2307526"/>
                <a:gd name="connsiteY83" fmla="*/ 1145858 h 1701641"/>
                <a:gd name="connsiteX84" fmla="*/ 847058 w 2307526"/>
                <a:gd name="connsiteY84" fmla="*/ 1093756 h 1701641"/>
                <a:gd name="connsiteX85" fmla="*/ 803815 w 2307526"/>
                <a:gd name="connsiteY85" fmla="*/ 1117473 h 1701641"/>
                <a:gd name="connsiteX86" fmla="*/ 783336 w 2307526"/>
                <a:gd name="connsiteY86" fmla="*/ 1127474 h 1701641"/>
                <a:gd name="connsiteX87" fmla="*/ 749427 w 2307526"/>
                <a:gd name="connsiteY87" fmla="*/ 1136999 h 1701641"/>
                <a:gd name="connsiteX88" fmla="*/ 703040 w 2307526"/>
                <a:gd name="connsiteY88" fmla="*/ 1115187 h 1701641"/>
                <a:gd name="connsiteX89" fmla="*/ 700468 w 2307526"/>
                <a:gd name="connsiteY89" fmla="*/ 1069372 h 1701641"/>
                <a:gd name="connsiteX90" fmla="*/ 715327 w 2307526"/>
                <a:gd name="connsiteY90" fmla="*/ 1033177 h 1701641"/>
                <a:gd name="connsiteX91" fmla="*/ 750380 w 2307526"/>
                <a:gd name="connsiteY91" fmla="*/ 1032129 h 1701641"/>
                <a:gd name="connsiteX92" fmla="*/ 827437 w 2307526"/>
                <a:gd name="connsiteY92" fmla="*/ 1050322 h 1701641"/>
                <a:gd name="connsiteX93" fmla="*/ 762476 w 2307526"/>
                <a:gd name="connsiteY93" fmla="*/ 1006793 h 1701641"/>
                <a:gd name="connsiteX94" fmla="*/ 728663 w 2307526"/>
                <a:gd name="connsiteY94" fmla="*/ 982980 h 1701641"/>
                <a:gd name="connsiteX95" fmla="*/ 691039 w 2307526"/>
                <a:gd name="connsiteY95" fmla="*/ 992696 h 1701641"/>
                <a:gd name="connsiteX96" fmla="*/ 659511 w 2307526"/>
                <a:gd name="connsiteY96" fmla="*/ 975455 h 1701641"/>
                <a:gd name="connsiteX97" fmla="*/ 701707 w 2307526"/>
                <a:gd name="connsiteY97" fmla="*/ 909828 h 1701641"/>
                <a:gd name="connsiteX98" fmla="*/ 678847 w 2307526"/>
                <a:gd name="connsiteY98" fmla="*/ 883063 h 1701641"/>
                <a:gd name="connsiteX99" fmla="*/ 648843 w 2307526"/>
                <a:gd name="connsiteY99" fmla="*/ 833057 h 1701641"/>
                <a:gd name="connsiteX100" fmla="*/ 603409 w 2307526"/>
                <a:gd name="connsiteY100" fmla="*/ 754475 h 1701641"/>
                <a:gd name="connsiteX101" fmla="*/ 555307 w 2307526"/>
                <a:gd name="connsiteY101" fmla="*/ 725329 h 1701641"/>
                <a:gd name="connsiteX102" fmla="*/ 555688 w 2307526"/>
                <a:gd name="connsiteY102" fmla="*/ 693515 h 1701641"/>
                <a:gd name="connsiteX103" fmla="*/ 454247 w 2307526"/>
                <a:gd name="connsiteY103" fmla="*/ 648557 h 1701641"/>
                <a:gd name="connsiteX104" fmla="*/ 374047 w 2307526"/>
                <a:gd name="connsiteY104" fmla="*/ 642938 h 1701641"/>
                <a:gd name="connsiteX105" fmla="*/ 273177 w 2307526"/>
                <a:gd name="connsiteY105" fmla="*/ 646081 h 1701641"/>
                <a:gd name="connsiteX106" fmla="*/ 181070 w 2307526"/>
                <a:gd name="connsiteY106" fmla="*/ 651701 h 1701641"/>
                <a:gd name="connsiteX107" fmla="*/ 137160 w 2307526"/>
                <a:gd name="connsiteY107" fmla="*/ 627031 h 1701641"/>
                <a:gd name="connsiteX108" fmla="*/ 71533 w 2307526"/>
                <a:gd name="connsiteY108" fmla="*/ 577501 h 1701641"/>
                <a:gd name="connsiteX109" fmla="*/ 170688 w 2307526"/>
                <a:gd name="connsiteY109" fmla="*/ 552545 h 1701641"/>
                <a:gd name="connsiteX110" fmla="*/ 246793 w 2307526"/>
                <a:gd name="connsiteY110" fmla="*/ 548259 h 1701641"/>
                <a:gd name="connsiteX111" fmla="*/ 85154 w 2307526"/>
                <a:gd name="connsiteY111" fmla="*/ 527495 h 1701641"/>
                <a:gd name="connsiteX112" fmla="*/ 0 w 2307526"/>
                <a:gd name="connsiteY112" fmla="*/ 494348 h 1701641"/>
                <a:gd name="connsiteX113" fmla="*/ 5239 w 2307526"/>
                <a:gd name="connsiteY113" fmla="*/ 462534 h 1701641"/>
                <a:gd name="connsiteX114" fmla="*/ 148209 w 2307526"/>
                <a:gd name="connsiteY114" fmla="*/ 422624 h 1701641"/>
                <a:gd name="connsiteX115" fmla="*/ 286607 w 2307526"/>
                <a:gd name="connsiteY115" fmla="*/ 382334 h 1701641"/>
                <a:gd name="connsiteX116" fmla="*/ 301180 w 2307526"/>
                <a:gd name="connsiteY116" fmla="*/ 351377 h 1701641"/>
                <a:gd name="connsiteX117" fmla="*/ 199358 w 2307526"/>
                <a:gd name="connsiteY117" fmla="*/ 320707 h 1701641"/>
                <a:gd name="connsiteX118" fmla="*/ 232220 w 2307526"/>
                <a:gd name="connsiteY118" fmla="*/ 286036 h 1701641"/>
                <a:gd name="connsiteX119" fmla="*/ 362998 w 2307526"/>
                <a:gd name="connsiteY119" fmla="*/ 224600 h 1701641"/>
                <a:gd name="connsiteX120" fmla="*/ 417957 w 2307526"/>
                <a:gd name="connsiteY120" fmla="*/ 215075 h 1701641"/>
                <a:gd name="connsiteX121" fmla="*/ 402241 w 2307526"/>
                <a:gd name="connsiteY121" fmla="*/ 174689 h 1701641"/>
                <a:gd name="connsiteX122" fmla="*/ 491680 w 2307526"/>
                <a:gd name="connsiteY122" fmla="*/ 150876 h 1701641"/>
                <a:gd name="connsiteX123" fmla="*/ 607790 w 2307526"/>
                <a:gd name="connsiteY123" fmla="*/ 136493 h 1701641"/>
                <a:gd name="connsiteX124" fmla="*/ 723900 w 2307526"/>
                <a:gd name="connsiteY124" fmla="*/ 135731 h 1701641"/>
                <a:gd name="connsiteX125" fmla="*/ 765143 w 2307526"/>
                <a:gd name="connsiteY125" fmla="*/ 164116 h 1701641"/>
                <a:gd name="connsiteX126" fmla="*/ 865346 w 2307526"/>
                <a:gd name="connsiteY126" fmla="*/ 113728 h 1701641"/>
                <a:gd name="connsiteX127" fmla="*/ 955453 w 2307526"/>
                <a:gd name="connsiteY127" fmla="*/ 148114 h 1701641"/>
                <a:gd name="connsiteX128" fmla="*/ 1008412 w 2307526"/>
                <a:gd name="connsiteY128" fmla="*/ 155258 h 1701641"/>
                <a:gd name="connsiteX129" fmla="*/ 1086993 w 2307526"/>
                <a:gd name="connsiteY129" fmla="*/ 184785 h 1701641"/>
                <a:gd name="connsiteX130" fmla="*/ 997172 w 2307526"/>
                <a:gd name="connsiteY130" fmla="*/ 135731 h 1701641"/>
                <a:gd name="connsiteX131" fmla="*/ 1002316 w 2307526"/>
                <a:gd name="connsiteY131" fmla="*/ 96298 h 170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307526" h="1701641" extrusionOk="0">
                  <a:moveTo>
                    <a:pt x="1002316" y="96012"/>
                  </a:moveTo>
                  <a:lnTo>
                    <a:pt x="1129189" y="40005"/>
                  </a:lnTo>
                  <a:lnTo>
                    <a:pt x="1261777" y="44291"/>
                  </a:lnTo>
                  <a:lnTo>
                    <a:pt x="1309878" y="9144"/>
                  </a:lnTo>
                  <a:lnTo>
                    <a:pt x="1443418" y="0"/>
                  </a:lnTo>
                  <a:lnTo>
                    <a:pt x="1745170" y="12002"/>
                  </a:lnTo>
                  <a:lnTo>
                    <a:pt x="1981486" y="86868"/>
                  </a:lnTo>
                  <a:lnTo>
                    <a:pt x="1911668" y="122396"/>
                  </a:lnTo>
                  <a:lnTo>
                    <a:pt x="1767078" y="126397"/>
                  </a:lnTo>
                  <a:lnTo>
                    <a:pt x="1563814" y="135446"/>
                  </a:lnTo>
                  <a:lnTo>
                    <a:pt x="1582769" y="151733"/>
                  </a:lnTo>
                  <a:lnTo>
                    <a:pt x="1716500" y="141637"/>
                  </a:lnTo>
                  <a:lnTo>
                    <a:pt x="1830228" y="173069"/>
                  </a:lnTo>
                  <a:lnTo>
                    <a:pt x="1903666" y="145161"/>
                  </a:lnTo>
                  <a:lnTo>
                    <a:pt x="1935099" y="177737"/>
                  </a:lnTo>
                  <a:lnTo>
                    <a:pt x="1893570" y="229838"/>
                  </a:lnTo>
                  <a:lnTo>
                    <a:pt x="1989772" y="196691"/>
                  </a:lnTo>
                  <a:lnTo>
                    <a:pt x="2173129" y="161639"/>
                  </a:lnTo>
                  <a:lnTo>
                    <a:pt x="2286381" y="179165"/>
                  </a:lnTo>
                  <a:lnTo>
                    <a:pt x="2307527" y="217551"/>
                  </a:lnTo>
                  <a:lnTo>
                    <a:pt x="2153507" y="280321"/>
                  </a:lnTo>
                  <a:lnTo>
                    <a:pt x="2132266" y="300228"/>
                  </a:lnTo>
                  <a:lnTo>
                    <a:pt x="2011585" y="315182"/>
                  </a:lnTo>
                  <a:lnTo>
                    <a:pt x="2099024" y="319373"/>
                  </a:lnTo>
                  <a:lnTo>
                    <a:pt x="2054828" y="381572"/>
                  </a:lnTo>
                  <a:lnTo>
                    <a:pt x="2024348" y="435864"/>
                  </a:lnTo>
                  <a:lnTo>
                    <a:pt x="2025586" y="526923"/>
                  </a:lnTo>
                  <a:lnTo>
                    <a:pt x="2071021" y="579025"/>
                  </a:lnTo>
                  <a:lnTo>
                    <a:pt x="2012061" y="582263"/>
                  </a:lnTo>
                  <a:lnTo>
                    <a:pt x="1949958" y="607219"/>
                  </a:lnTo>
                  <a:lnTo>
                    <a:pt x="2019586" y="648557"/>
                  </a:lnTo>
                  <a:lnTo>
                    <a:pt x="2028444" y="713613"/>
                  </a:lnTo>
                  <a:lnTo>
                    <a:pt x="1988058" y="720662"/>
                  </a:lnTo>
                  <a:lnTo>
                    <a:pt x="2036921" y="785146"/>
                  </a:lnTo>
                  <a:lnTo>
                    <a:pt x="1953101" y="790575"/>
                  </a:lnTo>
                  <a:lnTo>
                    <a:pt x="1996916" y="820484"/>
                  </a:lnTo>
                  <a:lnTo>
                    <a:pt x="1984534" y="846201"/>
                  </a:lnTo>
                  <a:lnTo>
                    <a:pt x="1931289" y="857345"/>
                  </a:lnTo>
                  <a:lnTo>
                    <a:pt x="1878616" y="857631"/>
                  </a:lnTo>
                  <a:lnTo>
                    <a:pt x="1925860" y="906304"/>
                  </a:lnTo>
                  <a:lnTo>
                    <a:pt x="1926431" y="937927"/>
                  </a:lnTo>
                  <a:lnTo>
                    <a:pt x="1851660" y="908590"/>
                  </a:lnTo>
                  <a:lnTo>
                    <a:pt x="1832229" y="927735"/>
                  </a:lnTo>
                  <a:lnTo>
                    <a:pt x="1883187" y="945356"/>
                  </a:lnTo>
                  <a:lnTo>
                    <a:pt x="1932718" y="988219"/>
                  </a:lnTo>
                  <a:lnTo>
                    <a:pt x="1947005" y="1043750"/>
                  </a:lnTo>
                  <a:lnTo>
                    <a:pt x="1879663" y="1056799"/>
                  </a:lnTo>
                  <a:lnTo>
                    <a:pt x="1850517" y="1030510"/>
                  </a:lnTo>
                  <a:lnTo>
                    <a:pt x="1803749" y="990790"/>
                  </a:lnTo>
                  <a:lnTo>
                    <a:pt x="1816703" y="1037654"/>
                  </a:lnTo>
                  <a:lnTo>
                    <a:pt x="1772888" y="1073468"/>
                  </a:lnTo>
                  <a:lnTo>
                    <a:pt x="1872329" y="1076325"/>
                  </a:lnTo>
                  <a:lnTo>
                    <a:pt x="1924431" y="1079945"/>
                  </a:lnTo>
                  <a:lnTo>
                    <a:pt x="1823085" y="1138428"/>
                  </a:lnTo>
                  <a:lnTo>
                    <a:pt x="1720406" y="1190339"/>
                  </a:lnTo>
                  <a:lnTo>
                    <a:pt x="1609916" y="1212818"/>
                  </a:lnTo>
                  <a:lnTo>
                    <a:pt x="1568291" y="1213199"/>
                  </a:lnTo>
                  <a:lnTo>
                    <a:pt x="1529239" y="1238155"/>
                  </a:lnTo>
                  <a:lnTo>
                    <a:pt x="1476661" y="1305401"/>
                  </a:lnTo>
                  <a:lnTo>
                    <a:pt x="1395413" y="1349502"/>
                  </a:lnTo>
                  <a:lnTo>
                    <a:pt x="1369314" y="1352074"/>
                  </a:lnTo>
                  <a:lnTo>
                    <a:pt x="1318927" y="1367314"/>
                  </a:lnTo>
                  <a:lnTo>
                    <a:pt x="1264729" y="1381887"/>
                  </a:lnTo>
                  <a:lnTo>
                    <a:pt x="1232249" y="1419892"/>
                  </a:lnTo>
                  <a:lnTo>
                    <a:pt x="1231678" y="1462468"/>
                  </a:lnTo>
                  <a:lnTo>
                    <a:pt x="1212723" y="1501807"/>
                  </a:lnTo>
                  <a:lnTo>
                    <a:pt x="1151001" y="1549241"/>
                  </a:lnTo>
                  <a:lnTo>
                    <a:pt x="1166241" y="1594866"/>
                  </a:lnTo>
                  <a:lnTo>
                    <a:pt x="1149287" y="1642586"/>
                  </a:lnTo>
                  <a:lnTo>
                    <a:pt x="1130046" y="1698117"/>
                  </a:lnTo>
                  <a:lnTo>
                    <a:pt x="1076801" y="1701641"/>
                  </a:lnTo>
                  <a:lnTo>
                    <a:pt x="1020985" y="1655255"/>
                  </a:lnTo>
                  <a:lnTo>
                    <a:pt x="945451" y="1654969"/>
                  </a:lnTo>
                  <a:lnTo>
                    <a:pt x="908780" y="1623441"/>
                  </a:lnTo>
                  <a:lnTo>
                    <a:pt x="883634" y="1566767"/>
                  </a:lnTo>
                  <a:lnTo>
                    <a:pt x="818197" y="1493234"/>
                  </a:lnTo>
                  <a:lnTo>
                    <a:pt x="799052" y="1453991"/>
                  </a:lnTo>
                  <a:lnTo>
                    <a:pt x="793909" y="1399318"/>
                  </a:lnTo>
                  <a:lnTo>
                    <a:pt x="741521" y="1342073"/>
                  </a:lnTo>
                  <a:lnTo>
                    <a:pt x="755142" y="1295686"/>
                  </a:lnTo>
                  <a:lnTo>
                    <a:pt x="729996" y="1273207"/>
                  </a:lnTo>
                  <a:lnTo>
                    <a:pt x="767334" y="1197864"/>
                  </a:lnTo>
                  <a:lnTo>
                    <a:pt x="824198" y="1173480"/>
                  </a:lnTo>
                  <a:lnTo>
                    <a:pt x="839152" y="1145858"/>
                  </a:lnTo>
                  <a:lnTo>
                    <a:pt x="847058" y="1093756"/>
                  </a:lnTo>
                  <a:lnTo>
                    <a:pt x="803815" y="1117473"/>
                  </a:lnTo>
                  <a:lnTo>
                    <a:pt x="783336" y="1127474"/>
                  </a:lnTo>
                  <a:lnTo>
                    <a:pt x="749427" y="1136999"/>
                  </a:lnTo>
                  <a:lnTo>
                    <a:pt x="703040" y="1115187"/>
                  </a:lnTo>
                  <a:lnTo>
                    <a:pt x="700468" y="1069372"/>
                  </a:lnTo>
                  <a:lnTo>
                    <a:pt x="715327" y="1033177"/>
                  </a:lnTo>
                  <a:lnTo>
                    <a:pt x="750380" y="1032129"/>
                  </a:lnTo>
                  <a:lnTo>
                    <a:pt x="827437" y="1050322"/>
                  </a:lnTo>
                  <a:lnTo>
                    <a:pt x="762476" y="1006793"/>
                  </a:lnTo>
                  <a:lnTo>
                    <a:pt x="728663" y="982980"/>
                  </a:lnTo>
                  <a:lnTo>
                    <a:pt x="691039" y="992696"/>
                  </a:lnTo>
                  <a:lnTo>
                    <a:pt x="659511" y="975455"/>
                  </a:lnTo>
                  <a:lnTo>
                    <a:pt x="701707" y="909828"/>
                  </a:lnTo>
                  <a:lnTo>
                    <a:pt x="678847" y="883063"/>
                  </a:lnTo>
                  <a:lnTo>
                    <a:pt x="648843" y="833057"/>
                  </a:lnTo>
                  <a:lnTo>
                    <a:pt x="603409" y="754475"/>
                  </a:lnTo>
                  <a:lnTo>
                    <a:pt x="555307" y="725329"/>
                  </a:lnTo>
                  <a:lnTo>
                    <a:pt x="555688" y="693515"/>
                  </a:lnTo>
                  <a:lnTo>
                    <a:pt x="454247" y="648557"/>
                  </a:lnTo>
                  <a:lnTo>
                    <a:pt x="374047" y="642938"/>
                  </a:lnTo>
                  <a:lnTo>
                    <a:pt x="273177" y="646081"/>
                  </a:lnTo>
                  <a:lnTo>
                    <a:pt x="181070" y="651701"/>
                  </a:lnTo>
                  <a:lnTo>
                    <a:pt x="137160" y="627031"/>
                  </a:lnTo>
                  <a:lnTo>
                    <a:pt x="71533" y="577501"/>
                  </a:lnTo>
                  <a:lnTo>
                    <a:pt x="170688" y="552545"/>
                  </a:lnTo>
                  <a:lnTo>
                    <a:pt x="246793" y="548259"/>
                  </a:lnTo>
                  <a:lnTo>
                    <a:pt x="85154" y="527495"/>
                  </a:lnTo>
                  <a:lnTo>
                    <a:pt x="0" y="494348"/>
                  </a:lnTo>
                  <a:lnTo>
                    <a:pt x="5239" y="462534"/>
                  </a:lnTo>
                  <a:lnTo>
                    <a:pt x="148209" y="422624"/>
                  </a:lnTo>
                  <a:lnTo>
                    <a:pt x="286607" y="382334"/>
                  </a:lnTo>
                  <a:lnTo>
                    <a:pt x="301180" y="351377"/>
                  </a:lnTo>
                  <a:lnTo>
                    <a:pt x="199358" y="320707"/>
                  </a:lnTo>
                  <a:lnTo>
                    <a:pt x="232220" y="286036"/>
                  </a:lnTo>
                  <a:lnTo>
                    <a:pt x="362998" y="224600"/>
                  </a:lnTo>
                  <a:lnTo>
                    <a:pt x="417957" y="215075"/>
                  </a:lnTo>
                  <a:lnTo>
                    <a:pt x="402241" y="174689"/>
                  </a:lnTo>
                  <a:lnTo>
                    <a:pt x="491680" y="150876"/>
                  </a:lnTo>
                  <a:lnTo>
                    <a:pt x="607790" y="136493"/>
                  </a:lnTo>
                  <a:lnTo>
                    <a:pt x="723900" y="135731"/>
                  </a:lnTo>
                  <a:lnTo>
                    <a:pt x="765143" y="164116"/>
                  </a:lnTo>
                  <a:lnTo>
                    <a:pt x="865346" y="113728"/>
                  </a:lnTo>
                  <a:lnTo>
                    <a:pt x="955453" y="148114"/>
                  </a:lnTo>
                  <a:lnTo>
                    <a:pt x="1008412" y="155258"/>
                  </a:lnTo>
                  <a:lnTo>
                    <a:pt x="1086993" y="184785"/>
                  </a:lnTo>
                  <a:lnTo>
                    <a:pt x="997172" y="135731"/>
                  </a:lnTo>
                  <a:lnTo>
                    <a:pt x="1002316" y="9629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EE6C73F6-3165-F3C1-ED44-3913FE0F55CE}"/>
                </a:ext>
              </a:extLst>
            </p:cNvPr>
            <p:cNvSpPr/>
            <p:nvPr/>
          </p:nvSpPr>
          <p:spPr bwMode="auto">
            <a:xfrm>
              <a:off x="14456410" y="6979411"/>
              <a:ext cx="113251" cy="28670"/>
            </a:xfrm>
            <a:custGeom>
              <a:avLst/>
              <a:gdLst>
                <a:gd name="connsiteX0" fmla="*/ 0 w 113251"/>
                <a:gd name="connsiteY0" fmla="*/ 27718 h 28670"/>
                <a:gd name="connsiteX1" fmla="*/ 4857 w 113251"/>
                <a:gd name="connsiteY1" fmla="*/ 10763 h 28670"/>
                <a:gd name="connsiteX2" fmla="*/ 45910 w 113251"/>
                <a:gd name="connsiteY2" fmla="*/ 9525 h 28670"/>
                <a:gd name="connsiteX3" fmla="*/ 54578 w 113251"/>
                <a:gd name="connsiteY3" fmla="*/ 667 h 28670"/>
                <a:gd name="connsiteX4" fmla="*/ 66580 w 113251"/>
                <a:gd name="connsiteY4" fmla="*/ 0 h 28670"/>
                <a:gd name="connsiteX5" fmla="*/ 81439 w 113251"/>
                <a:gd name="connsiteY5" fmla="*/ 9430 h 28670"/>
                <a:gd name="connsiteX6" fmla="*/ 93154 w 113251"/>
                <a:gd name="connsiteY6" fmla="*/ 9430 h 28670"/>
                <a:gd name="connsiteX7" fmla="*/ 105727 w 113251"/>
                <a:gd name="connsiteY7" fmla="*/ 3239 h 28670"/>
                <a:gd name="connsiteX8" fmla="*/ 113252 w 113251"/>
                <a:gd name="connsiteY8" fmla="*/ 14192 h 28670"/>
                <a:gd name="connsiteX9" fmla="*/ 96964 w 113251"/>
                <a:gd name="connsiteY9" fmla="*/ 22860 h 28670"/>
                <a:gd name="connsiteX10" fmla="*/ 80486 w 113251"/>
                <a:gd name="connsiteY10" fmla="*/ 22193 h 28670"/>
                <a:gd name="connsiteX11" fmla="*/ 64294 w 113251"/>
                <a:gd name="connsiteY11" fmla="*/ 14097 h 28670"/>
                <a:gd name="connsiteX12" fmla="*/ 50292 w 113251"/>
                <a:gd name="connsiteY12" fmla="*/ 22860 h 28670"/>
                <a:gd name="connsiteX13" fmla="*/ 43529 w 113251"/>
                <a:gd name="connsiteY13" fmla="*/ 23241 h 28670"/>
                <a:gd name="connsiteX14" fmla="*/ 34385 w 113251"/>
                <a:gd name="connsiteY14" fmla="*/ 28670 h 28670"/>
                <a:gd name="connsiteX15" fmla="*/ 0 w 113251"/>
                <a:gd name="connsiteY15" fmla="*/ 27908 h 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251" h="28670" extrusionOk="0">
                  <a:moveTo>
                    <a:pt x="0" y="27718"/>
                  </a:moveTo>
                  <a:lnTo>
                    <a:pt x="4857" y="10763"/>
                  </a:lnTo>
                  <a:lnTo>
                    <a:pt x="45910" y="9525"/>
                  </a:lnTo>
                  <a:lnTo>
                    <a:pt x="54578" y="667"/>
                  </a:lnTo>
                  <a:lnTo>
                    <a:pt x="66580" y="0"/>
                  </a:lnTo>
                  <a:lnTo>
                    <a:pt x="81439" y="9430"/>
                  </a:lnTo>
                  <a:lnTo>
                    <a:pt x="93154" y="9430"/>
                  </a:lnTo>
                  <a:cubicBezTo>
                    <a:pt x="93154" y="9430"/>
                    <a:pt x="105727" y="3239"/>
                    <a:pt x="105727" y="3239"/>
                  </a:cubicBezTo>
                  <a:lnTo>
                    <a:pt x="113252" y="14192"/>
                  </a:lnTo>
                  <a:lnTo>
                    <a:pt x="96964" y="22860"/>
                  </a:lnTo>
                  <a:lnTo>
                    <a:pt x="80486" y="22193"/>
                  </a:lnTo>
                  <a:lnTo>
                    <a:pt x="64294" y="14097"/>
                  </a:lnTo>
                  <a:lnTo>
                    <a:pt x="50292" y="22860"/>
                  </a:lnTo>
                  <a:lnTo>
                    <a:pt x="43529" y="23241"/>
                  </a:lnTo>
                  <a:lnTo>
                    <a:pt x="34385" y="28670"/>
                  </a:lnTo>
                  <a:lnTo>
                    <a:pt x="0" y="2790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EECE5C87-5C46-0E25-CF91-649F627E658D}"/>
                </a:ext>
              </a:extLst>
            </p:cNvPr>
            <p:cNvSpPr/>
            <p:nvPr/>
          </p:nvSpPr>
          <p:spPr bwMode="auto">
            <a:xfrm>
              <a:off x="14521180" y="7028560"/>
              <a:ext cx="275843" cy="200025"/>
            </a:xfrm>
            <a:custGeom>
              <a:avLst/>
              <a:gdLst>
                <a:gd name="connsiteX0" fmla="*/ 252698 w 275843"/>
                <a:gd name="connsiteY0" fmla="*/ 185738 h 200025"/>
                <a:gd name="connsiteX1" fmla="*/ 242030 w 275843"/>
                <a:gd name="connsiteY1" fmla="*/ 184785 h 200025"/>
                <a:gd name="connsiteX2" fmla="*/ 234315 w 275843"/>
                <a:gd name="connsiteY2" fmla="*/ 200025 h 200025"/>
                <a:gd name="connsiteX3" fmla="*/ 223551 w 275843"/>
                <a:gd name="connsiteY3" fmla="*/ 200025 h 200025"/>
                <a:gd name="connsiteX4" fmla="*/ 216312 w 275843"/>
                <a:gd name="connsiteY4" fmla="*/ 191834 h 200025"/>
                <a:gd name="connsiteX5" fmla="*/ 218694 w 275843"/>
                <a:gd name="connsiteY5" fmla="*/ 176784 h 200025"/>
                <a:gd name="connsiteX6" fmla="*/ 202978 w 275843"/>
                <a:gd name="connsiteY6" fmla="*/ 153638 h 200025"/>
                <a:gd name="connsiteX7" fmla="*/ 193167 w 275843"/>
                <a:gd name="connsiteY7" fmla="*/ 157829 h 200025"/>
                <a:gd name="connsiteX8" fmla="*/ 185071 w 275843"/>
                <a:gd name="connsiteY8" fmla="*/ 158782 h 200025"/>
                <a:gd name="connsiteX9" fmla="*/ 174688 w 275843"/>
                <a:gd name="connsiteY9" fmla="*/ 160973 h 200025"/>
                <a:gd name="connsiteX10" fmla="*/ 175070 w 275843"/>
                <a:gd name="connsiteY10" fmla="*/ 147066 h 200025"/>
                <a:gd name="connsiteX11" fmla="*/ 168973 w 275843"/>
                <a:gd name="connsiteY11" fmla="*/ 137255 h 200025"/>
                <a:gd name="connsiteX12" fmla="*/ 170212 w 275843"/>
                <a:gd name="connsiteY12" fmla="*/ 126206 h 200025"/>
                <a:gd name="connsiteX13" fmla="*/ 162020 w 275843"/>
                <a:gd name="connsiteY13" fmla="*/ 110300 h 200025"/>
                <a:gd name="connsiteX14" fmla="*/ 151543 w 275843"/>
                <a:gd name="connsiteY14" fmla="*/ 96679 h 200025"/>
                <a:gd name="connsiteX15" fmla="*/ 121348 w 275843"/>
                <a:gd name="connsiteY15" fmla="*/ 96679 h 200025"/>
                <a:gd name="connsiteX16" fmla="*/ 112586 w 275843"/>
                <a:gd name="connsiteY16" fmla="*/ 103823 h 200025"/>
                <a:gd name="connsiteX17" fmla="*/ 102108 w 275843"/>
                <a:gd name="connsiteY17" fmla="*/ 104585 h 200025"/>
                <a:gd name="connsiteX18" fmla="*/ 95631 w 275843"/>
                <a:gd name="connsiteY18" fmla="*/ 112776 h 200025"/>
                <a:gd name="connsiteX19" fmla="*/ 91344 w 275843"/>
                <a:gd name="connsiteY19" fmla="*/ 123254 h 200025"/>
                <a:gd name="connsiteX20" fmla="*/ 71151 w 275843"/>
                <a:gd name="connsiteY20" fmla="*/ 139922 h 200025"/>
                <a:gd name="connsiteX21" fmla="*/ 54578 w 275843"/>
                <a:gd name="connsiteY21" fmla="*/ 117443 h 200025"/>
                <a:gd name="connsiteX22" fmla="*/ 39910 w 275843"/>
                <a:gd name="connsiteY22" fmla="*/ 102584 h 200025"/>
                <a:gd name="connsiteX23" fmla="*/ 30194 w 275843"/>
                <a:gd name="connsiteY23" fmla="*/ 97727 h 200025"/>
                <a:gd name="connsiteX24" fmla="*/ 20764 w 275843"/>
                <a:gd name="connsiteY24" fmla="*/ 90202 h 200025"/>
                <a:gd name="connsiteX25" fmla="*/ 16573 w 275843"/>
                <a:gd name="connsiteY25" fmla="*/ 73343 h 200025"/>
                <a:gd name="connsiteX26" fmla="*/ 11049 w 275843"/>
                <a:gd name="connsiteY26" fmla="*/ 65151 h 200025"/>
                <a:gd name="connsiteX27" fmla="*/ 0 w 275843"/>
                <a:gd name="connsiteY27" fmla="*/ 58865 h 200025"/>
                <a:gd name="connsiteX28" fmla="*/ 16859 w 275843"/>
                <a:gd name="connsiteY28" fmla="*/ 40386 h 200025"/>
                <a:gd name="connsiteX29" fmla="*/ 28289 w 275843"/>
                <a:gd name="connsiteY29" fmla="*/ 41053 h 200025"/>
                <a:gd name="connsiteX30" fmla="*/ 38100 w 275843"/>
                <a:gd name="connsiteY30" fmla="*/ 34576 h 200025"/>
                <a:gd name="connsiteX31" fmla="*/ 46482 w 275843"/>
                <a:gd name="connsiteY31" fmla="*/ 34576 h 200025"/>
                <a:gd name="connsiteX32" fmla="*/ 52388 w 275843"/>
                <a:gd name="connsiteY32" fmla="*/ 29623 h 200025"/>
                <a:gd name="connsiteX33" fmla="*/ 49149 w 275843"/>
                <a:gd name="connsiteY33" fmla="*/ 16954 h 200025"/>
                <a:gd name="connsiteX34" fmla="*/ 53340 w 275843"/>
                <a:gd name="connsiteY34" fmla="*/ 13049 h 200025"/>
                <a:gd name="connsiteX35" fmla="*/ 54007 w 275843"/>
                <a:gd name="connsiteY35" fmla="*/ 0 h 200025"/>
                <a:gd name="connsiteX36" fmla="*/ 72200 w 275843"/>
                <a:gd name="connsiteY36" fmla="*/ 381 h 200025"/>
                <a:gd name="connsiteX37" fmla="*/ 99441 w 275843"/>
                <a:gd name="connsiteY37" fmla="*/ 9811 h 200025"/>
                <a:gd name="connsiteX38" fmla="*/ 107823 w 275843"/>
                <a:gd name="connsiteY38" fmla="*/ 8858 h 200025"/>
                <a:gd name="connsiteX39" fmla="*/ 110680 w 275843"/>
                <a:gd name="connsiteY39" fmla="*/ 4667 h 200025"/>
                <a:gd name="connsiteX40" fmla="*/ 131159 w 275843"/>
                <a:gd name="connsiteY40" fmla="*/ 7620 h 200025"/>
                <a:gd name="connsiteX41" fmla="*/ 136684 w 275843"/>
                <a:gd name="connsiteY41" fmla="*/ 5429 h 200025"/>
                <a:gd name="connsiteX42" fmla="*/ 138875 w 275843"/>
                <a:gd name="connsiteY42" fmla="*/ 19431 h 200025"/>
                <a:gd name="connsiteX43" fmla="*/ 144970 w 275843"/>
                <a:gd name="connsiteY43" fmla="*/ 19431 h 200025"/>
                <a:gd name="connsiteX44" fmla="*/ 154781 w 275843"/>
                <a:gd name="connsiteY44" fmla="*/ 14192 h 200025"/>
                <a:gd name="connsiteX45" fmla="*/ 160972 w 275843"/>
                <a:gd name="connsiteY45" fmla="*/ 15526 h 200025"/>
                <a:gd name="connsiteX46" fmla="*/ 171450 w 275843"/>
                <a:gd name="connsiteY46" fmla="*/ 25241 h 200025"/>
                <a:gd name="connsiteX47" fmla="*/ 187643 w 275843"/>
                <a:gd name="connsiteY47" fmla="*/ 28385 h 200025"/>
                <a:gd name="connsiteX48" fmla="*/ 198025 w 275843"/>
                <a:gd name="connsiteY48" fmla="*/ 20003 h 200025"/>
                <a:gd name="connsiteX49" fmla="*/ 210312 w 275843"/>
                <a:gd name="connsiteY49" fmla="*/ 14859 h 200025"/>
                <a:gd name="connsiteX50" fmla="*/ 219360 w 275843"/>
                <a:gd name="connsiteY50" fmla="*/ 9620 h 200025"/>
                <a:gd name="connsiteX51" fmla="*/ 226886 w 275843"/>
                <a:gd name="connsiteY51" fmla="*/ 10668 h 200025"/>
                <a:gd name="connsiteX52" fmla="*/ 235268 w 275843"/>
                <a:gd name="connsiteY52" fmla="*/ 18860 h 200025"/>
                <a:gd name="connsiteX53" fmla="*/ 239839 w 275843"/>
                <a:gd name="connsiteY53" fmla="*/ 29528 h 200025"/>
                <a:gd name="connsiteX54" fmla="*/ 255365 w 275843"/>
                <a:gd name="connsiteY54" fmla="*/ 45434 h 200025"/>
                <a:gd name="connsiteX55" fmla="*/ 247555 w 275843"/>
                <a:gd name="connsiteY55" fmla="*/ 55150 h 200025"/>
                <a:gd name="connsiteX56" fmla="*/ 246031 w 275843"/>
                <a:gd name="connsiteY56" fmla="*/ 67532 h 200025"/>
                <a:gd name="connsiteX57" fmla="*/ 254127 w 275843"/>
                <a:gd name="connsiteY57" fmla="*/ 63722 h 200025"/>
                <a:gd name="connsiteX58" fmla="*/ 258794 w 275843"/>
                <a:gd name="connsiteY58" fmla="*/ 68294 h 200025"/>
                <a:gd name="connsiteX59" fmla="*/ 256794 w 275843"/>
                <a:gd name="connsiteY59" fmla="*/ 79438 h 200025"/>
                <a:gd name="connsiteX60" fmla="*/ 268414 w 275843"/>
                <a:gd name="connsiteY60" fmla="*/ 90392 h 200025"/>
                <a:gd name="connsiteX61" fmla="*/ 260890 w 275843"/>
                <a:gd name="connsiteY61" fmla="*/ 93250 h 200025"/>
                <a:gd name="connsiteX62" fmla="*/ 257746 w 275843"/>
                <a:gd name="connsiteY62" fmla="*/ 106299 h 200025"/>
                <a:gd name="connsiteX63" fmla="*/ 266509 w 275843"/>
                <a:gd name="connsiteY63" fmla="*/ 121825 h 200025"/>
                <a:gd name="connsiteX64" fmla="*/ 275844 w 275843"/>
                <a:gd name="connsiteY64" fmla="*/ 152114 h 200025"/>
                <a:gd name="connsiteX65" fmla="*/ 261842 w 275843"/>
                <a:gd name="connsiteY65" fmla="*/ 156686 h 200025"/>
                <a:gd name="connsiteX66" fmla="*/ 258223 w 275843"/>
                <a:gd name="connsiteY66" fmla="*/ 161925 h 200025"/>
                <a:gd name="connsiteX67" fmla="*/ 261175 w 275843"/>
                <a:gd name="connsiteY67" fmla="*/ 169164 h 200025"/>
                <a:gd name="connsiteX68" fmla="*/ 258985 w 275843"/>
                <a:gd name="connsiteY68" fmla="*/ 185642 h 200025"/>
                <a:gd name="connsiteX69" fmla="*/ 252889 w 275843"/>
                <a:gd name="connsiteY69" fmla="*/ 18564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75843" h="200025" extrusionOk="0">
                  <a:moveTo>
                    <a:pt x="252698" y="185738"/>
                  </a:moveTo>
                  <a:lnTo>
                    <a:pt x="242030" y="184785"/>
                  </a:lnTo>
                  <a:lnTo>
                    <a:pt x="234315" y="200025"/>
                  </a:lnTo>
                  <a:lnTo>
                    <a:pt x="223551" y="200025"/>
                  </a:lnTo>
                  <a:cubicBezTo>
                    <a:pt x="223551" y="200025"/>
                    <a:pt x="216312" y="191834"/>
                    <a:pt x="216312" y="191834"/>
                  </a:cubicBezTo>
                  <a:lnTo>
                    <a:pt x="218694" y="176784"/>
                  </a:lnTo>
                  <a:lnTo>
                    <a:pt x="202978" y="153638"/>
                  </a:lnTo>
                  <a:lnTo>
                    <a:pt x="193167" y="157829"/>
                  </a:lnTo>
                  <a:lnTo>
                    <a:pt x="185071" y="158782"/>
                  </a:lnTo>
                  <a:lnTo>
                    <a:pt x="174688" y="160973"/>
                  </a:lnTo>
                  <a:lnTo>
                    <a:pt x="175070" y="147066"/>
                  </a:lnTo>
                  <a:lnTo>
                    <a:pt x="168973" y="137255"/>
                  </a:lnTo>
                  <a:lnTo>
                    <a:pt x="170212" y="126206"/>
                  </a:lnTo>
                  <a:lnTo>
                    <a:pt x="162020" y="110300"/>
                  </a:lnTo>
                  <a:lnTo>
                    <a:pt x="151543" y="96679"/>
                  </a:lnTo>
                  <a:lnTo>
                    <a:pt x="121348" y="96679"/>
                  </a:lnTo>
                  <a:lnTo>
                    <a:pt x="112586" y="103823"/>
                  </a:lnTo>
                  <a:lnTo>
                    <a:pt x="102108" y="104585"/>
                  </a:lnTo>
                  <a:lnTo>
                    <a:pt x="95631" y="112776"/>
                  </a:lnTo>
                  <a:lnTo>
                    <a:pt x="91344" y="123254"/>
                  </a:lnTo>
                  <a:lnTo>
                    <a:pt x="71151" y="139922"/>
                  </a:lnTo>
                  <a:lnTo>
                    <a:pt x="54578" y="117443"/>
                  </a:lnTo>
                  <a:lnTo>
                    <a:pt x="39910" y="102584"/>
                  </a:lnTo>
                  <a:lnTo>
                    <a:pt x="30194" y="97727"/>
                  </a:lnTo>
                  <a:lnTo>
                    <a:pt x="20764" y="90202"/>
                  </a:lnTo>
                  <a:lnTo>
                    <a:pt x="16573" y="73343"/>
                  </a:lnTo>
                  <a:lnTo>
                    <a:pt x="11049" y="65151"/>
                  </a:lnTo>
                  <a:lnTo>
                    <a:pt x="0" y="58865"/>
                  </a:lnTo>
                  <a:lnTo>
                    <a:pt x="16859" y="40386"/>
                  </a:lnTo>
                  <a:lnTo>
                    <a:pt x="28289" y="41053"/>
                  </a:lnTo>
                  <a:lnTo>
                    <a:pt x="38100" y="34576"/>
                  </a:lnTo>
                  <a:lnTo>
                    <a:pt x="46482" y="34576"/>
                  </a:lnTo>
                  <a:lnTo>
                    <a:pt x="52388" y="29623"/>
                  </a:lnTo>
                  <a:lnTo>
                    <a:pt x="49149" y="16954"/>
                  </a:lnTo>
                  <a:lnTo>
                    <a:pt x="53340" y="13049"/>
                  </a:lnTo>
                  <a:lnTo>
                    <a:pt x="54007" y="0"/>
                  </a:lnTo>
                  <a:lnTo>
                    <a:pt x="72200" y="381"/>
                  </a:lnTo>
                  <a:lnTo>
                    <a:pt x="99441" y="9811"/>
                  </a:lnTo>
                  <a:lnTo>
                    <a:pt x="107823" y="8858"/>
                  </a:lnTo>
                  <a:lnTo>
                    <a:pt x="110680" y="4667"/>
                  </a:lnTo>
                  <a:lnTo>
                    <a:pt x="131159" y="7620"/>
                  </a:lnTo>
                  <a:lnTo>
                    <a:pt x="136684" y="5429"/>
                  </a:lnTo>
                  <a:lnTo>
                    <a:pt x="138875" y="19431"/>
                  </a:lnTo>
                  <a:lnTo>
                    <a:pt x="144970" y="19431"/>
                  </a:lnTo>
                  <a:cubicBezTo>
                    <a:pt x="144970" y="19431"/>
                    <a:pt x="154781" y="14192"/>
                    <a:pt x="154781" y="14192"/>
                  </a:cubicBezTo>
                  <a:lnTo>
                    <a:pt x="160972" y="15526"/>
                  </a:lnTo>
                  <a:lnTo>
                    <a:pt x="171450" y="25241"/>
                  </a:lnTo>
                  <a:lnTo>
                    <a:pt x="187643" y="28385"/>
                  </a:lnTo>
                  <a:lnTo>
                    <a:pt x="198025" y="20003"/>
                  </a:lnTo>
                  <a:lnTo>
                    <a:pt x="210312" y="14859"/>
                  </a:lnTo>
                  <a:lnTo>
                    <a:pt x="219360" y="9620"/>
                  </a:lnTo>
                  <a:lnTo>
                    <a:pt x="226886" y="10668"/>
                  </a:lnTo>
                  <a:lnTo>
                    <a:pt x="235268" y="18860"/>
                  </a:lnTo>
                  <a:lnTo>
                    <a:pt x="239839" y="29528"/>
                  </a:lnTo>
                  <a:lnTo>
                    <a:pt x="255365" y="45434"/>
                  </a:lnTo>
                  <a:lnTo>
                    <a:pt x="247555" y="55150"/>
                  </a:lnTo>
                  <a:lnTo>
                    <a:pt x="246031" y="67532"/>
                  </a:lnTo>
                  <a:lnTo>
                    <a:pt x="254127" y="63722"/>
                  </a:lnTo>
                  <a:lnTo>
                    <a:pt x="258794" y="68294"/>
                  </a:lnTo>
                  <a:lnTo>
                    <a:pt x="256794" y="79438"/>
                  </a:lnTo>
                  <a:lnTo>
                    <a:pt x="268414" y="90392"/>
                  </a:lnTo>
                  <a:lnTo>
                    <a:pt x="260890" y="93250"/>
                  </a:lnTo>
                  <a:lnTo>
                    <a:pt x="257746" y="106299"/>
                  </a:lnTo>
                  <a:lnTo>
                    <a:pt x="266509" y="121825"/>
                  </a:lnTo>
                  <a:lnTo>
                    <a:pt x="275844" y="152114"/>
                  </a:lnTo>
                  <a:lnTo>
                    <a:pt x="261842" y="156686"/>
                  </a:lnTo>
                  <a:lnTo>
                    <a:pt x="258223" y="161925"/>
                  </a:lnTo>
                  <a:lnTo>
                    <a:pt x="261175" y="169164"/>
                  </a:lnTo>
                  <a:lnTo>
                    <a:pt x="258985" y="185642"/>
                  </a:lnTo>
                  <a:lnTo>
                    <a:pt x="252889" y="18564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CFADDBAA-4065-773E-C520-4A51DAE828DD}"/>
                </a:ext>
              </a:extLst>
            </p:cNvPr>
            <p:cNvSpPr/>
            <p:nvPr/>
          </p:nvSpPr>
          <p:spPr bwMode="auto">
            <a:xfrm>
              <a:off x="15444057" y="7417656"/>
              <a:ext cx="74771" cy="47910"/>
            </a:xfrm>
            <a:custGeom>
              <a:avLst/>
              <a:gdLst>
                <a:gd name="connsiteX0" fmla="*/ 7144 w 74771"/>
                <a:gd name="connsiteY0" fmla="*/ 47815 h 47910"/>
                <a:gd name="connsiteX1" fmla="*/ 0 w 74771"/>
                <a:gd name="connsiteY1" fmla="*/ 42196 h 47910"/>
                <a:gd name="connsiteX2" fmla="*/ 13049 w 74771"/>
                <a:gd name="connsiteY2" fmla="*/ 0 h 47910"/>
                <a:gd name="connsiteX3" fmla="*/ 74485 w 74771"/>
                <a:gd name="connsiteY3" fmla="*/ 953 h 47910"/>
                <a:gd name="connsiteX4" fmla="*/ 74771 w 74771"/>
                <a:gd name="connsiteY4" fmla="*/ 46101 h 47910"/>
                <a:gd name="connsiteX5" fmla="*/ 19907 w 74771"/>
                <a:gd name="connsiteY5" fmla="*/ 45720 h 47910"/>
                <a:gd name="connsiteX6" fmla="*/ 7144 w 74771"/>
                <a:gd name="connsiteY6" fmla="*/ 47911 h 4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771" h="47910" extrusionOk="0">
                  <a:moveTo>
                    <a:pt x="7144" y="47815"/>
                  </a:moveTo>
                  <a:lnTo>
                    <a:pt x="0" y="42196"/>
                  </a:lnTo>
                  <a:lnTo>
                    <a:pt x="13049" y="0"/>
                  </a:lnTo>
                  <a:lnTo>
                    <a:pt x="74485" y="953"/>
                  </a:lnTo>
                  <a:lnTo>
                    <a:pt x="74771" y="46101"/>
                  </a:lnTo>
                  <a:lnTo>
                    <a:pt x="19907" y="45720"/>
                  </a:lnTo>
                  <a:lnTo>
                    <a:pt x="7144" y="4791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FFFDE234-9DA3-E060-1125-28EAA571BBF5}"/>
                </a:ext>
              </a:extLst>
            </p:cNvPr>
            <p:cNvSpPr/>
            <p:nvPr/>
          </p:nvSpPr>
          <p:spPr bwMode="auto">
            <a:xfrm>
              <a:off x="15853632" y="5834886"/>
              <a:ext cx="244030" cy="302037"/>
            </a:xfrm>
            <a:custGeom>
              <a:avLst/>
              <a:gdLst>
                <a:gd name="connsiteX0" fmla="*/ 134207 w 244030"/>
                <a:gd name="connsiteY0" fmla="*/ 268414 h 302037"/>
                <a:gd name="connsiteX1" fmla="*/ 154781 w 244030"/>
                <a:gd name="connsiteY1" fmla="*/ 282797 h 302037"/>
                <a:gd name="connsiteX2" fmla="*/ 184118 w 244030"/>
                <a:gd name="connsiteY2" fmla="*/ 280511 h 302037"/>
                <a:gd name="connsiteX3" fmla="*/ 212312 w 244030"/>
                <a:gd name="connsiteY3" fmla="*/ 283464 h 302037"/>
                <a:gd name="connsiteX4" fmla="*/ 211360 w 244030"/>
                <a:gd name="connsiteY4" fmla="*/ 290989 h 302037"/>
                <a:gd name="connsiteX5" fmla="*/ 231934 w 244030"/>
                <a:gd name="connsiteY5" fmla="*/ 285845 h 302037"/>
                <a:gd name="connsiteX6" fmla="*/ 227171 w 244030"/>
                <a:gd name="connsiteY6" fmla="*/ 298418 h 302037"/>
                <a:gd name="connsiteX7" fmla="*/ 172783 w 244030"/>
                <a:gd name="connsiteY7" fmla="*/ 302038 h 302037"/>
                <a:gd name="connsiteX8" fmla="*/ 173164 w 244030"/>
                <a:gd name="connsiteY8" fmla="*/ 294989 h 302037"/>
                <a:gd name="connsiteX9" fmla="*/ 127063 w 244030"/>
                <a:gd name="connsiteY9" fmla="*/ 286607 h 302037"/>
                <a:gd name="connsiteX10" fmla="*/ 134112 w 244030"/>
                <a:gd name="connsiteY10" fmla="*/ 268319 h 302037"/>
                <a:gd name="connsiteX11" fmla="*/ 244030 w 244030"/>
                <a:gd name="connsiteY11" fmla="*/ 11334 h 302037"/>
                <a:gd name="connsiteX12" fmla="*/ 232314 w 244030"/>
                <a:gd name="connsiteY12" fmla="*/ 39529 h 302037"/>
                <a:gd name="connsiteX13" fmla="*/ 223266 w 244030"/>
                <a:gd name="connsiteY13" fmla="*/ 44482 h 302037"/>
                <a:gd name="connsiteX14" fmla="*/ 200215 w 244030"/>
                <a:gd name="connsiteY14" fmla="*/ 43243 h 302037"/>
                <a:gd name="connsiteX15" fmla="*/ 180594 w 244030"/>
                <a:gd name="connsiteY15" fmla="*/ 39052 h 302037"/>
                <a:gd name="connsiteX16" fmla="*/ 134778 w 244030"/>
                <a:gd name="connsiteY16" fmla="*/ 50673 h 302037"/>
                <a:gd name="connsiteX17" fmla="*/ 160877 w 244030"/>
                <a:gd name="connsiteY17" fmla="*/ 75724 h 302037"/>
                <a:gd name="connsiteX18" fmla="*/ 141731 w 244030"/>
                <a:gd name="connsiteY18" fmla="*/ 82867 h 302037"/>
                <a:gd name="connsiteX19" fmla="*/ 120682 w 244030"/>
                <a:gd name="connsiteY19" fmla="*/ 82867 h 302037"/>
                <a:gd name="connsiteX20" fmla="*/ 100774 w 244030"/>
                <a:gd name="connsiteY20" fmla="*/ 60007 h 302037"/>
                <a:gd name="connsiteX21" fmla="*/ 93630 w 244030"/>
                <a:gd name="connsiteY21" fmla="*/ 69723 h 302037"/>
                <a:gd name="connsiteX22" fmla="*/ 102108 w 244030"/>
                <a:gd name="connsiteY22" fmla="*/ 96298 h 302037"/>
                <a:gd name="connsiteX23" fmla="*/ 120967 w 244030"/>
                <a:gd name="connsiteY23" fmla="*/ 117157 h 302037"/>
                <a:gd name="connsiteX24" fmla="*/ 106680 w 244030"/>
                <a:gd name="connsiteY24" fmla="*/ 126682 h 302037"/>
                <a:gd name="connsiteX25" fmla="*/ 127730 w 244030"/>
                <a:gd name="connsiteY25" fmla="*/ 146875 h 302037"/>
                <a:gd name="connsiteX26" fmla="*/ 146494 w 244030"/>
                <a:gd name="connsiteY26" fmla="*/ 159544 h 302037"/>
                <a:gd name="connsiteX27" fmla="*/ 147066 w 244030"/>
                <a:gd name="connsiteY27" fmla="*/ 184213 h 302037"/>
                <a:gd name="connsiteX28" fmla="*/ 128778 w 244030"/>
                <a:gd name="connsiteY28" fmla="*/ 170021 h 302037"/>
                <a:gd name="connsiteX29" fmla="*/ 112109 w 244030"/>
                <a:gd name="connsiteY29" fmla="*/ 172593 h 302037"/>
                <a:gd name="connsiteX30" fmla="*/ 123254 w 244030"/>
                <a:gd name="connsiteY30" fmla="*/ 194786 h 302037"/>
                <a:gd name="connsiteX31" fmla="*/ 110871 w 244030"/>
                <a:gd name="connsiteY31" fmla="*/ 197072 h 302037"/>
                <a:gd name="connsiteX32" fmla="*/ 97441 w 244030"/>
                <a:gd name="connsiteY32" fmla="*/ 188595 h 302037"/>
                <a:gd name="connsiteX33" fmla="*/ 113633 w 244030"/>
                <a:gd name="connsiteY33" fmla="*/ 237458 h 302037"/>
                <a:gd name="connsiteX34" fmla="*/ 105823 w 244030"/>
                <a:gd name="connsiteY34" fmla="*/ 237458 h 302037"/>
                <a:gd name="connsiteX35" fmla="*/ 99726 w 244030"/>
                <a:gd name="connsiteY35" fmla="*/ 221932 h 302037"/>
                <a:gd name="connsiteX36" fmla="*/ 92011 w 244030"/>
                <a:gd name="connsiteY36" fmla="*/ 221647 h 302037"/>
                <a:gd name="connsiteX37" fmla="*/ 88487 w 244030"/>
                <a:gd name="connsiteY37" fmla="*/ 238125 h 302037"/>
                <a:gd name="connsiteX38" fmla="*/ 82391 w 244030"/>
                <a:gd name="connsiteY38" fmla="*/ 234315 h 302037"/>
                <a:gd name="connsiteX39" fmla="*/ 83725 w 244030"/>
                <a:gd name="connsiteY39" fmla="*/ 225171 h 302037"/>
                <a:gd name="connsiteX40" fmla="*/ 76200 w 244030"/>
                <a:gd name="connsiteY40" fmla="*/ 212217 h 302037"/>
                <a:gd name="connsiteX41" fmla="*/ 67532 w 244030"/>
                <a:gd name="connsiteY41" fmla="*/ 212217 h 302037"/>
                <a:gd name="connsiteX42" fmla="*/ 69151 w 244030"/>
                <a:gd name="connsiteY42" fmla="*/ 222599 h 302037"/>
                <a:gd name="connsiteX43" fmla="*/ 65817 w 244030"/>
                <a:gd name="connsiteY43" fmla="*/ 225933 h 302037"/>
                <a:gd name="connsiteX44" fmla="*/ 57435 w 244030"/>
                <a:gd name="connsiteY44" fmla="*/ 219361 h 302037"/>
                <a:gd name="connsiteX45" fmla="*/ 52292 w 244030"/>
                <a:gd name="connsiteY45" fmla="*/ 206788 h 302037"/>
                <a:gd name="connsiteX46" fmla="*/ 59341 w 244030"/>
                <a:gd name="connsiteY46" fmla="*/ 199739 h 302037"/>
                <a:gd name="connsiteX47" fmla="*/ 54483 w 244030"/>
                <a:gd name="connsiteY47" fmla="*/ 190595 h 302037"/>
                <a:gd name="connsiteX48" fmla="*/ 48958 w 244030"/>
                <a:gd name="connsiteY48" fmla="*/ 185928 h 302037"/>
                <a:gd name="connsiteX49" fmla="*/ 43339 w 244030"/>
                <a:gd name="connsiteY49" fmla="*/ 184880 h 302037"/>
                <a:gd name="connsiteX50" fmla="*/ 36766 w 244030"/>
                <a:gd name="connsiteY50" fmla="*/ 173259 h 302037"/>
                <a:gd name="connsiteX51" fmla="*/ 44577 w 244030"/>
                <a:gd name="connsiteY51" fmla="*/ 166783 h 302037"/>
                <a:gd name="connsiteX52" fmla="*/ 49435 w 244030"/>
                <a:gd name="connsiteY52" fmla="*/ 160877 h 302037"/>
                <a:gd name="connsiteX53" fmla="*/ 56959 w 244030"/>
                <a:gd name="connsiteY53" fmla="*/ 162115 h 302037"/>
                <a:gd name="connsiteX54" fmla="*/ 60293 w 244030"/>
                <a:gd name="connsiteY54" fmla="*/ 157163 h 302037"/>
                <a:gd name="connsiteX55" fmla="*/ 68199 w 244030"/>
                <a:gd name="connsiteY55" fmla="*/ 155162 h 302037"/>
                <a:gd name="connsiteX56" fmla="*/ 77343 w 244030"/>
                <a:gd name="connsiteY56" fmla="*/ 160782 h 302037"/>
                <a:gd name="connsiteX57" fmla="*/ 84772 w 244030"/>
                <a:gd name="connsiteY57" fmla="*/ 162973 h 302037"/>
                <a:gd name="connsiteX58" fmla="*/ 90011 w 244030"/>
                <a:gd name="connsiteY58" fmla="*/ 155257 h 302037"/>
                <a:gd name="connsiteX59" fmla="*/ 77343 w 244030"/>
                <a:gd name="connsiteY59" fmla="*/ 154305 h 302037"/>
                <a:gd name="connsiteX60" fmla="*/ 69818 w 244030"/>
                <a:gd name="connsiteY60" fmla="*/ 152019 h 302037"/>
                <a:gd name="connsiteX61" fmla="*/ 52959 w 244030"/>
                <a:gd name="connsiteY61" fmla="*/ 155353 h 302037"/>
                <a:gd name="connsiteX62" fmla="*/ 36480 w 244030"/>
                <a:gd name="connsiteY62" fmla="*/ 156019 h 302037"/>
                <a:gd name="connsiteX63" fmla="*/ 21812 w 244030"/>
                <a:gd name="connsiteY63" fmla="*/ 135826 h 302037"/>
                <a:gd name="connsiteX64" fmla="*/ 19431 w 244030"/>
                <a:gd name="connsiteY64" fmla="*/ 132874 h 302037"/>
                <a:gd name="connsiteX65" fmla="*/ 21717 w 244030"/>
                <a:gd name="connsiteY65" fmla="*/ 124968 h 302037"/>
                <a:gd name="connsiteX66" fmla="*/ 2571 w 244030"/>
                <a:gd name="connsiteY66" fmla="*/ 110966 h 302037"/>
                <a:gd name="connsiteX67" fmla="*/ 0 w 244030"/>
                <a:gd name="connsiteY67" fmla="*/ 98393 h 302037"/>
                <a:gd name="connsiteX68" fmla="*/ 17526 w 244030"/>
                <a:gd name="connsiteY68" fmla="*/ 76962 h 302037"/>
                <a:gd name="connsiteX69" fmla="*/ 19812 w 244030"/>
                <a:gd name="connsiteY69" fmla="*/ 62389 h 302037"/>
                <a:gd name="connsiteX70" fmla="*/ 32099 w 244030"/>
                <a:gd name="connsiteY70" fmla="*/ 56102 h 302037"/>
                <a:gd name="connsiteX71" fmla="*/ 32861 w 244030"/>
                <a:gd name="connsiteY71" fmla="*/ 44291 h 302037"/>
                <a:gd name="connsiteX72" fmla="*/ 57531 w 244030"/>
                <a:gd name="connsiteY72" fmla="*/ 40386 h 302037"/>
                <a:gd name="connsiteX73" fmla="*/ 71914 w 244030"/>
                <a:gd name="connsiteY73" fmla="*/ 30575 h 302037"/>
                <a:gd name="connsiteX74" fmla="*/ 92392 w 244030"/>
                <a:gd name="connsiteY74" fmla="*/ 31337 h 302037"/>
                <a:gd name="connsiteX75" fmla="*/ 98584 w 244030"/>
                <a:gd name="connsiteY75" fmla="*/ 23527 h 302037"/>
                <a:gd name="connsiteX76" fmla="*/ 105727 w 244030"/>
                <a:gd name="connsiteY76" fmla="*/ 22003 h 302037"/>
                <a:gd name="connsiteX77" fmla="*/ 133635 w 244030"/>
                <a:gd name="connsiteY77" fmla="*/ 23336 h 302037"/>
                <a:gd name="connsiteX78" fmla="*/ 163925 w 244030"/>
                <a:gd name="connsiteY78" fmla="*/ 11049 h 302037"/>
                <a:gd name="connsiteX79" fmla="*/ 190595 w 244030"/>
                <a:gd name="connsiteY79" fmla="*/ 26670 h 302037"/>
                <a:gd name="connsiteX80" fmla="*/ 224980 w 244030"/>
                <a:gd name="connsiteY80" fmla="*/ 22479 h 302037"/>
                <a:gd name="connsiteX81" fmla="*/ 225361 w 244030"/>
                <a:gd name="connsiteY81" fmla="*/ 0 h 302037"/>
                <a:gd name="connsiteX82" fmla="*/ 243935 w 244030"/>
                <a:gd name="connsiteY82" fmla="*/ 11144 h 30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44030" h="302037" extrusionOk="0">
                  <a:moveTo>
                    <a:pt x="134207" y="268414"/>
                  </a:moveTo>
                  <a:lnTo>
                    <a:pt x="154781" y="282797"/>
                  </a:lnTo>
                  <a:lnTo>
                    <a:pt x="184118" y="280511"/>
                  </a:lnTo>
                  <a:lnTo>
                    <a:pt x="212312" y="283464"/>
                  </a:lnTo>
                  <a:lnTo>
                    <a:pt x="211360" y="290989"/>
                  </a:lnTo>
                  <a:lnTo>
                    <a:pt x="231934" y="285845"/>
                  </a:lnTo>
                  <a:lnTo>
                    <a:pt x="227171" y="298418"/>
                  </a:lnTo>
                  <a:lnTo>
                    <a:pt x="172783" y="302038"/>
                  </a:lnTo>
                  <a:lnTo>
                    <a:pt x="173164" y="294989"/>
                  </a:lnTo>
                  <a:lnTo>
                    <a:pt x="127063" y="286607"/>
                  </a:lnTo>
                  <a:lnTo>
                    <a:pt x="134112" y="268319"/>
                  </a:lnTo>
                  <a:close/>
                  <a:moveTo>
                    <a:pt x="244030" y="11334"/>
                  </a:moveTo>
                  <a:lnTo>
                    <a:pt x="232314" y="39529"/>
                  </a:lnTo>
                  <a:lnTo>
                    <a:pt x="223266" y="44482"/>
                  </a:lnTo>
                  <a:lnTo>
                    <a:pt x="200215" y="43243"/>
                  </a:lnTo>
                  <a:lnTo>
                    <a:pt x="180594" y="39052"/>
                  </a:lnTo>
                  <a:lnTo>
                    <a:pt x="134778" y="50673"/>
                  </a:lnTo>
                  <a:lnTo>
                    <a:pt x="160877" y="75724"/>
                  </a:lnTo>
                  <a:lnTo>
                    <a:pt x="141731" y="82867"/>
                  </a:lnTo>
                  <a:lnTo>
                    <a:pt x="120682" y="82867"/>
                  </a:lnTo>
                  <a:lnTo>
                    <a:pt x="100774" y="60007"/>
                  </a:lnTo>
                  <a:lnTo>
                    <a:pt x="93630" y="69723"/>
                  </a:lnTo>
                  <a:lnTo>
                    <a:pt x="102108" y="96298"/>
                  </a:lnTo>
                  <a:lnTo>
                    <a:pt x="120967" y="117157"/>
                  </a:lnTo>
                  <a:lnTo>
                    <a:pt x="106680" y="126682"/>
                  </a:lnTo>
                  <a:lnTo>
                    <a:pt x="127730" y="146875"/>
                  </a:lnTo>
                  <a:lnTo>
                    <a:pt x="146494" y="159544"/>
                  </a:lnTo>
                  <a:lnTo>
                    <a:pt x="147066" y="184213"/>
                  </a:lnTo>
                  <a:lnTo>
                    <a:pt x="128778" y="170021"/>
                  </a:lnTo>
                  <a:lnTo>
                    <a:pt x="112109" y="172593"/>
                  </a:lnTo>
                  <a:lnTo>
                    <a:pt x="123254" y="194786"/>
                  </a:lnTo>
                  <a:lnTo>
                    <a:pt x="110871" y="197072"/>
                  </a:lnTo>
                  <a:lnTo>
                    <a:pt x="97441" y="188595"/>
                  </a:lnTo>
                  <a:lnTo>
                    <a:pt x="113633" y="237458"/>
                  </a:lnTo>
                  <a:lnTo>
                    <a:pt x="105823" y="237458"/>
                  </a:lnTo>
                  <a:lnTo>
                    <a:pt x="99726" y="221932"/>
                  </a:lnTo>
                  <a:lnTo>
                    <a:pt x="92011" y="221647"/>
                  </a:lnTo>
                  <a:lnTo>
                    <a:pt x="88487" y="238125"/>
                  </a:lnTo>
                  <a:lnTo>
                    <a:pt x="82391" y="234315"/>
                  </a:lnTo>
                  <a:lnTo>
                    <a:pt x="83725" y="225171"/>
                  </a:lnTo>
                  <a:lnTo>
                    <a:pt x="76200" y="212217"/>
                  </a:lnTo>
                  <a:lnTo>
                    <a:pt x="67532" y="212217"/>
                  </a:lnTo>
                  <a:lnTo>
                    <a:pt x="69151" y="222599"/>
                  </a:lnTo>
                  <a:lnTo>
                    <a:pt x="65817" y="225933"/>
                  </a:lnTo>
                  <a:lnTo>
                    <a:pt x="57435" y="219361"/>
                  </a:lnTo>
                  <a:lnTo>
                    <a:pt x="52292" y="206788"/>
                  </a:lnTo>
                  <a:lnTo>
                    <a:pt x="59341" y="199739"/>
                  </a:lnTo>
                  <a:lnTo>
                    <a:pt x="54483" y="190595"/>
                  </a:lnTo>
                  <a:lnTo>
                    <a:pt x="48958" y="185928"/>
                  </a:lnTo>
                  <a:lnTo>
                    <a:pt x="43339" y="184880"/>
                  </a:lnTo>
                  <a:lnTo>
                    <a:pt x="36766" y="173259"/>
                  </a:lnTo>
                  <a:lnTo>
                    <a:pt x="44577" y="166783"/>
                  </a:lnTo>
                  <a:lnTo>
                    <a:pt x="49435" y="160877"/>
                  </a:lnTo>
                  <a:lnTo>
                    <a:pt x="56959" y="162115"/>
                  </a:lnTo>
                  <a:lnTo>
                    <a:pt x="60293" y="157163"/>
                  </a:lnTo>
                  <a:lnTo>
                    <a:pt x="68199" y="155162"/>
                  </a:lnTo>
                  <a:lnTo>
                    <a:pt x="77343" y="160782"/>
                  </a:lnTo>
                  <a:lnTo>
                    <a:pt x="84772" y="162973"/>
                  </a:lnTo>
                  <a:lnTo>
                    <a:pt x="90011" y="155257"/>
                  </a:lnTo>
                  <a:lnTo>
                    <a:pt x="77343" y="154305"/>
                  </a:lnTo>
                  <a:lnTo>
                    <a:pt x="69818" y="152019"/>
                  </a:lnTo>
                  <a:lnTo>
                    <a:pt x="52959" y="155353"/>
                  </a:lnTo>
                  <a:lnTo>
                    <a:pt x="36480" y="156019"/>
                  </a:lnTo>
                  <a:lnTo>
                    <a:pt x="21812" y="135826"/>
                  </a:lnTo>
                  <a:lnTo>
                    <a:pt x="19431" y="132874"/>
                  </a:lnTo>
                  <a:lnTo>
                    <a:pt x="21717" y="124968"/>
                  </a:lnTo>
                  <a:lnTo>
                    <a:pt x="2571" y="110966"/>
                  </a:lnTo>
                  <a:lnTo>
                    <a:pt x="0" y="98393"/>
                  </a:lnTo>
                  <a:lnTo>
                    <a:pt x="17526" y="76962"/>
                  </a:lnTo>
                  <a:lnTo>
                    <a:pt x="19812" y="62389"/>
                  </a:lnTo>
                  <a:lnTo>
                    <a:pt x="32099" y="56102"/>
                  </a:lnTo>
                  <a:lnTo>
                    <a:pt x="32861" y="44291"/>
                  </a:lnTo>
                  <a:lnTo>
                    <a:pt x="57531" y="40386"/>
                  </a:lnTo>
                  <a:lnTo>
                    <a:pt x="71914" y="30575"/>
                  </a:lnTo>
                  <a:lnTo>
                    <a:pt x="92392" y="31337"/>
                  </a:lnTo>
                  <a:lnTo>
                    <a:pt x="98584" y="23527"/>
                  </a:lnTo>
                  <a:lnTo>
                    <a:pt x="105727" y="22003"/>
                  </a:lnTo>
                  <a:lnTo>
                    <a:pt x="133635" y="23336"/>
                  </a:lnTo>
                  <a:lnTo>
                    <a:pt x="163925" y="11049"/>
                  </a:lnTo>
                  <a:lnTo>
                    <a:pt x="190595" y="26670"/>
                  </a:lnTo>
                  <a:lnTo>
                    <a:pt x="224980" y="22479"/>
                  </a:lnTo>
                  <a:lnTo>
                    <a:pt x="225361" y="0"/>
                  </a:lnTo>
                  <a:lnTo>
                    <a:pt x="243935" y="1114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3CB9AD7B-AC09-1C21-128F-D6A98E7F2281}"/>
                </a:ext>
              </a:extLst>
            </p:cNvPr>
            <p:cNvSpPr/>
            <p:nvPr/>
          </p:nvSpPr>
          <p:spPr bwMode="auto">
            <a:xfrm>
              <a:off x="11608720" y="6827678"/>
              <a:ext cx="151161" cy="157067"/>
            </a:xfrm>
            <a:custGeom>
              <a:avLst/>
              <a:gdLst>
                <a:gd name="connsiteX0" fmla="*/ 80677 w 151161"/>
                <a:gd name="connsiteY0" fmla="*/ 157067 h 157067"/>
                <a:gd name="connsiteX1" fmla="*/ 61246 w 151161"/>
                <a:gd name="connsiteY1" fmla="*/ 150304 h 157067"/>
                <a:gd name="connsiteX2" fmla="*/ 37624 w 151161"/>
                <a:gd name="connsiteY2" fmla="*/ 149638 h 157067"/>
                <a:gd name="connsiteX3" fmla="*/ 20384 w 151161"/>
                <a:gd name="connsiteY3" fmla="*/ 142113 h 157067"/>
                <a:gd name="connsiteX4" fmla="*/ 0 w 151161"/>
                <a:gd name="connsiteY4" fmla="*/ 126397 h 157067"/>
                <a:gd name="connsiteX5" fmla="*/ 953 w 151161"/>
                <a:gd name="connsiteY5" fmla="*/ 115253 h 157067"/>
                <a:gd name="connsiteX6" fmla="*/ 5239 w 151161"/>
                <a:gd name="connsiteY6" fmla="*/ 106204 h 157067"/>
                <a:gd name="connsiteX7" fmla="*/ 0 w 151161"/>
                <a:gd name="connsiteY7" fmla="*/ 99060 h 157067"/>
                <a:gd name="connsiteX8" fmla="*/ 18193 w 151161"/>
                <a:gd name="connsiteY8" fmla="*/ 67628 h 157067"/>
                <a:gd name="connsiteX9" fmla="*/ 66580 w 151161"/>
                <a:gd name="connsiteY9" fmla="*/ 67628 h 157067"/>
                <a:gd name="connsiteX10" fmla="*/ 67628 w 151161"/>
                <a:gd name="connsiteY10" fmla="*/ 54388 h 157067"/>
                <a:gd name="connsiteX11" fmla="*/ 61436 w 151161"/>
                <a:gd name="connsiteY11" fmla="*/ 52102 h 157067"/>
                <a:gd name="connsiteX12" fmla="*/ 57245 w 151161"/>
                <a:gd name="connsiteY12" fmla="*/ 43720 h 157067"/>
                <a:gd name="connsiteX13" fmla="*/ 43244 w 151161"/>
                <a:gd name="connsiteY13" fmla="*/ 34862 h 157067"/>
                <a:gd name="connsiteX14" fmla="*/ 29242 w 151161"/>
                <a:gd name="connsiteY14" fmla="*/ 21812 h 157067"/>
                <a:gd name="connsiteX15" fmla="*/ 46387 w 151161"/>
                <a:gd name="connsiteY15" fmla="*/ 21812 h 157067"/>
                <a:gd name="connsiteX16" fmla="*/ 46387 w 151161"/>
                <a:gd name="connsiteY16" fmla="*/ 0 h 157067"/>
                <a:gd name="connsiteX17" fmla="*/ 81725 w 151161"/>
                <a:gd name="connsiteY17" fmla="*/ 0 h 157067"/>
                <a:gd name="connsiteX18" fmla="*/ 116586 w 151161"/>
                <a:gd name="connsiteY18" fmla="*/ 381 h 157067"/>
                <a:gd name="connsiteX19" fmla="*/ 116300 w 151161"/>
                <a:gd name="connsiteY19" fmla="*/ 30956 h 157067"/>
                <a:gd name="connsiteX20" fmla="*/ 113347 w 151161"/>
                <a:gd name="connsiteY20" fmla="*/ 74486 h 157067"/>
                <a:gd name="connsiteX21" fmla="*/ 124492 w 151161"/>
                <a:gd name="connsiteY21" fmla="*/ 74486 h 157067"/>
                <a:gd name="connsiteX22" fmla="*/ 136874 w 151161"/>
                <a:gd name="connsiteY22" fmla="*/ 81534 h 157067"/>
                <a:gd name="connsiteX23" fmla="*/ 140113 w 151161"/>
                <a:gd name="connsiteY23" fmla="*/ 75724 h 157067"/>
                <a:gd name="connsiteX24" fmla="*/ 151162 w 151161"/>
                <a:gd name="connsiteY24" fmla="*/ 80581 h 157067"/>
                <a:gd name="connsiteX25" fmla="*/ 134017 w 151161"/>
                <a:gd name="connsiteY25" fmla="*/ 95441 h 157067"/>
                <a:gd name="connsiteX26" fmla="*/ 116110 w 151161"/>
                <a:gd name="connsiteY26" fmla="*/ 106204 h 157067"/>
                <a:gd name="connsiteX27" fmla="*/ 113443 w 151161"/>
                <a:gd name="connsiteY27" fmla="*/ 113443 h 157067"/>
                <a:gd name="connsiteX28" fmla="*/ 116396 w 151161"/>
                <a:gd name="connsiteY28" fmla="*/ 120968 h 157067"/>
                <a:gd name="connsiteX29" fmla="*/ 108585 w 151161"/>
                <a:gd name="connsiteY29" fmla="*/ 130778 h 157067"/>
                <a:gd name="connsiteX30" fmla="*/ 99727 w 151161"/>
                <a:gd name="connsiteY30" fmla="*/ 133064 h 157067"/>
                <a:gd name="connsiteX31" fmla="*/ 101727 w 151161"/>
                <a:gd name="connsiteY31" fmla="*/ 137541 h 157067"/>
                <a:gd name="connsiteX32" fmla="*/ 94679 w 151161"/>
                <a:gd name="connsiteY32" fmla="*/ 141827 h 157067"/>
                <a:gd name="connsiteX33" fmla="*/ 81725 w 151161"/>
                <a:gd name="connsiteY33" fmla="*/ 151352 h 157067"/>
                <a:gd name="connsiteX34" fmla="*/ 80486 w 151161"/>
                <a:gd name="connsiteY34" fmla="*/ 156972 h 15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51161" h="157067" extrusionOk="0">
                  <a:moveTo>
                    <a:pt x="80677" y="157067"/>
                  </a:moveTo>
                  <a:lnTo>
                    <a:pt x="61246" y="150304"/>
                  </a:lnTo>
                  <a:lnTo>
                    <a:pt x="37624" y="149638"/>
                  </a:lnTo>
                  <a:lnTo>
                    <a:pt x="20384" y="142113"/>
                  </a:lnTo>
                  <a:lnTo>
                    <a:pt x="0" y="126397"/>
                  </a:lnTo>
                  <a:lnTo>
                    <a:pt x="953" y="115253"/>
                  </a:lnTo>
                  <a:lnTo>
                    <a:pt x="5239" y="106204"/>
                  </a:lnTo>
                  <a:lnTo>
                    <a:pt x="0" y="99060"/>
                  </a:lnTo>
                  <a:lnTo>
                    <a:pt x="18193" y="67628"/>
                  </a:lnTo>
                  <a:lnTo>
                    <a:pt x="66580" y="67628"/>
                  </a:lnTo>
                  <a:cubicBezTo>
                    <a:pt x="66580" y="67628"/>
                    <a:pt x="67628" y="54388"/>
                    <a:pt x="67628" y="54388"/>
                  </a:cubicBezTo>
                  <a:lnTo>
                    <a:pt x="61436" y="52102"/>
                  </a:lnTo>
                  <a:lnTo>
                    <a:pt x="57245" y="43720"/>
                  </a:lnTo>
                  <a:lnTo>
                    <a:pt x="43244" y="34862"/>
                  </a:lnTo>
                  <a:lnTo>
                    <a:pt x="29242" y="21812"/>
                  </a:lnTo>
                  <a:lnTo>
                    <a:pt x="46387" y="21812"/>
                  </a:lnTo>
                  <a:lnTo>
                    <a:pt x="46387" y="0"/>
                  </a:lnTo>
                  <a:lnTo>
                    <a:pt x="81725" y="0"/>
                  </a:lnTo>
                  <a:lnTo>
                    <a:pt x="116586" y="381"/>
                  </a:lnTo>
                  <a:lnTo>
                    <a:pt x="116300" y="30956"/>
                  </a:lnTo>
                  <a:lnTo>
                    <a:pt x="113347" y="74486"/>
                  </a:lnTo>
                  <a:lnTo>
                    <a:pt x="124492" y="74486"/>
                  </a:lnTo>
                  <a:lnTo>
                    <a:pt x="136874" y="81534"/>
                  </a:lnTo>
                  <a:lnTo>
                    <a:pt x="140113" y="75724"/>
                  </a:lnTo>
                  <a:lnTo>
                    <a:pt x="151162" y="80581"/>
                  </a:lnTo>
                  <a:lnTo>
                    <a:pt x="134017" y="95441"/>
                  </a:lnTo>
                  <a:lnTo>
                    <a:pt x="116110" y="106204"/>
                  </a:lnTo>
                  <a:lnTo>
                    <a:pt x="113443" y="113443"/>
                  </a:lnTo>
                  <a:lnTo>
                    <a:pt x="116396" y="120968"/>
                  </a:lnTo>
                  <a:lnTo>
                    <a:pt x="108585" y="130778"/>
                  </a:lnTo>
                  <a:lnTo>
                    <a:pt x="99727" y="133064"/>
                  </a:lnTo>
                  <a:lnTo>
                    <a:pt x="101727" y="137541"/>
                  </a:lnTo>
                  <a:lnTo>
                    <a:pt x="94679" y="141827"/>
                  </a:lnTo>
                  <a:lnTo>
                    <a:pt x="81725" y="151352"/>
                  </a:lnTo>
                  <a:lnTo>
                    <a:pt x="80486" y="15697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E73A4789-F899-C61C-AF58-3CCD503D3AD2}"/>
                </a:ext>
              </a:extLst>
            </p:cNvPr>
            <p:cNvSpPr/>
            <p:nvPr/>
          </p:nvSpPr>
          <p:spPr bwMode="auto">
            <a:xfrm>
              <a:off x="14462601" y="7027131"/>
              <a:ext cx="112585" cy="60388"/>
            </a:xfrm>
            <a:custGeom>
              <a:avLst/>
              <a:gdLst>
                <a:gd name="connsiteX0" fmla="*/ 58484 w 112585"/>
                <a:gd name="connsiteY0" fmla="*/ 60293 h 60388"/>
                <a:gd name="connsiteX1" fmla="*/ 38291 w 112585"/>
                <a:gd name="connsiteY1" fmla="*/ 44387 h 60388"/>
                <a:gd name="connsiteX2" fmla="*/ 22384 w 112585"/>
                <a:gd name="connsiteY2" fmla="*/ 42005 h 60388"/>
                <a:gd name="connsiteX3" fmla="*/ 13716 w 112585"/>
                <a:gd name="connsiteY3" fmla="*/ 31242 h 60388"/>
                <a:gd name="connsiteX4" fmla="*/ 13716 w 112585"/>
                <a:gd name="connsiteY4" fmla="*/ 25432 h 60388"/>
                <a:gd name="connsiteX5" fmla="*/ 2381 w 112585"/>
                <a:gd name="connsiteY5" fmla="*/ 17336 h 60388"/>
                <a:gd name="connsiteX6" fmla="*/ 0 w 112585"/>
                <a:gd name="connsiteY6" fmla="*/ 9239 h 60388"/>
                <a:gd name="connsiteX7" fmla="*/ 20098 w 112585"/>
                <a:gd name="connsiteY7" fmla="*/ 2953 h 60388"/>
                <a:gd name="connsiteX8" fmla="*/ 32671 w 112585"/>
                <a:gd name="connsiteY8" fmla="*/ 4191 h 60388"/>
                <a:gd name="connsiteX9" fmla="*/ 42767 w 112585"/>
                <a:gd name="connsiteY9" fmla="*/ 0 h 60388"/>
                <a:gd name="connsiteX10" fmla="*/ 112586 w 112585"/>
                <a:gd name="connsiteY10" fmla="*/ 1524 h 60388"/>
                <a:gd name="connsiteX11" fmla="*/ 111919 w 112585"/>
                <a:gd name="connsiteY11" fmla="*/ 14573 h 60388"/>
                <a:gd name="connsiteX12" fmla="*/ 107728 w 112585"/>
                <a:gd name="connsiteY12" fmla="*/ 18479 h 60388"/>
                <a:gd name="connsiteX13" fmla="*/ 110966 w 112585"/>
                <a:gd name="connsiteY13" fmla="*/ 31147 h 60388"/>
                <a:gd name="connsiteX14" fmla="*/ 105061 w 112585"/>
                <a:gd name="connsiteY14" fmla="*/ 36100 h 60388"/>
                <a:gd name="connsiteX15" fmla="*/ 96679 w 112585"/>
                <a:gd name="connsiteY15" fmla="*/ 36100 h 60388"/>
                <a:gd name="connsiteX16" fmla="*/ 86868 w 112585"/>
                <a:gd name="connsiteY16" fmla="*/ 42577 h 60388"/>
                <a:gd name="connsiteX17" fmla="*/ 75438 w 112585"/>
                <a:gd name="connsiteY17" fmla="*/ 41910 h 60388"/>
                <a:gd name="connsiteX18" fmla="*/ 58579 w 112585"/>
                <a:gd name="connsiteY18" fmla="*/ 60388 h 60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585" h="60388" extrusionOk="0">
                  <a:moveTo>
                    <a:pt x="58484" y="60293"/>
                  </a:moveTo>
                  <a:lnTo>
                    <a:pt x="38291" y="44387"/>
                  </a:lnTo>
                  <a:lnTo>
                    <a:pt x="22384" y="42005"/>
                  </a:lnTo>
                  <a:lnTo>
                    <a:pt x="13716" y="31242"/>
                  </a:lnTo>
                  <a:lnTo>
                    <a:pt x="13716" y="25432"/>
                  </a:lnTo>
                  <a:cubicBezTo>
                    <a:pt x="13716" y="25432"/>
                    <a:pt x="2381" y="17336"/>
                    <a:pt x="2381" y="17336"/>
                  </a:cubicBezTo>
                  <a:lnTo>
                    <a:pt x="0" y="9239"/>
                  </a:lnTo>
                  <a:lnTo>
                    <a:pt x="20098" y="2953"/>
                  </a:lnTo>
                  <a:lnTo>
                    <a:pt x="32671" y="4191"/>
                  </a:lnTo>
                  <a:lnTo>
                    <a:pt x="42767" y="0"/>
                  </a:lnTo>
                  <a:lnTo>
                    <a:pt x="112586" y="1524"/>
                  </a:lnTo>
                  <a:lnTo>
                    <a:pt x="111919" y="14573"/>
                  </a:lnTo>
                  <a:lnTo>
                    <a:pt x="107728" y="18479"/>
                  </a:lnTo>
                  <a:lnTo>
                    <a:pt x="110966" y="31147"/>
                  </a:lnTo>
                  <a:lnTo>
                    <a:pt x="105061" y="36100"/>
                  </a:lnTo>
                  <a:lnTo>
                    <a:pt x="96679" y="36100"/>
                  </a:lnTo>
                  <a:lnTo>
                    <a:pt x="86868" y="42577"/>
                  </a:lnTo>
                  <a:lnTo>
                    <a:pt x="75438" y="41910"/>
                  </a:lnTo>
                  <a:lnTo>
                    <a:pt x="58579" y="6038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0617A9F7-8FB6-5873-D097-CCB9E91D2CFB}"/>
                </a:ext>
              </a:extLst>
            </p:cNvPr>
            <p:cNvSpPr/>
            <p:nvPr/>
          </p:nvSpPr>
          <p:spPr bwMode="auto">
            <a:xfrm>
              <a:off x="12772866" y="7188389"/>
              <a:ext cx="183927" cy="267176"/>
            </a:xfrm>
            <a:custGeom>
              <a:avLst/>
              <a:gdLst>
                <a:gd name="connsiteX0" fmla="*/ 62484 w 183927"/>
                <a:gd name="connsiteY0" fmla="*/ 286 h 267176"/>
                <a:gd name="connsiteX1" fmla="*/ 87249 w 183927"/>
                <a:gd name="connsiteY1" fmla="*/ 14192 h 267176"/>
                <a:gd name="connsiteX2" fmla="*/ 110680 w 183927"/>
                <a:gd name="connsiteY2" fmla="*/ 38671 h 267176"/>
                <a:gd name="connsiteX3" fmla="*/ 111633 w 183927"/>
                <a:gd name="connsiteY3" fmla="*/ 58198 h 267176"/>
                <a:gd name="connsiteX4" fmla="*/ 125921 w 183927"/>
                <a:gd name="connsiteY4" fmla="*/ 59150 h 267176"/>
                <a:gd name="connsiteX5" fmla="*/ 146113 w 183927"/>
                <a:gd name="connsiteY5" fmla="*/ 77343 h 267176"/>
                <a:gd name="connsiteX6" fmla="*/ 161068 w 183927"/>
                <a:gd name="connsiteY6" fmla="*/ 90583 h 267176"/>
                <a:gd name="connsiteX7" fmla="*/ 154972 w 183927"/>
                <a:gd name="connsiteY7" fmla="*/ 124492 h 267176"/>
                <a:gd name="connsiteX8" fmla="*/ 132112 w 183927"/>
                <a:gd name="connsiteY8" fmla="*/ 134303 h 267176"/>
                <a:gd name="connsiteX9" fmla="*/ 134112 w 183927"/>
                <a:gd name="connsiteY9" fmla="*/ 142970 h 267176"/>
                <a:gd name="connsiteX10" fmla="*/ 127063 w 183927"/>
                <a:gd name="connsiteY10" fmla="*/ 162496 h 267176"/>
                <a:gd name="connsiteX11" fmla="*/ 143923 w 183927"/>
                <a:gd name="connsiteY11" fmla="*/ 189738 h 267176"/>
                <a:gd name="connsiteX12" fmla="*/ 155924 w 183927"/>
                <a:gd name="connsiteY12" fmla="*/ 189738 h 267176"/>
                <a:gd name="connsiteX13" fmla="*/ 160877 w 183927"/>
                <a:gd name="connsiteY13" fmla="*/ 210979 h 267176"/>
                <a:gd name="connsiteX14" fmla="*/ 183928 w 183927"/>
                <a:gd name="connsiteY14" fmla="*/ 243554 h 267176"/>
                <a:gd name="connsiteX15" fmla="*/ 174784 w 183927"/>
                <a:gd name="connsiteY15" fmla="*/ 244888 h 267176"/>
                <a:gd name="connsiteX16" fmla="*/ 153924 w 183927"/>
                <a:gd name="connsiteY16" fmla="*/ 241745 h 267176"/>
                <a:gd name="connsiteX17" fmla="*/ 141637 w 183927"/>
                <a:gd name="connsiteY17" fmla="*/ 251746 h 267176"/>
                <a:gd name="connsiteX18" fmla="*/ 124492 w 183927"/>
                <a:gd name="connsiteY18" fmla="*/ 258318 h 267176"/>
                <a:gd name="connsiteX19" fmla="*/ 112681 w 183927"/>
                <a:gd name="connsiteY19" fmla="*/ 259937 h 267176"/>
                <a:gd name="connsiteX20" fmla="*/ 108490 w 183927"/>
                <a:gd name="connsiteY20" fmla="*/ 267176 h 267176"/>
                <a:gd name="connsiteX21" fmla="*/ 89916 w 183927"/>
                <a:gd name="connsiteY21" fmla="*/ 265271 h 267176"/>
                <a:gd name="connsiteX22" fmla="*/ 66580 w 183927"/>
                <a:gd name="connsiteY22" fmla="*/ 247745 h 267176"/>
                <a:gd name="connsiteX23" fmla="*/ 63913 w 183927"/>
                <a:gd name="connsiteY23" fmla="*/ 230410 h 267176"/>
                <a:gd name="connsiteX24" fmla="*/ 54197 w 183927"/>
                <a:gd name="connsiteY24" fmla="*/ 211455 h 267176"/>
                <a:gd name="connsiteX25" fmla="*/ 60293 w 183927"/>
                <a:gd name="connsiteY25" fmla="*/ 179356 h 267176"/>
                <a:gd name="connsiteX26" fmla="*/ 70771 w 183927"/>
                <a:gd name="connsiteY26" fmla="*/ 166116 h 267176"/>
                <a:gd name="connsiteX27" fmla="*/ 62008 w 183927"/>
                <a:gd name="connsiteY27" fmla="*/ 148590 h 267176"/>
                <a:gd name="connsiteX28" fmla="*/ 49054 w 183927"/>
                <a:gd name="connsiteY28" fmla="*/ 142970 h 267176"/>
                <a:gd name="connsiteX29" fmla="*/ 54007 w 183927"/>
                <a:gd name="connsiteY29" fmla="*/ 126492 h 267176"/>
                <a:gd name="connsiteX30" fmla="*/ 45149 w 183927"/>
                <a:gd name="connsiteY30" fmla="*/ 117824 h 267176"/>
                <a:gd name="connsiteX31" fmla="*/ 25432 w 183927"/>
                <a:gd name="connsiteY31" fmla="*/ 119444 h 267176"/>
                <a:gd name="connsiteX32" fmla="*/ 0 w 183927"/>
                <a:gd name="connsiteY32" fmla="*/ 90869 h 267176"/>
                <a:gd name="connsiteX33" fmla="*/ 10192 w 183927"/>
                <a:gd name="connsiteY33" fmla="*/ 80486 h 267176"/>
                <a:gd name="connsiteX34" fmla="*/ 9430 w 183927"/>
                <a:gd name="connsiteY34" fmla="*/ 63151 h 267176"/>
                <a:gd name="connsiteX35" fmla="*/ 32766 w 183927"/>
                <a:gd name="connsiteY35" fmla="*/ 57055 h 267176"/>
                <a:gd name="connsiteX36" fmla="*/ 42101 w 183927"/>
                <a:gd name="connsiteY36" fmla="*/ 50006 h 267176"/>
                <a:gd name="connsiteX37" fmla="*/ 29146 w 183927"/>
                <a:gd name="connsiteY37" fmla="*/ 36004 h 267176"/>
                <a:gd name="connsiteX38" fmla="*/ 32480 w 183927"/>
                <a:gd name="connsiteY38" fmla="*/ 22098 h 267176"/>
                <a:gd name="connsiteX39" fmla="*/ 62389 w 183927"/>
                <a:gd name="connsiteY39" fmla="*/ 0 h 267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83927" h="267176" extrusionOk="0">
                  <a:moveTo>
                    <a:pt x="62484" y="286"/>
                  </a:moveTo>
                  <a:lnTo>
                    <a:pt x="87249" y="14192"/>
                  </a:lnTo>
                  <a:lnTo>
                    <a:pt x="110680" y="38671"/>
                  </a:lnTo>
                  <a:lnTo>
                    <a:pt x="111633" y="58198"/>
                  </a:lnTo>
                  <a:lnTo>
                    <a:pt x="125921" y="59150"/>
                  </a:lnTo>
                  <a:lnTo>
                    <a:pt x="146113" y="77343"/>
                  </a:lnTo>
                  <a:lnTo>
                    <a:pt x="161068" y="90583"/>
                  </a:lnTo>
                  <a:lnTo>
                    <a:pt x="154972" y="124492"/>
                  </a:lnTo>
                  <a:lnTo>
                    <a:pt x="132112" y="134303"/>
                  </a:lnTo>
                  <a:lnTo>
                    <a:pt x="134112" y="142970"/>
                  </a:lnTo>
                  <a:lnTo>
                    <a:pt x="127063" y="162496"/>
                  </a:lnTo>
                  <a:lnTo>
                    <a:pt x="143923" y="189738"/>
                  </a:lnTo>
                  <a:lnTo>
                    <a:pt x="155924" y="189738"/>
                  </a:lnTo>
                  <a:cubicBezTo>
                    <a:pt x="155924" y="189738"/>
                    <a:pt x="160877" y="210979"/>
                    <a:pt x="160877" y="210979"/>
                  </a:cubicBezTo>
                  <a:lnTo>
                    <a:pt x="183928" y="243554"/>
                  </a:lnTo>
                  <a:lnTo>
                    <a:pt x="174784" y="244888"/>
                  </a:lnTo>
                  <a:lnTo>
                    <a:pt x="153924" y="241745"/>
                  </a:lnTo>
                  <a:lnTo>
                    <a:pt x="141637" y="251746"/>
                  </a:lnTo>
                  <a:lnTo>
                    <a:pt x="124492" y="258318"/>
                  </a:lnTo>
                  <a:lnTo>
                    <a:pt x="112681" y="259937"/>
                  </a:lnTo>
                  <a:lnTo>
                    <a:pt x="108490" y="267176"/>
                  </a:lnTo>
                  <a:lnTo>
                    <a:pt x="89916" y="265271"/>
                  </a:lnTo>
                  <a:lnTo>
                    <a:pt x="66580" y="247745"/>
                  </a:lnTo>
                  <a:lnTo>
                    <a:pt x="63913" y="230410"/>
                  </a:lnTo>
                  <a:lnTo>
                    <a:pt x="54197" y="211455"/>
                  </a:lnTo>
                  <a:lnTo>
                    <a:pt x="60293" y="179356"/>
                  </a:lnTo>
                  <a:lnTo>
                    <a:pt x="70771" y="166116"/>
                  </a:lnTo>
                  <a:lnTo>
                    <a:pt x="62008" y="148590"/>
                  </a:lnTo>
                  <a:lnTo>
                    <a:pt x="49054" y="142970"/>
                  </a:lnTo>
                  <a:lnTo>
                    <a:pt x="54007" y="126492"/>
                  </a:lnTo>
                  <a:lnTo>
                    <a:pt x="45149" y="117824"/>
                  </a:lnTo>
                  <a:lnTo>
                    <a:pt x="25432" y="119444"/>
                  </a:lnTo>
                  <a:lnTo>
                    <a:pt x="0" y="90869"/>
                  </a:lnTo>
                  <a:lnTo>
                    <a:pt x="10192" y="80486"/>
                  </a:lnTo>
                  <a:lnTo>
                    <a:pt x="9430" y="63151"/>
                  </a:lnTo>
                  <a:lnTo>
                    <a:pt x="32766" y="57055"/>
                  </a:lnTo>
                  <a:lnTo>
                    <a:pt x="42101" y="50006"/>
                  </a:lnTo>
                  <a:lnTo>
                    <a:pt x="29146" y="36004"/>
                  </a:lnTo>
                  <a:lnTo>
                    <a:pt x="32480" y="22098"/>
                  </a:lnTo>
                  <a:lnTo>
                    <a:pt x="62389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F72BCB9F-4D3F-3A42-9A2A-00340643F51F}"/>
                </a:ext>
              </a:extLst>
            </p:cNvPr>
            <p:cNvSpPr/>
            <p:nvPr/>
          </p:nvSpPr>
          <p:spPr bwMode="auto">
            <a:xfrm>
              <a:off x="11717400" y="6897782"/>
              <a:ext cx="234505" cy="115633"/>
            </a:xfrm>
            <a:custGeom>
              <a:avLst/>
              <a:gdLst>
                <a:gd name="connsiteX0" fmla="*/ 76962 w 234505"/>
                <a:gd name="connsiteY0" fmla="*/ 115538 h 115633"/>
                <a:gd name="connsiteX1" fmla="*/ 70485 w 234505"/>
                <a:gd name="connsiteY1" fmla="*/ 103727 h 115633"/>
                <a:gd name="connsiteX2" fmla="*/ 58864 w 234505"/>
                <a:gd name="connsiteY2" fmla="*/ 100489 h 115633"/>
                <a:gd name="connsiteX3" fmla="*/ 61531 w 234505"/>
                <a:gd name="connsiteY3" fmla="*/ 85154 h 115633"/>
                <a:gd name="connsiteX4" fmla="*/ 56388 w 234505"/>
                <a:gd name="connsiteY4" fmla="*/ 80963 h 115633"/>
                <a:gd name="connsiteX5" fmla="*/ 48578 w 234505"/>
                <a:gd name="connsiteY5" fmla="*/ 78296 h 115633"/>
                <a:gd name="connsiteX6" fmla="*/ 32004 w 234505"/>
                <a:gd name="connsiteY6" fmla="*/ 82867 h 115633"/>
                <a:gd name="connsiteX7" fmla="*/ 30671 w 234505"/>
                <a:gd name="connsiteY7" fmla="*/ 77629 h 115633"/>
                <a:gd name="connsiteX8" fmla="*/ 19240 w 234505"/>
                <a:gd name="connsiteY8" fmla="*/ 71533 h 115633"/>
                <a:gd name="connsiteX9" fmla="*/ 11144 w 234505"/>
                <a:gd name="connsiteY9" fmla="*/ 63817 h 115633"/>
                <a:gd name="connsiteX10" fmla="*/ 0 w 234505"/>
                <a:gd name="connsiteY10" fmla="*/ 60674 h 115633"/>
                <a:gd name="connsiteX11" fmla="*/ 7811 w 234505"/>
                <a:gd name="connsiteY11" fmla="*/ 50863 h 115633"/>
                <a:gd name="connsiteX12" fmla="*/ 4858 w 234505"/>
                <a:gd name="connsiteY12" fmla="*/ 43339 h 115633"/>
                <a:gd name="connsiteX13" fmla="*/ 7525 w 234505"/>
                <a:gd name="connsiteY13" fmla="*/ 36100 h 115633"/>
                <a:gd name="connsiteX14" fmla="*/ 25432 w 234505"/>
                <a:gd name="connsiteY14" fmla="*/ 25337 h 115633"/>
                <a:gd name="connsiteX15" fmla="*/ 42577 w 234505"/>
                <a:gd name="connsiteY15" fmla="*/ 10477 h 115633"/>
                <a:gd name="connsiteX16" fmla="*/ 46482 w 234505"/>
                <a:gd name="connsiteY16" fmla="*/ 12097 h 115633"/>
                <a:gd name="connsiteX17" fmla="*/ 54864 w 234505"/>
                <a:gd name="connsiteY17" fmla="*/ 5334 h 115633"/>
                <a:gd name="connsiteX18" fmla="*/ 65627 w 234505"/>
                <a:gd name="connsiteY18" fmla="*/ 4763 h 115633"/>
                <a:gd name="connsiteX19" fmla="*/ 69152 w 234505"/>
                <a:gd name="connsiteY19" fmla="*/ 7906 h 115633"/>
                <a:gd name="connsiteX20" fmla="*/ 75057 w 234505"/>
                <a:gd name="connsiteY20" fmla="*/ 6001 h 115633"/>
                <a:gd name="connsiteX21" fmla="*/ 92583 w 234505"/>
                <a:gd name="connsiteY21" fmla="*/ 9525 h 115633"/>
                <a:gd name="connsiteX22" fmla="*/ 110109 w 234505"/>
                <a:gd name="connsiteY22" fmla="*/ 8477 h 115633"/>
                <a:gd name="connsiteX23" fmla="*/ 122206 w 234505"/>
                <a:gd name="connsiteY23" fmla="*/ 4191 h 115633"/>
                <a:gd name="connsiteX24" fmla="*/ 126683 w 234505"/>
                <a:gd name="connsiteY24" fmla="*/ 0 h 115633"/>
                <a:gd name="connsiteX25" fmla="*/ 138684 w 234505"/>
                <a:gd name="connsiteY25" fmla="*/ 1905 h 115633"/>
                <a:gd name="connsiteX26" fmla="*/ 147733 w 234505"/>
                <a:gd name="connsiteY26" fmla="*/ 4572 h 115633"/>
                <a:gd name="connsiteX27" fmla="*/ 157544 w 234505"/>
                <a:gd name="connsiteY27" fmla="*/ 3620 h 115633"/>
                <a:gd name="connsiteX28" fmla="*/ 165068 w 234505"/>
                <a:gd name="connsiteY28" fmla="*/ 381 h 115633"/>
                <a:gd name="connsiteX29" fmla="*/ 182309 w 234505"/>
                <a:gd name="connsiteY29" fmla="*/ 5620 h 115633"/>
                <a:gd name="connsiteX30" fmla="*/ 188404 w 234505"/>
                <a:gd name="connsiteY30" fmla="*/ 6382 h 115633"/>
                <a:gd name="connsiteX31" fmla="*/ 199835 w 234505"/>
                <a:gd name="connsiteY31" fmla="*/ 13525 h 115633"/>
                <a:gd name="connsiteX32" fmla="*/ 210788 w 234505"/>
                <a:gd name="connsiteY32" fmla="*/ 22193 h 115633"/>
                <a:gd name="connsiteX33" fmla="*/ 224504 w 234505"/>
                <a:gd name="connsiteY33" fmla="*/ 28099 h 115633"/>
                <a:gd name="connsiteX34" fmla="*/ 234505 w 234505"/>
                <a:gd name="connsiteY34" fmla="*/ 38767 h 115633"/>
                <a:gd name="connsiteX35" fmla="*/ 221552 w 234505"/>
                <a:gd name="connsiteY35" fmla="*/ 38005 h 115633"/>
                <a:gd name="connsiteX36" fmla="*/ 216313 w 234505"/>
                <a:gd name="connsiteY36" fmla="*/ 43148 h 115633"/>
                <a:gd name="connsiteX37" fmla="*/ 203263 w 234505"/>
                <a:gd name="connsiteY37" fmla="*/ 48292 h 115633"/>
                <a:gd name="connsiteX38" fmla="*/ 193738 w 234505"/>
                <a:gd name="connsiteY38" fmla="*/ 48292 h 115633"/>
                <a:gd name="connsiteX39" fmla="*/ 185356 w 234505"/>
                <a:gd name="connsiteY39" fmla="*/ 53149 h 115633"/>
                <a:gd name="connsiteX40" fmla="*/ 177832 w 234505"/>
                <a:gd name="connsiteY40" fmla="*/ 51530 h 115633"/>
                <a:gd name="connsiteX41" fmla="*/ 171355 w 234505"/>
                <a:gd name="connsiteY41" fmla="*/ 45625 h 115633"/>
                <a:gd name="connsiteX42" fmla="*/ 167450 w 234505"/>
                <a:gd name="connsiteY42" fmla="*/ 46672 h 115633"/>
                <a:gd name="connsiteX43" fmla="*/ 162592 w 234505"/>
                <a:gd name="connsiteY43" fmla="*/ 55816 h 115633"/>
                <a:gd name="connsiteX44" fmla="*/ 158972 w 234505"/>
                <a:gd name="connsiteY44" fmla="*/ 55435 h 115633"/>
                <a:gd name="connsiteX45" fmla="*/ 158305 w 234505"/>
                <a:gd name="connsiteY45" fmla="*/ 63532 h 115633"/>
                <a:gd name="connsiteX46" fmla="*/ 145066 w 234505"/>
                <a:gd name="connsiteY46" fmla="*/ 74009 h 115633"/>
                <a:gd name="connsiteX47" fmla="*/ 138208 w 234505"/>
                <a:gd name="connsiteY47" fmla="*/ 78486 h 115633"/>
                <a:gd name="connsiteX48" fmla="*/ 134303 w 234505"/>
                <a:gd name="connsiteY48" fmla="*/ 83344 h 115633"/>
                <a:gd name="connsiteX49" fmla="*/ 123158 w 234505"/>
                <a:gd name="connsiteY49" fmla="*/ 75533 h 115633"/>
                <a:gd name="connsiteX50" fmla="*/ 115062 w 234505"/>
                <a:gd name="connsiteY50" fmla="*/ 85725 h 115633"/>
                <a:gd name="connsiteX51" fmla="*/ 107156 w 234505"/>
                <a:gd name="connsiteY51" fmla="*/ 85439 h 115633"/>
                <a:gd name="connsiteX52" fmla="*/ 98298 w 234505"/>
                <a:gd name="connsiteY52" fmla="*/ 86392 h 115633"/>
                <a:gd name="connsiteX53" fmla="*/ 99060 w 234505"/>
                <a:gd name="connsiteY53" fmla="*/ 105156 h 115633"/>
                <a:gd name="connsiteX54" fmla="*/ 93536 w 234505"/>
                <a:gd name="connsiteY54" fmla="*/ 105442 h 115633"/>
                <a:gd name="connsiteX55" fmla="*/ 88773 w 234505"/>
                <a:gd name="connsiteY55" fmla="*/ 114300 h 115633"/>
                <a:gd name="connsiteX56" fmla="*/ 77057 w 234505"/>
                <a:gd name="connsiteY56" fmla="*/ 115633 h 11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34505" h="115633" extrusionOk="0">
                  <a:moveTo>
                    <a:pt x="76962" y="115538"/>
                  </a:moveTo>
                  <a:lnTo>
                    <a:pt x="70485" y="103727"/>
                  </a:lnTo>
                  <a:lnTo>
                    <a:pt x="58864" y="100489"/>
                  </a:lnTo>
                  <a:lnTo>
                    <a:pt x="61531" y="85154"/>
                  </a:lnTo>
                  <a:lnTo>
                    <a:pt x="56388" y="80963"/>
                  </a:lnTo>
                  <a:lnTo>
                    <a:pt x="48578" y="78296"/>
                  </a:lnTo>
                  <a:lnTo>
                    <a:pt x="32004" y="82867"/>
                  </a:lnTo>
                  <a:lnTo>
                    <a:pt x="30671" y="77629"/>
                  </a:lnTo>
                  <a:lnTo>
                    <a:pt x="19240" y="71533"/>
                  </a:lnTo>
                  <a:lnTo>
                    <a:pt x="11144" y="63817"/>
                  </a:lnTo>
                  <a:lnTo>
                    <a:pt x="0" y="60674"/>
                  </a:lnTo>
                  <a:lnTo>
                    <a:pt x="7811" y="50863"/>
                  </a:lnTo>
                  <a:lnTo>
                    <a:pt x="4858" y="43339"/>
                  </a:lnTo>
                  <a:lnTo>
                    <a:pt x="7525" y="36100"/>
                  </a:lnTo>
                  <a:lnTo>
                    <a:pt x="25432" y="25337"/>
                  </a:lnTo>
                  <a:lnTo>
                    <a:pt x="42577" y="10477"/>
                  </a:lnTo>
                  <a:lnTo>
                    <a:pt x="46482" y="12097"/>
                  </a:lnTo>
                  <a:lnTo>
                    <a:pt x="54864" y="5334"/>
                  </a:lnTo>
                  <a:lnTo>
                    <a:pt x="65627" y="4763"/>
                  </a:lnTo>
                  <a:lnTo>
                    <a:pt x="69152" y="7906"/>
                  </a:lnTo>
                  <a:lnTo>
                    <a:pt x="75057" y="6001"/>
                  </a:lnTo>
                  <a:lnTo>
                    <a:pt x="92583" y="9525"/>
                  </a:lnTo>
                  <a:lnTo>
                    <a:pt x="110109" y="8477"/>
                  </a:lnTo>
                  <a:lnTo>
                    <a:pt x="122206" y="4191"/>
                  </a:lnTo>
                  <a:lnTo>
                    <a:pt x="126683" y="0"/>
                  </a:lnTo>
                  <a:lnTo>
                    <a:pt x="138684" y="1905"/>
                  </a:lnTo>
                  <a:lnTo>
                    <a:pt x="147733" y="4572"/>
                  </a:lnTo>
                  <a:lnTo>
                    <a:pt x="157544" y="3620"/>
                  </a:lnTo>
                  <a:lnTo>
                    <a:pt x="165068" y="381"/>
                  </a:lnTo>
                  <a:lnTo>
                    <a:pt x="182309" y="5620"/>
                  </a:lnTo>
                  <a:lnTo>
                    <a:pt x="188404" y="6382"/>
                  </a:lnTo>
                  <a:lnTo>
                    <a:pt x="199835" y="13525"/>
                  </a:lnTo>
                  <a:lnTo>
                    <a:pt x="210788" y="22193"/>
                  </a:lnTo>
                  <a:lnTo>
                    <a:pt x="224504" y="28099"/>
                  </a:lnTo>
                  <a:lnTo>
                    <a:pt x="234505" y="38767"/>
                  </a:lnTo>
                  <a:lnTo>
                    <a:pt x="221552" y="38005"/>
                  </a:lnTo>
                  <a:lnTo>
                    <a:pt x="216313" y="43148"/>
                  </a:lnTo>
                  <a:lnTo>
                    <a:pt x="203263" y="48292"/>
                  </a:lnTo>
                  <a:lnTo>
                    <a:pt x="193738" y="48292"/>
                  </a:lnTo>
                  <a:lnTo>
                    <a:pt x="185356" y="53149"/>
                  </a:lnTo>
                  <a:lnTo>
                    <a:pt x="177832" y="51530"/>
                  </a:lnTo>
                  <a:lnTo>
                    <a:pt x="171355" y="45625"/>
                  </a:lnTo>
                  <a:lnTo>
                    <a:pt x="167450" y="46672"/>
                  </a:lnTo>
                  <a:lnTo>
                    <a:pt x="162592" y="55816"/>
                  </a:lnTo>
                  <a:lnTo>
                    <a:pt x="158972" y="55435"/>
                  </a:lnTo>
                  <a:lnTo>
                    <a:pt x="158305" y="63532"/>
                  </a:lnTo>
                  <a:lnTo>
                    <a:pt x="145066" y="74009"/>
                  </a:lnTo>
                  <a:lnTo>
                    <a:pt x="138208" y="78486"/>
                  </a:lnTo>
                  <a:lnTo>
                    <a:pt x="134303" y="83344"/>
                  </a:lnTo>
                  <a:lnTo>
                    <a:pt x="123158" y="75533"/>
                  </a:lnTo>
                  <a:lnTo>
                    <a:pt x="115062" y="85725"/>
                  </a:lnTo>
                  <a:lnTo>
                    <a:pt x="107156" y="85439"/>
                  </a:lnTo>
                  <a:lnTo>
                    <a:pt x="98298" y="86392"/>
                  </a:lnTo>
                  <a:lnTo>
                    <a:pt x="99060" y="105156"/>
                  </a:lnTo>
                  <a:lnTo>
                    <a:pt x="93536" y="105442"/>
                  </a:lnTo>
                  <a:lnTo>
                    <a:pt x="88773" y="114300"/>
                  </a:lnTo>
                  <a:lnTo>
                    <a:pt x="77057" y="11563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CA9C8D2A-FF85-3ECB-63A3-6398A2C5184C}"/>
                </a:ext>
              </a:extLst>
            </p:cNvPr>
            <p:cNvSpPr/>
            <p:nvPr/>
          </p:nvSpPr>
          <p:spPr bwMode="auto">
            <a:xfrm>
              <a:off x="15608363" y="5618384"/>
              <a:ext cx="216693" cy="186404"/>
            </a:xfrm>
            <a:custGeom>
              <a:avLst/>
              <a:gdLst>
                <a:gd name="connsiteX0" fmla="*/ 195548 w 216693"/>
                <a:gd name="connsiteY0" fmla="*/ 28004 h 186404"/>
                <a:gd name="connsiteX1" fmla="*/ 204692 w 216693"/>
                <a:gd name="connsiteY1" fmla="*/ 46196 h 186404"/>
                <a:gd name="connsiteX2" fmla="*/ 216694 w 216693"/>
                <a:gd name="connsiteY2" fmla="*/ 59627 h 186404"/>
                <a:gd name="connsiteX3" fmla="*/ 202120 w 216693"/>
                <a:gd name="connsiteY3" fmla="*/ 77153 h 186404"/>
                <a:gd name="connsiteX4" fmla="*/ 184975 w 216693"/>
                <a:gd name="connsiteY4" fmla="*/ 66770 h 186404"/>
                <a:gd name="connsiteX5" fmla="*/ 158877 w 216693"/>
                <a:gd name="connsiteY5" fmla="*/ 67437 h 186404"/>
                <a:gd name="connsiteX6" fmla="*/ 126396 w 216693"/>
                <a:gd name="connsiteY6" fmla="*/ 59627 h 186404"/>
                <a:gd name="connsiteX7" fmla="*/ 108775 w 216693"/>
                <a:gd name="connsiteY7" fmla="*/ 60674 h 186404"/>
                <a:gd name="connsiteX8" fmla="*/ 100679 w 216693"/>
                <a:gd name="connsiteY8" fmla="*/ 70390 h 186404"/>
                <a:gd name="connsiteX9" fmla="*/ 87058 w 216693"/>
                <a:gd name="connsiteY9" fmla="*/ 59627 h 186404"/>
                <a:gd name="connsiteX10" fmla="*/ 79153 w 216693"/>
                <a:gd name="connsiteY10" fmla="*/ 79057 h 186404"/>
                <a:gd name="connsiteX11" fmla="*/ 97726 w 216693"/>
                <a:gd name="connsiteY11" fmla="*/ 100584 h 186404"/>
                <a:gd name="connsiteX12" fmla="*/ 105823 w 216693"/>
                <a:gd name="connsiteY12" fmla="*/ 114967 h 186404"/>
                <a:gd name="connsiteX13" fmla="*/ 123158 w 216693"/>
                <a:gd name="connsiteY13" fmla="*/ 132112 h 186404"/>
                <a:gd name="connsiteX14" fmla="*/ 137541 w 216693"/>
                <a:gd name="connsiteY14" fmla="*/ 142208 h 186404"/>
                <a:gd name="connsiteX15" fmla="*/ 151829 w 216693"/>
                <a:gd name="connsiteY15" fmla="*/ 161449 h 186404"/>
                <a:gd name="connsiteX16" fmla="*/ 185261 w 216693"/>
                <a:gd name="connsiteY16" fmla="*/ 178689 h 186404"/>
                <a:gd name="connsiteX17" fmla="*/ 181070 w 216693"/>
                <a:gd name="connsiteY17" fmla="*/ 186404 h 186404"/>
                <a:gd name="connsiteX18" fmla="*/ 145637 w 216693"/>
                <a:gd name="connsiteY18" fmla="*/ 169545 h 186404"/>
                <a:gd name="connsiteX19" fmla="*/ 123634 w 216693"/>
                <a:gd name="connsiteY19" fmla="*/ 153067 h 186404"/>
                <a:gd name="connsiteX20" fmla="*/ 89154 w 216693"/>
                <a:gd name="connsiteY20" fmla="*/ 139446 h 186404"/>
                <a:gd name="connsiteX21" fmla="*/ 57340 w 216693"/>
                <a:gd name="connsiteY21" fmla="*/ 105632 h 186404"/>
                <a:gd name="connsiteX22" fmla="*/ 65055 w 216693"/>
                <a:gd name="connsiteY22" fmla="*/ 102108 h 186404"/>
                <a:gd name="connsiteX23" fmla="*/ 47815 w 216693"/>
                <a:gd name="connsiteY23" fmla="*/ 82677 h 186404"/>
                <a:gd name="connsiteX24" fmla="*/ 47054 w 216693"/>
                <a:gd name="connsiteY24" fmla="*/ 66961 h 186404"/>
                <a:gd name="connsiteX25" fmla="*/ 22764 w 216693"/>
                <a:gd name="connsiteY25" fmla="*/ 59531 h 186404"/>
                <a:gd name="connsiteX26" fmla="*/ 11144 w 216693"/>
                <a:gd name="connsiteY26" fmla="*/ 79724 h 186404"/>
                <a:gd name="connsiteX27" fmla="*/ 0 w 216693"/>
                <a:gd name="connsiteY27" fmla="*/ 64103 h 186404"/>
                <a:gd name="connsiteX28" fmla="*/ 952 w 216693"/>
                <a:gd name="connsiteY28" fmla="*/ 47815 h 186404"/>
                <a:gd name="connsiteX29" fmla="*/ 2286 w 216693"/>
                <a:gd name="connsiteY29" fmla="*/ 47149 h 186404"/>
                <a:gd name="connsiteX30" fmla="*/ 28575 w 216693"/>
                <a:gd name="connsiteY30" fmla="*/ 48768 h 186404"/>
                <a:gd name="connsiteX31" fmla="*/ 35623 w 216693"/>
                <a:gd name="connsiteY31" fmla="*/ 40862 h 186404"/>
                <a:gd name="connsiteX32" fmla="*/ 48387 w 216693"/>
                <a:gd name="connsiteY32" fmla="*/ 48578 h 186404"/>
                <a:gd name="connsiteX33" fmla="*/ 63246 w 216693"/>
                <a:gd name="connsiteY33" fmla="*/ 49530 h 186404"/>
                <a:gd name="connsiteX34" fmla="*/ 63246 w 216693"/>
                <a:gd name="connsiteY34" fmla="*/ 36290 h 186404"/>
                <a:gd name="connsiteX35" fmla="*/ 76200 w 216693"/>
                <a:gd name="connsiteY35" fmla="*/ 31528 h 186404"/>
                <a:gd name="connsiteX36" fmla="*/ 80010 w 216693"/>
                <a:gd name="connsiteY36" fmla="*/ 12573 h 186404"/>
                <a:gd name="connsiteX37" fmla="*/ 110014 w 216693"/>
                <a:gd name="connsiteY37" fmla="*/ 0 h 186404"/>
                <a:gd name="connsiteX38" fmla="*/ 122015 w 216693"/>
                <a:gd name="connsiteY38" fmla="*/ 5810 h 186404"/>
                <a:gd name="connsiteX39" fmla="*/ 150304 w 216693"/>
                <a:gd name="connsiteY39" fmla="*/ 26003 h 186404"/>
                <a:gd name="connsiteX40" fmla="*/ 181451 w 216693"/>
                <a:gd name="connsiteY40" fmla="*/ 35052 h 186404"/>
                <a:gd name="connsiteX41" fmla="*/ 195643 w 216693"/>
                <a:gd name="connsiteY41" fmla="*/ 27908 h 186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6693" h="186404" extrusionOk="0">
                  <a:moveTo>
                    <a:pt x="195548" y="28004"/>
                  </a:moveTo>
                  <a:lnTo>
                    <a:pt x="204692" y="46196"/>
                  </a:lnTo>
                  <a:lnTo>
                    <a:pt x="216694" y="59627"/>
                  </a:lnTo>
                  <a:lnTo>
                    <a:pt x="202120" y="77153"/>
                  </a:lnTo>
                  <a:lnTo>
                    <a:pt x="184975" y="66770"/>
                  </a:lnTo>
                  <a:lnTo>
                    <a:pt x="158877" y="67437"/>
                  </a:lnTo>
                  <a:lnTo>
                    <a:pt x="126396" y="59627"/>
                  </a:lnTo>
                  <a:lnTo>
                    <a:pt x="108775" y="60674"/>
                  </a:lnTo>
                  <a:lnTo>
                    <a:pt x="100679" y="70390"/>
                  </a:lnTo>
                  <a:lnTo>
                    <a:pt x="87058" y="59627"/>
                  </a:lnTo>
                  <a:lnTo>
                    <a:pt x="79153" y="79057"/>
                  </a:lnTo>
                  <a:lnTo>
                    <a:pt x="97726" y="100584"/>
                  </a:lnTo>
                  <a:lnTo>
                    <a:pt x="105823" y="114967"/>
                  </a:lnTo>
                  <a:lnTo>
                    <a:pt x="123158" y="132112"/>
                  </a:lnTo>
                  <a:lnTo>
                    <a:pt x="137541" y="142208"/>
                  </a:lnTo>
                  <a:lnTo>
                    <a:pt x="151829" y="161449"/>
                  </a:lnTo>
                  <a:lnTo>
                    <a:pt x="185261" y="178689"/>
                  </a:lnTo>
                  <a:lnTo>
                    <a:pt x="181070" y="186404"/>
                  </a:lnTo>
                  <a:lnTo>
                    <a:pt x="145637" y="169545"/>
                  </a:lnTo>
                  <a:lnTo>
                    <a:pt x="123634" y="153067"/>
                  </a:lnTo>
                  <a:lnTo>
                    <a:pt x="89154" y="139446"/>
                  </a:lnTo>
                  <a:lnTo>
                    <a:pt x="57340" y="105632"/>
                  </a:lnTo>
                  <a:lnTo>
                    <a:pt x="65055" y="102108"/>
                  </a:lnTo>
                  <a:lnTo>
                    <a:pt x="47815" y="82677"/>
                  </a:lnTo>
                  <a:lnTo>
                    <a:pt x="47054" y="66961"/>
                  </a:lnTo>
                  <a:lnTo>
                    <a:pt x="22764" y="59531"/>
                  </a:lnTo>
                  <a:lnTo>
                    <a:pt x="11144" y="79724"/>
                  </a:lnTo>
                  <a:lnTo>
                    <a:pt x="0" y="64103"/>
                  </a:lnTo>
                  <a:lnTo>
                    <a:pt x="952" y="47815"/>
                  </a:lnTo>
                  <a:lnTo>
                    <a:pt x="2286" y="47149"/>
                  </a:lnTo>
                  <a:lnTo>
                    <a:pt x="28575" y="48768"/>
                  </a:lnTo>
                  <a:lnTo>
                    <a:pt x="35623" y="40862"/>
                  </a:lnTo>
                  <a:lnTo>
                    <a:pt x="48387" y="48578"/>
                  </a:lnTo>
                  <a:lnTo>
                    <a:pt x="63246" y="49530"/>
                  </a:lnTo>
                  <a:lnTo>
                    <a:pt x="63246" y="36290"/>
                  </a:lnTo>
                  <a:cubicBezTo>
                    <a:pt x="63246" y="36290"/>
                    <a:pt x="76200" y="31528"/>
                    <a:pt x="76200" y="31528"/>
                  </a:cubicBezTo>
                  <a:lnTo>
                    <a:pt x="80010" y="12573"/>
                  </a:lnTo>
                  <a:lnTo>
                    <a:pt x="110014" y="0"/>
                  </a:lnTo>
                  <a:lnTo>
                    <a:pt x="122015" y="5810"/>
                  </a:lnTo>
                  <a:lnTo>
                    <a:pt x="150304" y="26003"/>
                  </a:lnTo>
                  <a:lnTo>
                    <a:pt x="181451" y="35052"/>
                  </a:lnTo>
                  <a:lnTo>
                    <a:pt x="195643" y="2790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E48AAA3C-B876-4459-AF20-C3358F4A4F2F}"/>
                </a:ext>
              </a:extLst>
            </p:cNvPr>
            <p:cNvSpPr/>
            <p:nvPr/>
          </p:nvSpPr>
          <p:spPr bwMode="auto">
            <a:xfrm>
              <a:off x="12280042" y="6745763"/>
              <a:ext cx="107060" cy="73533"/>
            </a:xfrm>
            <a:custGeom>
              <a:avLst/>
              <a:gdLst>
                <a:gd name="connsiteX0" fmla="*/ 47911 w 107060"/>
                <a:gd name="connsiteY0" fmla="*/ 286 h 73533"/>
                <a:gd name="connsiteX1" fmla="*/ 70961 w 107060"/>
                <a:gd name="connsiteY1" fmla="*/ 2000 h 73533"/>
                <a:gd name="connsiteX2" fmla="*/ 103727 w 107060"/>
                <a:gd name="connsiteY2" fmla="*/ 8192 h 73533"/>
                <a:gd name="connsiteX3" fmla="*/ 107061 w 107060"/>
                <a:gd name="connsiteY3" fmla="*/ 29433 h 73533"/>
                <a:gd name="connsiteX4" fmla="*/ 104108 w 107060"/>
                <a:gd name="connsiteY4" fmla="*/ 44291 h 73533"/>
                <a:gd name="connsiteX5" fmla="*/ 94964 w 107060"/>
                <a:gd name="connsiteY5" fmla="*/ 50864 h 73533"/>
                <a:gd name="connsiteX6" fmla="*/ 104680 w 107060"/>
                <a:gd name="connsiteY6" fmla="*/ 62579 h 73533"/>
                <a:gd name="connsiteX7" fmla="*/ 103918 w 107060"/>
                <a:gd name="connsiteY7" fmla="*/ 73057 h 73533"/>
                <a:gd name="connsiteX8" fmla="*/ 78867 w 107060"/>
                <a:gd name="connsiteY8" fmla="*/ 66485 h 73533"/>
                <a:gd name="connsiteX9" fmla="*/ 61055 w 107060"/>
                <a:gd name="connsiteY9" fmla="*/ 69152 h 73533"/>
                <a:gd name="connsiteX10" fmla="*/ 38005 w 107060"/>
                <a:gd name="connsiteY10" fmla="*/ 66294 h 73533"/>
                <a:gd name="connsiteX11" fmla="*/ 20383 w 107060"/>
                <a:gd name="connsiteY11" fmla="*/ 73533 h 73533"/>
                <a:gd name="connsiteX12" fmla="*/ 0 w 107060"/>
                <a:gd name="connsiteY12" fmla="*/ 61436 h 73533"/>
                <a:gd name="connsiteX13" fmla="*/ 3334 w 107060"/>
                <a:gd name="connsiteY13" fmla="*/ 48863 h 73533"/>
                <a:gd name="connsiteX14" fmla="*/ 38100 w 107060"/>
                <a:gd name="connsiteY14" fmla="*/ 54293 h 73533"/>
                <a:gd name="connsiteX15" fmla="*/ 66675 w 107060"/>
                <a:gd name="connsiteY15" fmla="*/ 57436 h 73533"/>
                <a:gd name="connsiteX16" fmla="*/ 80296 w 107060"/>
                <a:gd name="connsiteY16" fmla="*/ 48768 h 73533"/>
                <a:gd name="connsiteX17" fmla="*/ 63055 w 107060"/>
                <a:gd name="connsiteY17" fmla="*/ 31909 h 73533"/>
                <a:gd name="connsiteX18" fmla="*/ 63341 w 107060"/>
                <a:gd name="connsiteY18" fmla="*/ 17050 h 73533"/>
                <a:gd name="connsiteX19" fmla="*/ 39529 w 107060"/>
                <a:gd name="connsiteY19" fmla="*/ 10954 h 73533"/>
                <a:gd name="connsiteX20" fmla="*/ 48006 w 107060"/>
                <a:gd name="connsiteY20" fmla="*/ 0 h 73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7060" h="73533" extrusionOk="0">
                  <a:moveTo>
                    <a:pt x="47911" y="286"/>
                  </a:moveTo>
                  <a:lnTo>
                    <a:pt x="70961" y="2000"/>
                  </a:lnTo>
                  <a:lnTo>
                    <a:pt x="103727" y="8192"/>
                  </a:lnTo>
                  <a:lnTo>
                    <a:pt x="107061" y="29433"/>
                  </a:lnTo>
                  <a:lnTo>
                    <a:pt x="104108" y="44291"/>
                  </a:lnTo>
                  <a:lnTo>
                    <a:pt x="94964" y="50864"/>
                  </a:lnTo>
                  <a:lnTo>
                    <a:pt x="104680" y="62579"/>
                  </a:lnTo>
                  <a:lnTo>
                    <a:pt x="103918" y="73057"/>
                  </a:lnTo>
                  <a:lnTo>
                    <a:pt x="78867" y="66485"/>
                  </a:lnTo>
                  <a:lnTo>
                    <a:pt x="61055" y="69152"/>
                  </a:lnTo>
                  <a:lnTo>
                    <a:pt x="38005" y="66294"/>
                  </a:lnTo>
                  <a:lnTo>
                    <a:pt x="20383" y="73533"/>
                  </a:lnTo>
                  <a:lnTo>
                    <a:pt x="0" y="61436"/>
                  </a:lnTo>
                  <a:lnTo>
                    <a:pt x="3334" y="48863"/>
                  </a:lnTo>
                  <a:lnTo>
                    <a:pt x="38100" y="54293"/>
                  </a:lnTo>
                  <a:lnTo>
                    <a:pt x="66675" y="57436"/>
                  </a:lnTo>
                  <a:lnTo>
                    <a:pt x="80296" y="48768"/>
                  </a:lnTo>
                  <a:lnTo>
                    <a:pt x="63055" y="31909"/>
                  </a:lnTo>
                  <a:lnTo>
                    <a:pt x="63341" y="17050"/>
                  </a:lnTo>
                  <a:lnTo>
                    <a:pt x="39529" y="10954"/>
                  </a:lnTo>
                  <a:lnTo>
                    <a:pt x="48006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97F51A91-2B49-4D69-71F6-AA3AEDC3FB6A}"/>
                </a:ext>
              </a:extLst>
            </p:cNvPr>
            <p:cNvSpPr/>
            <p:nvPr/>
          </p:nvSpPr>
          <p:spPr bwMode="auto">
            <a:xfrm>
              <a:off x="15704470" y="5517228"/>
              <a:ext cx="245935" cy="136493"/>
            </a:xfrm>
            <a:custGeom>
              <a:avLst/>
              <a:gdLst>
                <a:gd name="connsiteX0" fmla="*/ 191 w 245935"/>
                <a:gd name="connsiteY0" fmla="*/ 84772 h 136493"/>
                <a:gd name="connsiteX1" fmla="*/ 12764 w 245935"/>
                <a:gd name="connsiteY1" fmla="*/ 54102 h 136493"/>
                <a:gd name="connsiteX2" fmla="*/ 5525 w 245935"/>
                <a:gd name="connsiteY2" fmla="*/ 43910 h 136493"/>
                <a:gd name="connsiteX3" fmla="*/ 26765 w 245935"/>
                <a:gd name="connsiteY3" fmla="*/ 43910 h 136493"/>
                <a:gd name="connsiteX4" fmla="*/ 29623 w 245935"/>
                <a:gd name="connsiteY4" fmla="*/ 24098 h 136493"/>
                <a:gd name="connsiteX5" fmla="*/ 48863 w 245935"/>
                <a:gd name="connsiteY5" fmla="*/ 36385 h 136493"/>
                <a:gd name="connsiteX6" fmla="*/ 62770 w 245935"/>
                <a:gd name="connsiteY6" fmla="*/ 41815 h 136493"/>
                <a:gd name="connsiteX7" fmla="*/ 94583 w 245935"/>
                <a:gd name="connsiteY7" fmla="*/ 35909 h 136493"/>
                <a:gd name="connsiteX8" fmla="*/ 97536 w 245935"/>
                <a:gd name="connsiteY8" fmla="*/ 26194 h 136493"/>
                <a:gd name="connsiteX9" fmla="*/ 112586 w 245935"/>
                <a:gd name="connsiteY9" fmla="*/ 24670 h 136493"/>
                <a:gd name="connsiteX10" fmla="*/ 130873 w 245935"/>
                <a:gd name="connsiteY10" fmla="*/ 17240 h 136493"/>
                <a:gd name="connsiteX11" fmla="*/ 134874 w 245935"/>
                <a:gd name="connsiteY11" fmla="*/ 20383 h 136493"/>
                <a:gd name="connsiteX12" fmla="*/ 152686 w 245935"/>
                <a:gd name="connsiteY12" fmla="*/ 14478 h 136493"/>
                <a:gd name="connsiteX13" fmla="*/ 161544 w 245935"/>
                <a:gd name="connsiteY13" fmla="*/ 2857 h 136493"/>
                <a:gd name="connsiteX14" fmla="*/ 173927 w 245935"/>
                <a:gd name="connsiteY14" fmla="*/ 0 h 136493"/>
                <a:gd name="connsiteX15" fmla="*/ 214313 w 245935"/>
                <a:gd name="connsiteY15" fmla="*/ 14668 h 136493"/>
                <a:gd name="connsiteX16" fmla="*/ 222409 w 245935"/>
                <a:gd name="connsiteY16" fmla="*/ 9715 h 136493"/>
                <a:gd name="connsiteX17" fmla="*/ 243268 w 245935"/>
                <a:gd name="connsiteY17" fmla="*/ 22955 h 136493"/>
                <a:gd name="connsiteX18" fmla="*/ 245936 w 245935"/>
                <a:gd name="connsiteY18" fmla="*/ 35719 h 136493"/>
                <a:gd name="connsiteX19" fmla="*/ 222885 w 245935"/>
                <a:gd name="connsiteY19" fmla="*/ 45815 h 136493"/>
                <a:gd name="connsiteX20" fmla="*/ 204978 w 245935"/>
                <a:gd name="connsiteY20" fmla="*/ 78105 h 136493"/>
                <a:gd name="connsiteX21" fmla="*/ 182213 w 245935"/>
                <a:gd name="connsiteY21" fmla="*/ 110204 h 136493"/>
                <a:gd name="connsiteX22" fmla="*/ 151924 w 245935"/>
                <a:gd name="connsiteY22" fmla="*/ 119063 h 136493"/>
                <a:gd name="connsiteX23" fmla="*/ 128302 w 245935"/>
                <a:gd name="connsiteY23" fmla="*/ 117062 h 136493"/>
                <a:gd name="connsiteX24" fmla="*/ 99346 w 245935"/>
                <a:gd name="connsiteY24" fmla="*/ 129349 h 136493"/>
                <a:gd name="connsiteX25" fmla="*/ 85154 w 245935"/>
                <a:gd name="connsiteY25" fmla="*/ 136493 h 136493"/>
                <a:gd name="connsiteX26" fmla="*/ 54007 w 245935"/>
                <a:gd name="connsiteY26" fmla="*/ 127444 h 136493"/>
                <a:gd name="connsiteX27" fmla="*/ 25718 w 245935"/>
                <a:gd name="connsiteY27" fmla="*/ 107251 h 136493"/>
                <a:gd name="connsiteX28" fmla="*/ 13716 w 245935"/>
                <a:gd name="connsiteY28" fmla="*/ 101441 h 136493"/>
                <a:gd name="connsiteX29" fmla="*/ 6287 w 245935"/>
                <a:gd name="connsiteY29" fmla="*/ 85439 h 136493"/>
                <a:gd name="connsiteX30" fmla="*/ 0 w 245935"/>
                <a:gd name="connsiteY30" fmla="*/ 84868 h 13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5935" h="136493" extrusionOk="0">
                  <a:moveTo>
                    <a:pt x="191" y="84772"/>
                  </a:moveTo>
                  <a:lnTo>
                    <a:pt x="12764" y="54102"/>
                  </a:lnTo>
                  <a:lnTo>
                    <a:pt x="5525" y="43910"/>
                  </a:lnTo>
                  <a:lnTo>
                    <a:pt x="26765" y="43910"/>
                  </a:lnTo>
                  <a:cubicBezTo>
                    <a:pt x="26765" y="43910"/>
                    <a:pt x="29623" y="24098"/>
                    <a:pt x="29623" y="24098"/>
                  </a:cubicBezTo>
                  <a:lnTo>
                    <a:pt x="48863" y="36385"/>
                  </a:lnTo>
                  <a:lnTo>
                    <a:pt x="62770" y="41815"/>
                  </a:lnTo>
                  <a:lnTo>
                    <a:pt x="94583" y="35909"/>
                  </a:lnTo>
                  <a:lnTo>
                    <a:pt x="97536" y="26194"/>
                  </a:lnTo>
                  <a:lnTo>
                    <a:pt x="112586" y="24670"/>
                  </a:lnTo>
                  <a:lnTo>
                    <a:pt x="130873" y="17240"/>
                  </a:lnTo>
                  <a:lnTo>
                    <a:pt x="134874" y="20383"/>
                  </a:lnTo>
                  <a:lnTo>
                    <a:pt x="152686" y="14478"/>
                  </a:lnTo>
                  <a:lnTo>
                    <a:pt x="161544" y="2857"/>
                  </a:lnTo>
                  <a:lnTo>
                    <a:pt x="173927" y="0"/>
                  </a:lnTo>
                  <a:lnTo>
                    <a:pt x="214313" y="14668"/>
                  </a:lnTo>
                  <a:lnTo>
                    <a:pt x="222409" y="9715"/>
                  </a:lnTo>
                  <a:lnTo>
                    <a:pt x="243268" y="22955"/>
                  </a:lnTo>
                  <a:lnTo>
                    <a:pt x="245936" y="35719"/>
                  </a:lnTo>
                  <a:lnTo>
                    <a:pt x="222885" y="45815"/>
                  </a:lnTo>
                  <a:lnTo>
                    <a:pt x="204978" y="78105"/>
                  </a:lnTo>
                  <a:lnTo>
                    <a:pt x="182213" y="110204"/>
                  </a:lnTo>
                  <a:lnTo>
                    <a:pt x="151924" y="119063"/>
                  </a:lnTo>
                  <a:lnTo>
                    <a:pt x="128302" y="117062"/>
                  </a:lnTo>
                  <a:lnTo>
                    <a:pt x="99346" y="129349"/>
                  </a:lnTo>
                  <a:lnTo>
                    <a:pt x="85154" y="136493"/>
                  </a:lnTo>
                  <a:lnTo>
                    <a:pt x="54007" y="127444"/>
                  </a:lnTo>
                  <a:lnTo>
                    <a:pt x="25718" y="107251"/>
                  </a:lnTo>
                  <a:lnTo>
                    <a:pt x="13716" y="101441"/>
                  </a:lnTo>
                  <a:lnTo>
                    <a:pt x="6287" y="85439"/>
                  </a:lnTo>
                  <a:lnTo>
                    <a:pt x="0" y="8486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5C4CD0B9-C6A6-AA7C-2C76-DA3DFAC048AB}"/>
                </a:ext>
              </a:extLst>
            </p:cNvPr>
            <p:cNvSpPr/>
            <p:nvPr/>
          </p:nvSpPr>
          <p:spPr bwMode="auto">
            <a:xfrm>
              <a:off x="18692558" y="7297641"/>
              <a:ext cx="1727263" cy="595693"/>
            </a:xfrm>
            <a:custGeom>
              <a:avLst/>
              <a:gdLst>
                <a:gd name="connsiteX0" fmla="*/ 959930 w 1727263"/>
                <a:gd name="connsiteY0" fmla="*/ 591312 h 595693"/>
                <a:gd name="connsiteX1" fmla="*/ 944023 w 1727263"/>
                <a:gd name="connsiteY1" fmla="*/ 591884 h 595693"/>
                <a:gd name="connsiteX2" fmla="*/ 893921 w 1727263"/>
                <a:gd name="connsiteY2" fmla="*/ 565499 h 595693"/>
                <a:gd name="connsiteX3" fmla="*/ 929069 w 1727263"/>
                <a:gd name="connsiteY3" fmla="*/ 557975 h 595693"/>
                <a:gd name="connsiteX4" fmla="*/ 948880 w 1727263"/>
                <a:gd name="connsiteY4" fmla="*/ 569405 h 595693"/>
                <a:gd name="connsiteX5" fmla="*/ 962120 w 1727263"/>
                <a:gd name="connsiteY5" fmla="*/ 581025 h 595693"/>
                <a:gd name="connsiteX6" fmla="*/ 959930 w 1727263"/>
                <a:gd name="connsiteY6" fmla="*/ 591407 h 595693"/>
                <a:gd name="connsiteX7" fmla="*/ 1100424 w 1727263"/>
                <a:gd name="connsiteY7" fmla="*/ 587502 h 595693"/>
                <a:gd name="connsiteX8" fmla="*/ 1068134 w 1727263"/>
                <a:gd name="connsiteY8" fmla="*/ 595694 h 595693"/>
                <a:gd name="connsiteX9" fmla="*/ 1063562 w 1727263"/>
                <a:gd name="connsiteY9" fmla="*/ 591217 h 595693"/>
                <a:gd name="connsiteX10" fmla="*/ 1066895 w 1727263"/>
                <a:gd name="connsiteY10" fmla="*/ 578263 h 595693"/>
                <a:gd name="connsiteX11" fmla="*/ 1083183 w 1727263"/>
                <a:gd name="connsiteY11" fmla="*/ 555212 h 595693"/>
                <a:gd name="connsiteX12" fmla="*/ 1120521 w 1727263"/>
                <a:gd name="connsiteY12" fmla="*/ 540163 h 595693"/>
                <a:gd name="connsiteX13" fmla="*/ 1124331 w 1727263"/>
                <a:gd name="connsiteY13" fmla="*/ 547688 h 595693"/>
                <a:gd name="connsiteX14" fmla="*/ 1124998 w 1727263"/>
                <a:gd name="connsiteY14" fmla="*/ 559308 h 595693"/>
                <a:gd name="connsiteX15" fmla="*/ 1100519 w 1727263"/>
                <a:gd name="connsiteY15" fmla="*/ 587502 h 595693"/>
                <a:gd name="connsiteX16" fmla="*/ 853630 w 1727263"/>
                <a:gd name="connsiteY16" fmla="*/ 510064 h 595693"/>
                <a:gd name="connsiteX17" fmla="*/ 867251 w 1727263"/>
                <a:gd name="connsiteY17" fmla="*/ 520160 h 595693"/>
                <a:gd name="connsiteX18" fmla="*/ 890588 w 1727263"/>
                <a:gd name="connsiteY18" fmla="*/ 517017 h 595693"/>
                <a:gd name="connsiteX19" fmla="*/ 900017 w 1727263"/>
                <a:gd name="connsiteY19" fmla="*/ 533210 h 595693"/>
                <a:gd name="connsiteX20" fmla="*/ 856393 w 1727263"/>
                <a:gd name="connsiteY20" fmla="*/ 540734 h 595693"/>
                <a:gd name="connsiteX21" fmla="*/ 830295 w 1727263"/>
                <a:gd name="connsiteY21" fmla="*/ 545878 h 595693"/>
                <a:gd name="connsiteX22" fmla="*/ 809911 w 1727263"/>
                <a:gd name="connsiteY22" fmla="*/ 545592 h 595693"/>
                <a:gd name="connsiteX23" fmla="*/ 822865 w 1727263"/>
                <a:gd name="connsiteY23" fmla="*/ 523875 h 595693"/>
                <a:gd name="connsiteX24" fmla="*/ 843629 w 1727263"/>
                <a:gd name="connsiteY24" fmla="*/ 523589 h 595693"/>
                <a:gd name="connsiteX25" fmla="*/ 853726 w 1727263"/>
                <a:gd name="connsiteY25" fmla="*/ 509969 h 595693"/>
                <a:gd name="connsiteX26" fmla="*/ 1042606 w 1727263"/>
                <a:gd name="connsiteY26" fmla="*/ 509969 h 595693"/>
                <a:gd name="connsiteX27" fmla="*/ 1037082 w 1727263"/>
                <a:gd name="connsiteY27" fmla="*/ 531019 h 595693"/>
                <a:gd name="connsiteX28" fmla="*/ 980408 w 1727263"/>
                <a:gd name="connsiteY28" fmla="*/ 541687 h 595693"/>
                <a:gd name="connsiteX29" fmla="*/ 930117 w 1727263"/>
                <a:gd name="connsiteY29" fmla="*/ 537115 h 595693"/>
                <a:gd name="connsiteX30" fmla="*/ 930117 w 1727263"/>
                <a:gd name="connsiteY30" fmla="*/ 523208 h 595693"/>
                <a:gd name="connsiteX31" fmla="*/ 960025 w 1727263"/>
                <a:gd name="connsiteY31" fmla="*/ 515303 h 595693"/>
                <a:gd name="connsiteX32" fmla="*/ 983742 w 1727263"/>
                <a:gd name="connsiteY32" fmla="*/ 526637 h 595693"/>
                <a:gd name="connsiteX33" fmla="*/ 1008888 w 1727263"/>
                <a:gd name="connsiteY33" fmla="*/ 523780 h 595693"/>
                <a:gd name="connsiteX34" fmla="*/ 1042606 w 1727263"/>
                <a:gd name="connsiteY34" fmla="*/ 510064 h 595693"/>
                <a:gd name="connsiteX35" fmla="*/ 503205 w 1727263"/>
                <a:gd name="connsiteY35" fmla="*/ 460438 h 595693"/>
                <a:gd name="connsiteX36" fmla="*/ 575595 w 1727263"/>
                <a:gd name="connsiteY36" fmla="*/ 464249 h 595693"/>
                <a:gd name="connsiteX37" fmla="*/ 583977 w 1727263"/>
                <a:gd name="connsiteY37" fmla="*/ 448723 h 595693"/>
                <a:gd name="connsiteX38" fmla="*/ 653987 w 1727263"/>
                <a:gd name="connsiteY38" fmla="*/ 466820 h 595693"/>
                <a:gd name="connsiteX39" fmla="*/ 667702 w 1727263"/>
                <a:gd name="connsiteY39" fmla="*/ 491300 h 595693"/>
                <a:gd name="connsiteX40" fmla="*/ 724376 w 1727263"/>
                <a:gd name="connsiteY40" fmla="*/ 498158 h 595693"/>
                <a:gd name="connsiteX41" fmla="*/ 770763 w 1727263"/>
                <a:gd name="connsiteY41" fmla="*/ 520541 h 595693"/>
                <a:gd name="connsiteX42" fmla="*/ 727615 w 1727263"/>
                <a:gd name="connsiteY42" fmla="*/ 534924 h 595693"/>
                <a:gd name="connsiteX43" fmla="*/ 686086 w 1727263"/>
                <a:gd name="connsiteY43" fmla="*/ 519684 h 595693"/>
                <a:gd name="connsiteX44" fmla="*/ 651890 w 1727263"/>
                <a:gd name="connsiteY44" fmla="*/ 520732 h 595693"/>
                <a:gd name="connsiteX45" fmla="*/ 612648 w 1727263"/>
                <a:gd name="connsiteY45" fmla="*/ 517874 h 595693"/>
                <a:gd name="connsiteX46" fmla="*/ 577310 w 1727263"/>
                <a:gd name="connsiteY46" fmla="*/ 511016 h 595693"/>
                <a:gd name="connsiteX47" fmla="*/ 533495 w 1727263"/>
                <a:gd name="connsiteY47" fmla="*/ 496729 h 595693"/>
                <a:gd name="connsiteX48" fmla="*/ 505777 w 1727263"/>
                <a:gd name="connsiteY48" fmla="*/ 492919 h 595693"/>
                <a:gd name="connsiteX49" fmla="*/ 490061 w 1727263"/>
                <a:gd name="connsiteY49" fmla="*/ 497681 h 595693"/>
                <a:gd name="connsiteX50" fmla="*/ 421195 w 1727263"/>
                <a:gd name="connsiteY50" fmla="*/ 482060 h 595693"/>
                <a:gd name="connsiteX51" fmla="*/ 414624 w 1727263"/>
                <a:gd name="connsiteY51" fmla="*/ 465773 h 595693"/>
                <a:gd name="connsiteX52" fmla="*/ 379952 w 1727263"/>
                <a:gd name="connsiteY52" fmla="*/ 462915 h 595693"/>
                <a:gd name="connsiteX53" fmla="*/ 405860 w 1727263"/>
                <a:gd name="connsiteY53" fmla="*/ 426911 h 595693"/>
                <a:gd name="connsiteX54" fmla="*/ 451676 w 1727263"/>
                <a:gd name="connsiteY54" fmla="*/ 429196 h 595693"/>
                <a:gd name="connsiteX55" fmla="*/ 482155 w 1727263"/>
                <a:gd name="connsiteY55" fmla="*/ 443865 h 595693"/>
                <a:gd name="connsiteX56" fmla="*/ 497777 w 1727263"/>
                <a:gd name="connsiteY56" fmla="*/ 446723 h 595693"/>
                <a:gd name="connsiteX57" fmla="*/ 503205 w 1727263"/>
                <a:gd name="connsiteY57" fmla="*/ 460343 h 595693"/>
                <a:gd name="connsiteX58" fmla="*/ 1489138 w 1727263"/>
                <a:gd name="connsiteY58" fmla="*/ 439293 h 595693"/>
                <a:gd name="connsiteX59" fmla="*/ 1469707 w 1727263"/>
                <a:gd name="connsiteY59" fmla="*/ 464915 h 595693"/>
                <a:gd name="connsiteX60" fmla="*/ 1466088 w 1727263"/>
                <a:gd name="connsiteY60" fmla="*/ 436626 h 595693"/>
                <a:gd name="connsiteX61" fmla="*/ 1472851 w 1727263"/>
                <a:gd name="connsiteY61" fmla="*/ 423005 h 595693"/>
                <a:gd name="connsiteX62" fmla="*/ 1480756 w 1727263"/>
                <a:gd name="connsiteY62" fmla="*/ 410242 h 595693"/>
                <a:gd name="connsiteX63" fmla="*/ 1489424 w 1727263"/>
                <a:gd name="connsiteY63" fmla="*/ 421291 h 595693"/>
                <a:gd name="connsiteX64" fmla="*/ 1489138 w 1727263"/>
                <a:gd name="connsiteY64" fmla="*/ 439388 h 595693"/>
                <a:gd name="connsiteX65" fmla="*/ 1206722 w 1727263"/>
                <a:gd name="connsiteY65" fmla="*/ 335566 h 595693"/>
                <a:gd name="connsiteX66" fmla="*/ 1192530 w 1727263"/>
                <a:gd name="connsiteY66" fmla="*/ 348139 h 595693"/>
                <a:gd name="connsiteX67" fmla="*/ 1166431 w 1727263"/>
                <a:gd name="connsiteY67" fmla="*/ 341281 h 595693"/>
                <a:gd name="connsiteX68" fmla="*/ 1159001 w 1727263"/>
                <a:gd name="connsiteY68" fmla="*/ 325088 h 595693"/>
                <a:gd name="connsiteX69" fmla="*/ 1197292 w 1727263"/>
                <a:gd name="connsiteY69" fmla="*/ 323374 h 595693"/>
                <a:gd name="connsiteX70" fmla="*/ 1206722 w 1727263"/>
                <a:gd name="connsiteY70" fmla="*/ 335661 h 595693"/>
                <a:gd name="connsiteX71" fmla="*/ 1328547 w 1727263"/>
                <a:gd name="connsiteY71" fmla="*/ 321945 h 595693"/>
                <a:gd name="connsiteX72" fmla="*/ 1342263 w 1727263"/>
                <a:gd name="connsiteY72" fmla="*/ 350615 h 595693"/>
                <a:gd name="connsiteX73" fmla="*/ 1310354 w 1727263"/>
                <a:gd name="connsiteY73" fmla="*/ 335090 h 595693"/>
                <a:gd name="connsiteX74" fmla="*/ 1278827 w 1727263"/>
                <a:gd name="connsiteY74" fmla="*/ 331946 h 595693"/>
                <a:gd name="connsiteX75" fmla="*/ 1257586 w 1727263"/>
                <a:gd name="connsiteY75" fmla="*/ 334328 h 595693"/>
                <a:gd name="connsiteX76" fmla="*/ 1231488 w 1727263"/>
                <a:gd name="connsiteY76" fmla="*/ 332994 h 595693"/>
                <a:gd name="connsiteX77" fmla="*/ 1240536 w 1727263"/>
                <a:gd name="connsiteY77" fmla="*/ 312420 h 595693"/>
                <a:gd name="connsiteX78" fmla="*/ 1287113 w 1727263"/>
                <a:gd name="connsiteY78" fmla="*/ 310801 h 595693"/>
                <a:gd name="connsiteX79" fmla="*/ 1328642 w 1727263"/>
                <a:gd name="connsiteY79" fmla="*/ 321850 h 595693"/>
                <a:gd name="connsiteX80" fmla="*/ 1467136 w 1727263"/>
                <a:gd name="connsiteY80" fmla="*/ 248888 h 595693"/>
                <a:gd name="connsiteX81" fmla="*/ 1477613 w 1727263"/>
                <a:gd name="connsiteY81" fmla="*/ 309658 h 595693"/>
                <a:gd name="connsiteX82" fmla="*/ 1516666 w 1727263"/>
                <a:gd name="connsiteY82" fmla="*/ 332137 h 595693"/>
                <a:gd name="connsiteX83" fmla="*/ 1548194 w 1727263"/>
                <a:gd name="connsiteY83" fmla="*/ 292227 h 595693"/>
                <a:gd name="connsiteX84" fmla="*/ 1591532 w 1727263"/>
                <a:gd name="connsiteY84" fmla="*/ 269558 h 595693"/>
                <a:gd name="connsiteX85" fmla="*/ 1625060 w 1727263"/>
                <a:gd name="connsiteY85" fmla="*/ 269558 h 595693"/>
                <a:gd name="connsiteX86" fmla="*/ 1657350 w 1727263"/>
                <a:gd name="connsiteY86" fmla="*/ 282607 h 595693"/>
                <a:gd name="connsiteX87" fmla="*/ 1685353 w 1727263"/>
                <a:gd name="connsiteY87" fmla="*/ 296037 h 595693"/>
                <a:gd name="connsiteX88" fmla="*/ 1725930 w 1727263"/>
                <a:gd name="connsiteY88" fmla="*/ 303181 h 595693"/>
                <a:gd name="connsiteX89" fmla="*/ 1726597 w 1727263"/>
                <a:gd name="connsiteY89" fmla="*/ 425672 h 595693"/>
                <a:gd name="connsiteX90" fmla="*/ 1727263 w 1727263"/>
                <a:gd name="connsiteY90" fmla="*/ 548640 h 595693"/>
                <a:gd name="connsiteX91" fmla="*/ 1693544 w 1727263"/>
                <a:gd name="connsiteY91" fmla="*/ 517684 h 595693"/>
                <a:gd name="connsiteX92" fmla="*/ 1655159 w 1727263"/>
                <a:gd name="connsiteY92" fmla="*/ 509969 h 595693"/>
                <a:gd name="connsiteX93" fmla="*/ 1645825 w 1727263"/>
                <a:gd name="connsiteY93" fmla="*/ 520732 h 595693"/>
                <a:gd name="connsiteX94" fmla="*/ 1598009 w 1727263"/>
                <a:gd name="connsiteY94" fmla="*/ 521970 h 595693"/>
                <a:gd name="connsiteX95" fmla="*/ 1614011 w 1727263"/>
                <a:gd name="connsiteY95" fmla="*/ 491300 h 595693"/>
                <a:gd name="connsiteX96" fmla="*/ 1637823 w 1727263"/>
                <a:gd name="connsiteY96" fmla="*/ 480822 h 595693"/>
                <a:gd name="connsiteX97" fmla="*/ 1628013 w 1727263"/>
                <a:gd name="connsiteY97" fmla="*/ 439865 h 595693"/>
                <a:gd name="connsiteX98" fmla="*/ 1609820 w 1727263"/>
                <a:gd name="connsiteY98" fmla="*/ 408242 h 595693"/>
                <a:gd name="connsiteX99" fmla="*/ 1536573 w 1727263"/>
                <a:gd name="connsiteY99" fmla="*/ 376333 h 595693"/>
                <a:gd name="connsiteX100" fmla="*/ 1505426 w 1727263"/>
                <a:gd name="connsiteY100" fmla="*/ 373380 h 595693"/>
                <a:gd name="connsiteX101" fmla="*/ 1448752 w 1727263"/>
                <a:gd name="connsiteY101" fmla="*/ 338614 h 595693"/>
                <a:gd name="connsiteX102" fmla="*/ 1437608 w 1727263"/>
                <a:gd name="connsiteY102" fmla="*/ 356902 h 595693"/>
                <a:gd name="connsiteX103" fmla="*/ 1423035 w 1727263"/>
                <a:gd name="connsiteY103" fmla="*/ 360236 h 595693"/>
                <a:gd name="connsiteX104" fmla="*/ 1414367 w 1727263"/>
                <a:gd name="connsiteY104" fmla="*/ 346520 h 595693"/>
                <a:gd name="connsiteX105" fmla="*/ 1414367 w 1727263"/>
                <a:gd name="connsiteY105" fmla="*/ 330232 h 595693"/>
                <a:gd name="connsiteX106" fmla="*/ 1385411 w 1727263"/>
                <a:gd name="connsiteY106" fmla="*/ 311753 h 595693"/>
                <a:gd name="connsiteX107" fmla="*/ 1426083 w 1727263"/>
                <a:gd name="connsiteY107" fmla="*/ 298323 h 595693"/>
                <a:gd name="connsiteX108" fmla="*/ 1453038 w 1727263"/>
                <a:gd name="connsiteY108" fmla="*/ 298990 h 595693"/>
                <a:gd name="connsiteX109" fmla="*/ 1449800 w 1727263"/>
                <a:gd name="connsiteY109" fmla="*/ 288988 h 595693"/>
                <a:gd name="connsiteX110" fmla="*/ 1394556 w 1727263"/>
                <a:gd name="connsiteY110" fmla="*/ 288988 h 595693"/>
                <a:gd name="connsiteX111" fmla="*/ 1379601 w 1727263"/>
                <a:gd name="connsiteY111" fmla="*/ 266510 h 595693"/>
                <a:gd name="connsiteX112" fmla="*/ 1345882 w 1727263"/>
                <a:gd name="connsiteY112" fmla="*/ 259652 h 595693"/>
                <a:gd name="connsiteX113" fmla="*/ 1329881 w 1727263"/>
                <a:gd name="connsiteY113" fmla="*/ 241078 h 595693"/>
                <a:gd name="connsiteX114" fmla="*/ 1380839 w 1727263"/>
                <a:gd name="connsiteY114" fmla="*/ 232029 h 595693"/>
                <a:gd name="connsiteX115" fmla="*/ 1400270 w 1727263"/>
                <a:gd name="connsiteY115" fmla="*/ 219742 h 595693"/>
                <a:gd name="connsiteX116" fmla="*/ 1460849 w 1727263"/>
                <a:gd name="connsiteY116" fmla="*/ 235077 h 595693"/>
                <a:gd name="connsiteX117" fmla="*/ 1466945 w 1727263"/>
                <a:gd name="connsiteY117" fmla="*/ 248793 h 595693"/>
                <a:gd name="connsiteX118" fmla="*/ 1130903 w 1727263"/>
                <a:gd name="connsiteY118" fmla="*/ 152400 h 595693"/>
                <a:gd name="connsiteX119" fmla="*/ 1100613 w 1727263"/>
                <a:gd name="connsiteY119" fmla="*/ 189548 h 595693"/>
                <a:gd name="connsiteX120" fmla="*/ 1072229 w 1727263"/>
                <a:gd name="connsiteY120" fmla="*/ 196787 h 595693"/>
                <a:gd name="connsiteX121" fmla="*/ 1035844 w 1727263"/>
                <a:gd name="connsiteY121" fmla="*/ 189548 h 595693"/>
                <a:gd name="connsiteX122" fmla="*/ 972884 w 1727263"/>
                <a:gd name="connsiteY122" fmla="*/ 191453 h 595693"/>
                <a:gd name="connsiteX123" fmla="*/ 939832 w 1727263"/>
                <a:gd name="connsiteY123" fmla="*/ 196882 h 595693"/>
                <a:gd name="connsiteX124" fmla="*/ 934402 w 1727263"/>
                <a:gd name="connsiteY124" fmla="*/ 225266 h 595693"/>
                <a:gd name="connsiteX125" fmla="*/ 968217 w 1727263"/>
                <a:gd name="connsiteY125" fmla="*/ 258699 h 595693"/>
                <a:gd name="connsiteX126" fmla="*/ 988600 w 1727263"/>
                <a:gd name="connsiteY126" fmla="*/ 241745 h 595693"/>
                <a:gd name="connsiteX127" fmla="*/ 1059084 w 1727263"/>
                <a:gd name="connsiteY127" fmla="*/ 228981 h 595693"/>
                <a:gd name="connsiteX128" fmla="*/ 1055941 w 1727263"/>
                <a:gd name="connsiteY128" fmla="*/ 246221 h 595693"/>
                <a:gd name="connsiteX129" fmla="*/ 1039463 w 1727263"/>
                <a:gd name="connsiteY129" fmla="*/ 240792 h 595693"/>
                <a:gd name="connsiteX130" fmla="*/ 1022985 w 1727263"/>
                <a:gd name="connsiteY130" fmla="*/ 262795 h 595693"/>
                <a:gd name="connsiteX131" fmla="*/ 989743 w 1727263"/>
                <a:gd name="connsiteY131" fmla="*/ 277368 h 595693"/>
                <a:gd name="connsiteX132" fmla="*/ 1025462 w 1727263"/>
                <a:gd name="connsiteY132" fmla="*/ 325469 h 595693"/>
                <a:gd name="connsiteX133" fmla="*/ 1018603 w 1727263"/>
                <a:gd name="connsiteY133" fmla="*/ 338423 h 595693"/>
                <a:gd name="connsiteX134" fmla="*/ 1052513 w 1727263"/>
                <a:gd name="connsiteY134" fmla="*/ 381667 h 595693"/>
                <a:gd name="connsiteX135" fmla="*/ 1052227 w 1727263"/>
                <a:gd name="connsiteY135" fmla="*/ 406432 h 595693"/>
                <a:gd name="connsiteX136" fmla="*/ 1032034 w 1727263"/>
                <a:gd name="connsiteY136" fmla="*/ 417481 h 595693"/>
                <a:gd name="connsiteX137" fmla="*/ 1017175 w 1727263"/>
                <a:gd name="connsiteY137" fmla="*/ 404241 h 595693"/>
                <a:gd name="connsiteX138" fmla="*/ 1035462 w 1727263"/>
                <a:gd name="connsiteY138" fmla="*/ 373571 h 595693"/>
                <a:gd name="connsiteX139" fmla="*/ 998410 w 1727263"/>
                <a:gd name="connsiteY139" fmla="*/ 387953 h 595693"/>
                <a:gd name="connsiteX140" fmla="*/ 988980 w 1727263"/>
                <a:gd name="connsiteY140" fmla="*/ 377571 h 595693"/>
                <a:gd name="connsiteX141" fmla="*/ 993838 w 1727263"/>
                <a:gd name="connsiteY141" fmla="*/ 363188 h 595693"/>
                <a:gd name="connsiteX142" fmla="*/ 966597 w 1727263"/>
                <a:gd name="connsiteY142" fmla="*/ 341090 h 595693"/>
                <a:gd name="connsiteX143" fmla="*/ 969455 w 1727263"/>
                <a:gd name="connsiteY143" fmla="*/ 304419 h 595693"/>
                <a:gd name="connsiteX144" fmla="*/ 944309 w 1727263"/>
                <a:gd name="connsiteY144" fmla="*/ 315849 h 595693"/>
                <a:gd name="connsiteX145" fmla="*/ 947547 w 1727263"/>
                <a:gd name="connsiteY145" fmla="*/ 359664 h 595693"/>
                <a:gd name="connsiteX146" fmla="*/ 949071 w 1727263"/>
                <a:gd name="connsiteY146" fmla="*/ 413385 h 595693"/>
                <a:gd name="connsiteX147" fmla="*/ 925068 w 1727263"/>
                <a:gd name="connsiteY147" fmla="*/ 418910 h 595693"/>
                <a:gd name="connsiteX148" fmla="*/ 908876 w 1727263"/>
                <a:gd name="connsiteY148" fmla="*/ 407861 h 595693"/>
                <a:gd name="connsiteX149" fmla="*/ 919638 w 1727263"/>
                <a:gd name="connsiteY149" fmla="*/ 373380 h 595693"/>
                <a:gd name="connsiteX150" fmla="*/ 913828 w 1727263"/>
                <a:gd name="connsiteY150" fmla="*/ 337185 h 595693"/>
                <a:gd name="connsiteX151" fmla="*/ 897922 w 1727263"/>
                <a:gd name="connsiteY151" fmla="*/ 336899 h 595693"/>
                <a:gd name="connsiteX152" fmla="*/ 886206 w 1727263"/>
                <a:gd name="connsiteY152" fmla="*/ 311182 h 595693"/>
                <a:gd name="connsiteX153" fmla="*/ 901826 w 1727263"/>
                <a:gd name="connsiteY153" fmla="*/ 286512 h 595693"/>
                <a:gd name="connsiteX154" fmla="*/ 907256 w 1727263"/>
                <a:gd name="connsiteY154" fmla="*/ 256699 h 595693"/>
                <a:gd name="connsiteX155" fmla="*/ 926211 w 1727263"/>
                <a:gd name="connsiteY155" fmla="*/ 200120 h 595693"/>
                <a:gd name="connsiteX156" fmla="*/ 934116 w 1727263"/>
                <a:gd name="connsiteY156" fmla="*/ 184595 h 595693"/>
                <a:gd name="connsiteX157" fmla="*/ 966215 w 1727263"/>
                <a:gd name="connsiteY157" fmla="*/ 156686 h 595693"/>
                <a:gd name="connsiteX158" fmla="*/ 995744 w 1727263"/>
                <a:gd name="connsiteY158" fmla="*/ 167735 h 595693"/>
                <a:gd name="connsiteX159" fmla="*/ 1043463 w 1727263"/>
                <a:gd name="connsiteY159" fmla="*/ 172974 h 595693"/>
                <a:gd name="connsiteX160" fmla="*/ 1086802 w 1727263"/>
                <a:gd name="connsiteY160" fmla="*/ 171355 h 595693"/>
                <a:gd name="connsiteX161" fmla="*/ 1124141 w 1727263"/>
                <a:gd name="connsiteY161" fmla="*/ 144113 h 595693"/>
                <a:gd name="connsiteX162" fmla="*/ 1130712 w 1727263"/>
                <a:gd name="connsiteY162" fmla="*/ 152305 h 595693"/>
                <a:gd name="connsiteX163" fmla="*/ 1261206 w 1727263"/>
                <a:gd name="connsiteY163" fmla="*/ 163163 h 595693"/>
                <a:gd name="connsiteX164" fmla="*/ 1259205 w 1727263"/>
                <a:gd name="connsiteY164" fmla="*/ 195929 h 595693"/>
                <a:gd name="connsiteX165" fmla="*/ 1239679 w 1727263"/>
                <a:gd name="connsiteY165" fmla="*/ 192310 h 595693"/>
                <a:gd name="connsiteX166" fmla="*/ 1233869 w 1727263"/>
                <a:gd name="connsiteY166" fmla="*/ 215075 h 595693"/>
                <a:gd name="connsiteX167" fmla="*/ 1249489 w 1727263"/>
                <a:gd name="connsiteY167" fmla="*/ 234887 h 595693"/>
                <a:gd name="connsiteX168" fmla="*/ 1238821 w 1727263"/>
                <a:gd name="connsiteY168" fmla="*/ 239363 h 595693"/>
                <a:gd name="connsiteX169" fmla="*/ 1223581 w 1727263"/>
                <a:gd name="connsiteY169" fmla="*/ 215646 h 595693"/>
                <a:gd name="connsiteX170" fmla="*/ 1212438 w 1727263"/>
                <a:gd name="connsiteY170" fmla="*/ 167640 h 595693"/>
                <a:gd name="connsiteX171" fmla="*/ 1219962 w 1727263"/>
                <a:gd name="connsiteY171" fmla="*/ 137636 h 595693"/>
                <a:gd name="connsiteX172" fmla="*/ 1232535 w 1727263"/>
                <a:gd name="connsiteY172" fmla="*/ 124016 h 595693"/>
                <a:gd name="connsiteX173" fmla="*/ 1235201 w 1727263"/>
                <a:gd name="connsiteY173" fmla="*/ 144494 h 595693"/>
                <a:gd name="connsiteX174" fmla="*/ 1257586 w 1727263"/>
                <a:gd name="connsiteY174" fmla="*/ 147733 h 595693"/>
                <a:gd name="connsiteX175" fmla="*/ 1261206 w 1727263"/>
                <a:gd name="connsiteY175" fmla="*/ 163259 h 595693"/>
                <a:gd name="connsiteX176" fmla="*/ 852774 w 1727263"/>
                <a:gd name="connsiteY176" fmla="*/ 137065 h 595693"/>
                <a:gd name="connsiteX177" fmla="*/ 895064 w 1727263"/>
                <a:gd name="connsiteY177" fmla="*/ 171831 h 595693"/>
                <a:gd name="connsiteX178" fmla="*/ 850297 w 1727263"/>
                <a:gd name="connsiteY178" fmla="*/ 176308 h 595693"/>
                <a:gd name="connsiteX179" fmla="*/ 837628 w 1727263"/>
                <a:gd name="connsiteY179" fmla="*/ 201930 h 595693"/>
                <a:gd name="connsiteX180" fmla="*/ 839248 w 1727263"/>
                <a:gd name="connsiteY180" fmla="*/ 235839 h 595693"/>
                <a:gd name="connsiteX181" fmla="*/ 802863 w 1727263"/>
                <a:gd name="connsiteY181" fmla="*/ 261557 h 595693"/>
                <a:gd name="connsiteX182" fmla="*/ 802100 w 1727263"/>
                <a:gd name="connsiteY182" fmla="*/ 298895 h 595693"/>
                <a:gd name="connsiteX183" fmla="*/ 787526 w 1727263"/>
                <a:gd name="connsiteY183" fmla="*/ 356426 h 595693"/>
                <a:gd name="connsiteX184" fmla="*/ 782002 w 1727263"/>
                <a:gd name="connsiteY184" fmla="*/ 343091 h 595693"/>
                <a:gd name="connsiteX185" fmla="*/ 739044 w 1727263"/>
                <a:gd name="connsiteY185" fmla="*/ 360045 h 595693"/>
                <a:gd name="connsiteX186" fmla="*/ 724091 w 1727263"/>
                <a:gd name="connsiteY186" fmla="*/ 336995 h 595693"/>
                <a:gd name="connsiteX187" fmla="*/ 697134 w 1727263"/>
                <a:gd name="connsiteY187" fmla="*/ 334804 h 595693"/>
                <a:gd name="connsiteX188" fmla="*/ 678275 w 1727263"/>
                <a:gd name="connsiteY188" fmla="*/ 322802 h 595693"/>
                <a:gd name="connsiteX189" fmla="*/ 633413 w 1727263"/>
                <a:gd name="connsiteY189" fmla="*/ 336233 h 595693"/>
                <a:gd name="connsiteX190" fmla="*/ 619696 w 1727263"/>
                <a:gd name="connsiteY190" fmla="*/ 318040 h 595693"/>
                <a:gd name="connsiteX191" fmla="*/ 594931 w 1727263"/>
                <a:gd name="connsiteY191" fmla="*/ 320040 h 595693"/>
                <a:gd name="connsiteX192" fmla="*/ 563784 w 1727263"/>
                <a:gd name="connsiteY192" fmla="*/ 315754 h 595693"/>
                <a:gd name="connsiteX193" fmla="*/ 557974 w 1727263"/>
                <a:gd name="connsiteY193" fmla="*/ 265367 h 595693"/>
                <a:gd name="connsiteX194" fmla="*/ 539115 w 1727263"/>
                <a:gd name="connsiteY194" fmla="*/ 254984 h 595693"/>
                <a:gd name="connsiteX195" fmla="*/ 520922 w 1727263"/>
                <a:gd name="connsiteY195" fmla="*/ 222885 h 595693"/>
                <a:gd name="connsiteX196" fmla="*/ 515684 w 1727263"/>
                <a:gd name="connsiteY196" fmla="*/ 190024 h 595693"/>
                <a:gd name="connsiteX197" fmla="*/ 520160 w 1727263"/>
                <a:gd name="connsiteY197" fmla="*/ 155258 h 595693"/>
                <a:gd name="connsiteX198" fmla="*/ 542639 w 1727263"/>
                <a:gd name="connsiteY198" fmla="*/ 130302 h 595693"/>
                <a:gd name="connsiteX199" fmla="*/ 548926 w 1727263"/>
                <a:gd name="connsiteY199" fmla="*/ 155353 h 595693"/>
                <a:gd name="connsiteX200" fmla="*/ 574834 w 1727263"/>
                <a:gd name="connsiteY200" fmla="*/ 176498 h 595693"/>
                <a:gd name="connsiteX201" fmla="*/ 599218 w 1727263"/>
                <a:gd name="connsiteY201" fmla="*/ 168783 h 595693"/>
                <a:gd name="connsiteX202" fmla="*/ 623315 w 1727263"/>
                <a:gd name="connsiteY202" fmla="*/ 171450 h 595693"/>
                <a:gd name="connsiteX203" fmla="*/ 645319 w 1727263"/>
                <a:gd name="connsiteY203" fmla="*/ 152495 h 595693"/>
                <a:gd name="connsiteX204" fmla="*/ 663417 w 1727263"/>
                <a:gd name="connsiteY204" fmla="*/ 149257 h 595693"/>
                <a:gd name="connsiteX205" fmla="*/ 699135 w 1727263"/>
                <a:gd name="connsiteY205" fmla="*/ 159734 h 595693"/>
                <a:gd name="connsiteX206" fmla="*/ 729996 w 1727263"/>
                <a:gd name="connsiteY206" fmla="*/ 151829 h 595693"/>
                <a:gd name="connsiteX207" fmla="*/ 749426 w 1727263"/>
                <a:gd name="connsiteY207" fmla="*/ 99536 h 595693"/>
                <a:gd name="connsiteX208" fmla="*/ 764000 w 1727263"/>
                <a:gd name="connsiteY208" fmla="*/ 86487 h 595693"/>
                <a:gd name="connsiteX209" fmla="*/ 777049 w 1727263"/>
                <a:gd name="connsiteY209" fmla="*/ 43815 h 595693"/>
                <a:gd name="connsiteX210" fmla="*/ 820388 w 1727263"/>
                <a:gd name="connsiteY210" fmla="*/ 43815 h 595693"/>
                <a:gd name="connsiteX211" fmla="*/ 853154 w 1727263"/>
                <a:gd name="connsiteY211" fmla="*/ 50102 h 595693"/>
                <a:gd name="connsiteX212" fmla="*/ 831723 w 1727263"/>
                <a:gd name="connsiteY212" fmla="*/ 84011 h 595693"/>
                <a:gd name="connsiteX213" fmla="*/ 859441 w 1727263"/>
                <a:gd name="connsiteY213" fmla="*/ 119539 h 595693"/>
                <a:gd name="connsiteX214" fmla="*/ 852869 w 1727263"/>
                <a:gd name="connsiteY214" fmla="*/ 136779 h 595693"/>
                <a:gd name="connsiteX215" fmla="*/ 397287 w 1727263"/>
                <a:gd name="connsiteY215" fmla="*/ 425482 h 595693"/>
                <a:gd name="connsiteX216" fmla="*/ 355568 w 1727263"/>
                <a:gd name="connsiteY216" fmla="*/ 426244 h 595693"/>
                <a:gd name="connsiteX217" fmla="*/ 323755 w 1727263"/>
                <a:gd name="connsiteY217" fmla="*/ 394716 h 595693"/>
                <a:gd name="connsiteX218" fmla="*/ 275273 w 1727263"/>
                <a:gd name="connsiteY218" fmla="*/ 364141 h 595693"/>
                <a:gd name="connsiteX219" fmla="*/ 259080 w 1727263"/>
                <a:gd name="connsiteY219" fmla="*/ 341376 h 595693"/>
                <a:gd name="connsiteX220" fmla="*/ 230505 w 1727263"/>
                <a:gd name="connsiteY220" fmla="*/ 310801 h 595693"/>
                <a:gd name="connsiteX221" fmla="*/ 211741 w 1727263"/>
                <a:gd name="connsiteY221" fmla="*/ 282607 h 595693"/>
                <a:gd name="connsiteX222" fmla="*/ 183070 w 1727263"/>
                <a:gd name="connsiteY222" fmla="*/ 230029 h 595693"/>
                <a:gd name="connsiteX223" fmla="*/ 149923 w 1727263"/>
                <a:gd name="connsiteY223" fmla="*/ 198787 h 595693"/>
                <a:gd name="connsiteX224" fmla="*/ 138874 w 1727263"/>
                <a:gd name="connsiteY224" fmla="*/ 166592 h 595693"/>
                <a:gd name="connsiteX225" fmla="*/ 124968 w 1727263"/>
                <a:gd name="connsiteY225" fmla="*/ 137351 h 595693"/>
                <a:gd name="connsiteX226" fmla="*/ 90869 w 1727263"/>
                <a:gd name="connsiteY226" fmla="*/ 113729 h 595693"/>
                <a:gd name="connsiteX227" fmla="*/ 71056 w 1727263"/>
                <a:gd name="connsiteY227" fmla="*/ 81534 h 595693"/>
                <a:gd name="connsiteX228" fmla="*/ 42672 w 1727263"/>
                <a:gd name="connsiteY228" fmla="*/ 60484 h 595693"/>
                <a:gd name="connsiteX229" fmla="*/ 3334 w 1727263"/>
                <a:gd name="connsiteY229" fmla="*/ 19145 h 595693"/>
                <a:gd name="connsiteX230" fmla="*/ 0 w 1727263"/>
                <a:gd name="connsiteY230" fmla="*/ 0 h 595693"/>
                <a:gd name="connsiteX231" fmla="*/ 24383 w 1727263"/>
                <a:gd name="connsiteY231" fmla="*/ 1524 h 595693"/>
                <a:gd name="connsiteX232" fmla="*/ 82867 w 1727263"/>
                <a:gd name="connsiteY232" fmla="*/ 8763 h 595693"/>
                <a:gd name="connsiteX233" fmla="*/ 116300 w 1727263"/>
                <a:gd name="connsiteY233" fmla="*/ 45434 h 595693"/>
                <a:gd name="connsiteX234" fmla="*/ 145542 w 1727263"/>
                <a:gd name="connsiteY234" fmla="*/ 70866 h 595693"/>
                <a:gd name="connsiteX235" fmla="*/ 166401 w 1727263"/>
                <a:gd name="connsiteY235" fmla="*/ 86487 h 595693"/>
                <a:gd name="connsiteX236" fmla="*/ 202216 w 1727263"/>
                <a:gd name="connsiteY236" fmla="*/ 126873 h 595693"/>
                <a:gd name="connsiteX237" fmla="*/ 240602 w 1727263"/>
                <a:gd name="connsiteY237" fmla="*/ 127445 h 595693"/>
                <a:gd name="connsiteX238" fmla="*/ 272415 w 1727263"/>
                <a:gd name="connsiteY238" fmla="*/ 153162 h 595693"/>
                <a:gd name="connsiteX239" fmla="*/ 294227 w 1727263"/>
                <a:gd name="connsiteY239" fmla="*/ 184595 h 595693"/>
                <a:gd name="connsiteX240" fmla="*/ 322898 w 1727263"/>
                <a:gd name="connsiteY240" fmla="*/ 201740 h 595693"/>
                <a:gd name="connsiteX241" fmla="*/ 307848 w 1727263"/>
                <a:gd name="connsiteY241" fmla="*/ 232315 h 595693"/>
                <a:gd name="connsiteX242" fmla="*/ 329565 w 1727263"/>
                <a:gd name="connsiteY242" fmla="*/ 245364 h 595693"/>
                <a:gd name="connsiteX243" fmla="*/ 343186 w 1727263"/>
                <a:gd name="connsiteY243" fmla="*/ 246317 h 595693"/>
                <a:gd name="connsiteX244" fmla="*/ 349662 w 1727263"/>
                <a:gd name="connsiteY244" fmla="*/ 272415 h 595693"/>
                <a:gd name="connsiteX245" fmla="*/ 362902 w 1727263"/>
                <a:gd name="connsiteY245" fmla="*/ 293465 h 595693"/>
                <a:gd name="connsiteX246" fmla="*/ 390620 w 1727263"/>
                <a:gd name="connsiteY246" fmla="*/ 296799 h 595693"/>
                <a:gd name="connsiteX247" fmla="*/ 408908 w 1727263"/>
                <a:gd name="connsiteY247" fmla="*/ 320516 h 595693"/>
                <a:gd name="connsiteX248" fmla="*/ 399478 w 1727263"/>
                <a:gd name="connsiteY248" fmla="*/ 367284 h 595693"/>
                <a:gd name="connsiteX249" fmla="*/ 397287 w 1727263"/>
                <a:gd name="connsiteY249" fmla="*/ 425387 h 59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27263" h="595693" extrusionOk="0">
                  <a:moveTo>
                    <a:pt x="959930" y="591312"/>
                  </a:moveTo>
                  <a:lnTo>
                    <a:pt x="944023" y="591884"/>
                  </a:lnTo>
                  <a:lnTo>
                    <a:pt x="893921" y="565499"/>
                  </a:lnTo>
                  <a:lnTo>
                    <a:pt x="929069" y="557975"/>
                  </a:lnTo>
                  <a:lnTo>
                    <a:pt x="948880" y="569405"/>
                  </a:lnTo>
                  <a:lnTo>
                    <a:pt x="962120" y="581025"/>
                  </a:lnTo>
                  <a:lnTo>
                    <a:pt x="959930" y="591407"/>
                  </a:lnTo>
                  <a:close/>
                  <a:moveTo>
                    <a:pt x="1100424" y="587502"/>
                  </a:moveTo>
                  <a:lnTo>
                    <a:pt x="1068134" y="595694"/>
                  </a:lnTo>
                  <a:lnTo>
                    <a:pt x="1063562" y="591217"/>
                  </a:lnTo>
                  <a:lnTo>
                    <a:pt x="1066895" y="578263"/>
                  </a:lnTo>
                  <a:lnTo>
                    <a:pt x="1083183" y="555212"/>
                  </a:lnTo>
                  <a:lnTo>
                    <a:pt x="1120521" y="540163"/>
                  </a:lnTo>
                  <a:lnTo>
                    <a:pt x="1124331" y="547688"/>
                  </a:lnTo>
                  <a:lnTo>
                    <a:pt x="1124998" y="559308"/>
                  </a:lnTo>
                  <a:lnTo>
                    <a:pt x="1100519" y="587502"/>
                  </a:lnTo>
                  <a:close/>
                  <a:moveTo>
                    <a:pt x="853630" y="510064"/>
                  </a:moveTo>
                  <a:lnTo>
                    <a:pt x="867251" y="520160"/>
                  </a:lnTo>
                  <a:lnTo>
                    <a:pt x="890588" y="517017"/>
                  </a:lnTo>
                  <a:lnTo>
                    <a:pt x="900017" y="533210"/>
                  </a:lnTo>
                  <a:lnTo>
                    <a:pt x="856393" y="540734"/>
                  </a:lnTo>
                  <a:lnTo>
                    <a:pt x="830295" y="545878"/>
                  </a:lnTo>
                  <a:lnTo>
                    <a:pt x="809911" y="545592"/>
                  </a:lnTo>
                  <a:lnTo>
                    <a:pt x="822865" y="523875"/>
                  </a:lnTo>
                  <a:lnTo>
                    <a:pt x="843629" y="523589"/>
                  </a:lnTo>
                  <a:lnTo>
                    <a:pt x="853726" y="509969"/>
                  </a:lnTo>
                  <a:close/>
                  <a:moveTo>
                    <a:pt x="1042606" y="509969"/>
                  </a:moveTo>
                  <a:lnTo>
                    <a:pt x="1037082" y="531019"/>
                  </a:lnTo>
                  <a:lnTo>
                    <a:pt x="980408" y="541687"/>
                  </a:lnTo>
                  <a:lnTo>
                    <a:pt x="930117" y="537115"/>
                  </a:lnTo>
                  <a:lnTo>
                    <a:pt x="930117" y="523208"/>
                  </a:lnTo>
                  <a:cubicBezTo>
                    <a:pt x="930117" y="523208"/>
                    <a:pt x="960025" y="515303"/>
                    <a:pt x="960025" y="515303"/>
                  </a:cubicBezTo>
                  <a:lnTo>
                    <a:pt x="983742" y="526637"/>
                  </a:lnTo>
                  <a:lnTo>
                    <a:pt x="1008888" y="523780"/>
                  </a:lnTo>
                  <a:lnTo>
                    <a:pt x="1042606" y="510064"/>
                  </a:lnTo>
                  <a:close/>
                  <a:moveTo>
                    <a:pt x="503205" y="460438"/>
                  </a:moveTo>
                  <a:lnTo>
                    <a:pt x="575595" y="464249"/>
                  </a:lnTo>
                  <a:lnTo>
                    <a:pt x="583977" y="448723"/>
                  </a:lnTo>
                  <a:lnTo>
                    <a:pt x="653987" y="466820"/>
                  </a:lnTo>
                  <a:lnTo>
                    <a:pt x="667702" y="491300"/>
                  </a:lnTo>
                  <a:lnTo>
                    <a:pt x="724376" y="498158"/>
                  </a:lnTo>
                  <a:lnTo>
                    <a:pt x="770763" y="520541"/>
                  </a:lnTo>
                  <a:lnTo>
                    <a:pt x="727615" y="534924"/>
                  </a:lnTo>
                  <a:lnTo>
                    <a:pt x="686086" y="519684"/>
                  </a:lnTo>
                  <a:lnTo>
                    <a:pt x="651890" y="520732"/>
                  </a:lnTo>
                  <a:lnTo>
                    <a:pt x="612648" y="517874"/>
                  </a:lnTo>
                  <a:lnTo>
                    <a:pt x="577310" y="511016"/>
                  </a:lnTo>
                  <a:lnTo>
                    <a:pt x="533495" y="496729"/>
                  </a:lnTo>
                  <a:lnTo>
                    <a:pt x="505777" y="492919"/>
                  </a:lnTo>
                  <a:lnTo>
                    <a:pt x="490061" y="497681"/>
                  </a:lnTo>
                  <a:lnTo>
                    <a:pt x="421195" y="482060"/>
                  </a:lnTo>
                  <a:lnTo>
                    <a:pt x="414624" y="465773"/>
                  </a:lnTo>
                  <a:lnTo>
                    <a:pt x="379952" y="462915"/>
                  </a:lnTo>
                  <a:lnTo>
                    <a:pt x="405860" y="426911"/>
                  </a:lnTo>
                  <a:lnTo>
                    <a:pt x="451676" y="429196"/>
                  </a:lnTo>
                  <a:lnTo>
                    <a:pt x="482155" y="443865"/>
                  </a:lnTo>
                  <a:lnTo>
                    <a:pt x="497777" y="446723"/>
                  </a:lnTo>
                  <a:lnTo>
                    <a:pt x="503205" y="460343"/>
                  </a:lnTo>
                  <a:close/>
                  <a:moveTo>
                    <a:pt x="1489138" y="439293"/>
                  </a:moveTo>
                  <a:lnTo>
                    <a:pt x="1469707" y="464915"/>
                  </a:lnTo>
                  <a:lnTo>
                    <a:pt x="1466088" y="436626"/>
                  </a:lnTo>
                  <a:lnTo>
                    <a:pt x="1472851" y="423005"/>
                  </a:lnTo>
                  <a:lnTo>
                    <a:pt x="1480756" y="410242"/>
                  </a:lnTo>
                  <a:lnTo>
                    <a:pt x="1489424" y="421291"/>
                  </a:lnTo>
                  <a:lnTo>
                    <a:pt x="1489138" y="439388"/>
                  </a:lnTo>
                  <a:close/>
                  <a:moveTo>
                    <a:pt x="1206722" y="335566"/>
                  </a:moveTo>
                  <a:lnTo>
                    <a:pt x="1192530" y="348139"/>
                  </a:lnTo>
                  <a:lnTo>
                    <a:pt x="1166431" y="341281"/>
                  </a:lnTo>
                  <a:lnTo>
                    <a:pt x="1159001" y="325088"/>
                  </a:lnTo>
                  <a:lnTo>
                    <a:pt x="1197292" y="323374"/>
                  </a:lnTo>
                  <a:lnTo>
                    <a:pt x="1206722" y="335661"/>
                  </a:lnTo>
                  <a:close/>
                  <a:moveTo>
                    <a:pt x="1328547" y="321945"/>
                  </a:moveTo>
                  <a:lnTo>
                    <a:pt x="1342263" y="350615"/>
                  </a:lnTo>
                  <a:lnTo>
                    <a:pt x="1310354" y="335090"/>
                  </a:lnTo>
                  <a:lnTo>
                    <a:pt x="1278827" y="331946"/>
                  </a:lnTo>
                  <a:lnTo>
                    <a:pt x="1257586" y="334328"/>
                  </a:lnTo>
                  <a:lnTo>
                    <a:pt x="1231488" y="332994"/>
                  </a:lnTo>
                  <a:lnTo>
                    <a:pt x="1240536" y="312420"/>
                  </a:lnTo>
                  <a:lnTo>
                    <a:pt x="1287113" y="310801"/>
                  </a:lnTo>
                  <a:lnTo>
                    <a:pt x="1328642" y="321850"/>
                  </a:lnTo>
                  <a:close/>
                  <a:moveTo>
                    <a:pt x="1467136" y="248888"/>
                  </a:moveTo>
                  <a:lnTo>
                    <a:pt x="1477613" y="309658"/>
                  </a:lnTo>
                  <a:lnTo>
                    <a:pt x="1516666" y="332137"/>
                  </a:lnTo>
                  <a:lnTo>
                    <a:pt x="1548194" y="292227"/>
                  </a:lnTo>
                  <a:lnTo>
                    <a:pt x="1591532" y="269558"/>
                  </a:lnTo>
                  <a:lnTo>
                    <a:pt x="1625060" y="269558"/>
                  </a:lnTo>
                  <a:lnTo>
                    <a:pt x="1657350" y="282607"/>
                  </a:lnTo>
                  <a:lnTo>
                    <a:pt x="1685353" y="296037"/>
                  </a:lnTo>
                  <a:lnTo>
                    <a:pt x="1725930" y="303181"/>
                  </a:lnTo>
                  <a:lnTo>
                    <a:pt x="1726597" y="425672"/>
                  </a:lnTo>
                  <a:lnTo>
                    <a:pt x="1727263" y="548640"/>
                  </a:lnTo>
                  <a:lnTo>
                    <a:pt x="1693544" y="517684"/>
                  </a:lnTo>
                  <a:lnTo>
                    <a:pt x="1655159" y="509969"/>
                  </a:lnTo>
                  <a:lnTo>
                    <a:pt x="1645825" y="520732"/>
                  </a:lnTo>
                  <a:lnTo>
                    <a:pt x="1598009" y="521970"/>
                  </a:lnTo>
                  <a:lnTo>
                    <a:pt x="1614011" y="491300"/>
                  </a:lnTo>
                  <a:lnTo>
                    <a:pt x="1637823" y="480822"/>
                  </a:lnTo>
                  <a:lnTo>
                    <a:pt x="1628013" y="439865"/>
                  </a:lnTo>
                  <a:lnTo>
                    <a:pt x="1609820" y="408242"/>
                  </a:lnTo>
                  <a:lnTo>
                    <a:pt x="1536573" y="376333"/>
                  </a:lnTo>
                  <a:lnTo>
                    <a:pt x="1505426" y="373380"/>
                  </a:lnTo>
                  <a:lnTo>
                    <a:pt x="1448752" y="338614"/>
                  </a:lnTo>
                  <a:lnTo>
                    <a:pt x="1437608" y="356902"/>
                  </a:lnTo>
                  <a:lnTo>
                    <a:pt x="1423035" y="360236"/>
                  </a:lnTo>
                  <a:lnTo>
                    <a:pt x="1414367" y="346520"/>
                  </a:lnTo>
                  <a:lnTo>
                    <a:pt x="1414367" y="330232"/>
                  </a:lnTo>
                  <a:cubicBezTo>
                    <a:pt x="1414367" y="330232"/>
                    <a:pt x="1385411" y="311753"/>
                    <a:pt x="1385411" y="311753"/>
                  </a:cubicBezTo>
                  <a:lnTo>
                    <a:pt x="1426083" y="298323"/>
                  </a:lnTo>
                  <a:lnTo>
                    <a:pt x="1453038" y="298990"/>
                  </a:lnTo>
                  <a:lnTo>
                    <a:pt x="1449800" y="288988"/>
                  </a:lnTo>
                  <a:lnTo>
                    <a:pt x="1394556" y="288988"/>
                  </a:lnTo>
                  <a:cubicBezTo>
                    <a:pt x="1394556" y="288988"/>
                    <a:pt x="1379601" y="266510"/>
                    <a:pt x="1379601" y="266510"/>
                  </a:cubicBezTo>
                  <a:lnTo>
                    <a:pt x="1345882" y="259652"/>
                  </a:lnTo>
                  <a:lnTo>
                    <a:pt x="1329881" y="241078"/>
                  </a:lnTo>
                  <a:lnTo>
                    <a:pt x="1380839" y="232029"/>
                  </a:lnTo>
                  <a:lnTo>
                    <a:pt x="1400270" y="219742"/>
                  </a:lnTo>
                  <a:lnTo>
                    <a:pt x="1460849" y="235077"/>
                  </a:lnTo>
                  <a:lnTo>
                    <a:pt x="1466945" y="248793"/>
                  </a:lnTo>
                  <a:close/>
                  <a:moveTo>
                    <a:pt x="1130903" y="152400"/>
                  </a:moveTo>
                  <a:lnTo>
                    <a:pt x="1100613" y="189548"/>
                  </a:lnTo>
                  <a:lnTo>
                    <a:pt x="1072229" y="196787"/>
                  </a:lnTo>
                  <a:lnTo>
                    <a:pt x="1035844" y="189548"/>
                  </a:lnTo>
                  <a:lnTo>
                    <a:pt x="972884" y="191453"/>
                  </a:lnTo>
                  <a:lnTo>
                    <a:pt x="939832" y="196882"/>
                  </a:lnTo>
                  <a:lnTo>
                    <a:pt x="934402" y="225266"/>
                  </a:lnTo>
                  <a:lnTo>
                    <a:pt x="968217" y="258699"/>
                  </a:lnTo>
                  <a:lnTo>
                    <a:pt x="988600" y="241745"/>
                  </a:lnTo>
                  <a:lnTo>
                    <a:pt x="1059084" y="228981"/>
                  </a:lnTo>
                  <a:lnTo>
                    <a:pt x="1055941" y="246221"/>
                  </a:lnTo>
                  <a:lnTo>
                    <a:pt x="1039463" y="240792"/>
                  </a:lnTo>
                  <a:lnTo>
                    <a:pt x="1022985" y="262795"/>
                  </a:lnTo>
                  <a:lnTo>
                    <a:pt x="989743" y="277368"/>
                  </a:lnTo>
                  <a:lnTo>
                    <a:pt x="1025462" y="325469"/>
                  </a:lnTo>
                  <a:lnTo>
                    <a:pt x="1018603" y="338423"/>
                  </a:lnTo>
                  <a:lnTo>
                    <a:pt x="1052513" y="381667"/>
                  </a:lnTo>
                  <a:lnTo>
                    <a:pt x="1052227" y="406432"/>
                  </a:lnTo>
                  <a:lnTo>
                    <a:pt x="1032034" y="417481"/>
                  </a:lnTo>
                  <a:lnTo>
                    <a:pt x="1017175" y="404241"/>
                  </a:lnTo>
                  <a:lnTo>
                    <a:pt x="1035462" y="373571"/>
                  </a:lnTo>
                  <a:lnTo>
                    <a:pt x="998410" y="387953"/>
                  </a:lnTo>
                  <a:lnTo>
                    <a:pt x="988980" y="377571"/>
                  </a:lnTo>
                  <a:lnTo>
                    <a:pt x="993838" y="363188"/>
                  </a:lnTo>
                  <a:lnTo>
                    <a:pt x="966597" y="341090"/>
                  </a:lnTo>
                  <a:lnTo>
                    <a:pt x="969455" y="304419"/>
                  </a:lnTo>
                  <a:lnTo>
                    <a:pt x="944309" y="315849"/>
                  </a:lnTo>
                  <a:lnTo>
                    <a:pt x="947547" y="359664"/>
                  </a:lnTo>
                  <a:lnTo>
                    <a:pt x="949071" y="413385"/>
                  </a:lnTo>
                  <a:lnTo>
                    <a:pt x="925068" y="418910"/>
                  </a:lnTo>
                  <a:lnTo>
                    <a:pt x="908876" y="407861"/>
                  </a:lnTo>
                  <a:lnTo>
                    <a:pt x="919638" y="373380"/>
                  </a:lnTo>
                  <a:lnTo>
                    <a:pt x="913828" y="337185"/>
                  </a:lnTo>
                  <a:lnTo>
                    <a:pt x="897922" y="336899"/>
                  </a:lnTo>
                  <a:lnTo>
                    <a:pt x="886206" y="311182"/>
                  </a:lnTo>
                  <a:lnTo>
                    <a:pt x="901826" y="286512"/>
                  </a:lnTo>
                  <a:lnTo>
                    <a:pt x="907256" y="256699"/>
                  </a:lnTo>
                  <a:lnTo>
                    <a:pt x="926211" y="200120"/>
                  </a:lnTo>
                  <a:lnTo>
                    <a:pt x="934116" y="184595"/>
                  </a:lnTo>
                  <a:lnTo>
                    <a:pt x="966215" y="156686"/>
                  </a:lnTo>
                  <a:lnTo>
                    <a:pt x="995744" y="167735"/>
                  </a:lnTo>
                  <a:lnTo>
                    <a:pt x="1043463" y="172974"/>
                  </a:lnTo>
                  <a:lnTo>
                    <a:pt x="1086802" y="171355"/>
                  </a:lnTo>
                  <a:lnTo>
                    <a:pt x="1124141" y="144113"/>
                  </a:lnTo>
                  <a:lnTo>
                    <a:pt x="1130712" y="152305"/>
                  </a:lnTo>
                  <a:close/>
                  <a:moveTo>
                    <a:pt x="1261206" y="163163"/>
                  </a:moveTo>
                  <a:lnTo>
                    <a:pt x="1259205" y="195929"/>
                  </a:lnTo>
                  <a:lnTo>
                    <a:pt x="1239679" y="192310"/>
                  </a:lnTo>
                  <a:lnTo>
                    <a:pt x="1233869" y="215075"/>
                  </a:lnTo>
                  <a:lnTo>
                    <a:pt x="1249489" y="234887"/>
                  </a:lnTo>
                  <a:lnTo>
                    <a:pt x="1238821" y="239363"/>
                  </a:lnTo>
                  <a:lnTo>
                    <a:pt x="1223581" y="215646"/>
                  </a:lnTo>
                  <a:lnTo>
                    <a:pt x="1212438" y="167640"/>
                  </a:lnTo>
                  <a:lnTo>
                    <a:pt x="1219962" y="137636"/>
                  </a:lnTo>
                  <a:lnTo>
                    <a:pt x="1232535" y="124016"/>
                  </a:lnTo>
                  <a:lnTo>
                    <a:pt x="1235201" y="144494"/>
                  </a:lnTo>
                  <a:lnTo>
                    <a:pt x="1257586" y="147733"/>
                  </a:lnTo>
                  <a:lnTo>
                    <a:pt x="1261206" y="163259"/>
                  </a:lnTo>
                  <a:close/>
                  <a:moveTo>
                    <a:pt x="852774" y="137065"/>
                  </a:moveTo>
                  <a:lnTo>
                    <a:pt x="895064" y="171831"/>
                  </a:lnTo>
                  <a:lnTo>
                    <a:pt x="850297" y="176308"/>
                  </a:lnTo>
                  <a:lnTo>
                    <a:pt x="837628" y="201930"/>
                  </a:lnTo>
                  <a:lnTo>
                    <a:pt x="839248" y="235839"/>
                  </a:lnTo>
                  <a:lnTo>
                    <a:pt x="802863" y="261557"/>
                  </a:lnTo>
                  <a:lnTo>
                    <a:pt x="802100" y="298895"/>
                  </a:lnTo>
                  <a:lnTo>
                    <a:pt x="787526" y="356426"/>
                  </a:lnTo>
                  <a:lnTo>
                    <a:pt x="782002" y="343091"/>
                  </a:lnTo>
                  <a:lnTo>
                    <a:pt x="739044" y="360045"/>
                  </a:lnTo>
                  <a:lnTo>
                    <a:pt x="724091" y="336995"/>
                  </a:lnTo>
                  <a:lnTo>
                    <a:pt x="697134" y="334804"/>
                  </a:lnTo>
                  <a:lnTo>
                    <a:pt x="678275" y="322802"/>
                  </a:lnTo>
                  <a:lnTo>
                    <a:pt x="633413" y="336233"/>
                  </a:lnTo>
                  <a:lnTo>
                    <a:pt x="619696" y="318040"/>
                  </a:lnTo>
                  <a:lnTo>
                    <a:pt x="594931" y="320040"/>
                  </a:lnTo>
                  <a:lnTo>
                    <a:pt x="563784" y="315754"/>
                  </a:lnTo>
                  <a:lnTo>
                    <a:pt x="557974" y="265367"/>
                  </a:lnTo>
                  <a:lnTo>
                    <a:pt x="539115" y="254984"/>
                  </a:lnTo>
                  <a:lnTo>
                    <a:pt x="520922" y="222885"/>
                  </a:lnTo>
                  <a:lnTo>
                    <a:pt x="515684" y="190024"/>
                  </a:lnTo>
                  <a:lnTo>
                    <a:pt x="520160" y="155258"/>
                  </a:lnTo>
                  <a:lnTo>
                    <a:pt x="542639" y="130302"/>
                  </a:lnTo>
                  <a:lnTo>
                    <a:pt x="548926" y="155353"/>
                  </a:lnTo>
                  <a:lnTo>
                    <a:pt x="574834" y="176498"/>
                  </a:lnTo>
                  <a:lnTo>
                    <a:pt x="599218" y="168783"/>
                  </a:lnTo>
                  <a:lnTo>
                    <a:pt x="623315" y="171450"/>
                  </a:lnTo>
                  <a:lnTo>
                    <a:pt x="645319" y="152495"/>
                  </a:lnTo>
                  <a:lnTo>
                    <a:pt x="663417" y="149257"/>
                  </a:lnTo>
                  <a:lnTo>
                    <a:pt x="699135" y="159734"/>
                  </a:lnTo>
                  <a:lnTo>
                    <a:pt x="729996" y="151829"/>
                  </a:lnTo>
                  <a:lnTo>
                    <a:pt x="749426" y="99536"/>
                  </a:lnTo>
                  <a:lnTo>
                    <a:pt x="764000" y="86487"/>
                  </a:lnTo>
                  <a:lnTo>
                    <a:pt x="777049" y="43815"/>
                  </a:lnTo>
                  <a:lnTo>
                    <a:pt x="820388" y="43815"/>
                  </a:lnTo>
                  <a:lnTo>
                    <a:pt x="853154" y="50102"/>
                  </a:lnTo>
                  <a:lnTo>
                    <a:pt x="831723" y="84011"/>
                  </a:lnTo>
                  <a:lnTo>
                    <a:pt x="859441" y="119539"/>
                  </a:lnTo>
                  <a:lnTo>
                    <a:pt x="852869" y="136779"/>
                  </a:lnTo>
                  <a:close/>
                  <a:moveTo>
                    <a:pt x="397287" y="425482"/>
                  </a:moveTo>
                  <a:lnTo>
                    <a:pt x="355568" y="426244"/>
                  </a:lnTo>
                  <a:lnTo>
                    <a:pt x="323755" y="394716"/>
                  </a:lnTo>
                  <a:lnTo>
                    <a:pt x="275273" y="364141"/>
                  </a:lnTo>
                  <a:lnTo>
                    <a:pt x="259080" y="341376"/>
                  </a:lnTo>
                  <a:lnTo>
                    <a:pt x="230505" y="310801"/>
                  </a:lnTo>
                  <a:lnTo>
                    <a:pt x="211741" y="282607"/>
                  </a:lnTo>
                  <a:lnTo>
                    <a:pt x="183070" y="230029"/>
                  </a:lnTo>
                  <a:lnTo>
                    <a:pt x="149923" y="198787"/>
                  </a:lnTo>
                  <a:lnTo>
                    <a:pt x="138874" y="166592"/>
                  </a:lnTo>
                  <a:lnTo>
                    <a:pt x="124968" y="137351"/>
                  </a:lnTo>
                  <a:lnTo>
                    <a:pt x="90869" y="113729"/>
                  </a:lnTo>
                  <a:lnTo>
                    <a:pt x="71056" y="81534"/>
                  </a:lnTo>
                  <a:lnTo>
                    <a:pt x="42672" y="60484"/>
                  </a:lnTo>
                  <a:lnTo>
                    <a:pt x="3334" y="19145"/>
                  </a:lnTo>
                  <a:lnTo>
                    <a:pt x="0" y="0"/>
                  </a:lnTo>
                  <a:lnTo>
                    <a:pt x="24383" y="1524"/>
                  </a:lnTo>
                  <a:lnTo>
                    <a:pt x="82867" y="8763"/>
                  </a:lnTo>
                  <a:lnTo>
                    <a:pt x="116300" y="45434"/>
                  </a:lnTo>
                  <a:lnTo>
                    <a:pt x="145542" y="70866"/>
                  </a:lnTo>
                  <a:lnTo>
                    <a:pt x="166401" y="86487"/>
                  </a:lnTo>
                  <a:lnTo>
                    <a:pt x="202216" y="126873"/>
                  </a:lnTo>
                  <a:lnTo>
                    <a:pt x="240602" y="127445"/>
                  </a:lnTo>
                  <a:lnTo>
                    <a:pt x="272415" y="153162"/>
                  </a:lnTo>
                  <a:lnTo>
                    <a:pt x="294227" y="184595"/>
                  </a:lnTo>
                  <a:lnTo>
                    <a:pt x="322898" y="201740"/>
                  </a:lnTo>
                  <a:lnTo>
                    <a:pt x="307848" y="232315"/>
                  </a:lnTo>
                  <a:lnTo>
                    <a:pt x="329565" y="245364"/>
                  </a:lnTo>
                  <a:lnTo>
                    <a:pt x="343186" y="246317"/>
                  </a:lnTo>
                  <a:lnTo>
                    <a:pt x="349662" y="272415"/>
                  </a:lnTo>
                  <a:lnTo>
                    <a:pt x="362902" y="293465"/>
                  </a:lnTo>
                  <a:lnTo>
                    <a:pt x="390620" y="296799"/>
                  </a:lnTo>
                  <a:lnTo>
                    <a:pt x="408908" y="320516"/>
                  </a:lnTo>
                  <a:lnTo>
                    <a:pt x="399478" y="367284"/>
                  </a:lnTo>
                  <a:lnTo>
                    <a:pt x="397287" y="425387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72D5D0F5-4665-F5E0-1CA6-3E5625623263}"/>
                </a:ext>
              </a:extLst>
            </p:cNvPr>
            <p:cNvSpPr/>
            <p:nvPr/>
          </p:nvSpPr>
          <p:spPr bwMode="auto">
            <a:xfrm>
              <a:off x="14715680" y="5189568"/>
              <a:ext cx="149066" cy="177545"/>
            </a:xfrm>
            <a:custGeom>
              <a:avLst/>
              <a:gdLst>
                <a:gd name="connsiteX0" fmla="*/ 142875 w 149066"/>
                <a:gd name="connsiteY0" fmla="*/ 65627 h 177545"/>
                <a:gd name="connsiteX1" fmla="*/ 149066 w 149066"/>
                <a:gd name="connsiteY1" fmla="*/ 102299 h 177545"/>
                <a:gd name="connsiteX2" fmla="*/ 120491 w 149066"/>
                <a:gd name="connsiteY2" fmla="*/ 147733 h 177545"/>
                <a:gd name="connsiteX3" fmla="*/ 53530 w 149066"/>
                <a:gd name="connsiteY3" fmla="*/ 177546 h 177545"/>
                <a:gd name="connsiteX4" fmla="*/ 0 w 149066"/>
                <a:gd name="connsiteY4" fmla="*/ 170021 h 177545"/>
                <a:gd name="connsiteX5" fmla="*/ 30575 w 149066"/>
                <a:gd name="connsiteY5" fmla="*/ 117253 h 177545"/>
                <a:gd name="connsiteX6" fmla="*/ 10954 w 149066"/>
                <a:gd name="connsiteY6" fmla="*/ 64961 h 177545"/>
                <a:gd name="connsiteX7" fmla="*/ 62293 w 149066"/>
                <a:gd name="connsiteY7" fmla="*/ 24384 h 177545"/>
                <a:gd name="connsiteX8" fmla="*/ 90868 w 149066"/>
                <a:gd name="connsiteY8" fmla="*/ 0 h 177545"/>
                <a:gd name="connsiteX9" fmla="*/ 98679 w 149066"/>
                <a:gd name="connsiteY9" fmla="*/ 27908 h 177545"/>
                <a:gd name="connsiteX10" fmla="*/ 90868 w 149066"/>
                <a:gd name="connsiteY10" fmla="*/ 55817 h 177545"/>
                <a:gd name="connsiteX11" fmla="*/ 114300 w 149066"/>
                <a:gd name="connsiteY11" fmla="*/ 55150 h 177545"/>
                <a:gd name="connsiteX12" fmla="*/ 142875 w 149066"/>
                <a:gd name="connsiteY12" fmla="*/ 65818 h 17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9066" h="177545" extrusionOk="0">
                  <a:moveTo>
                    <a:pt x="142875" y="65627"/>
                  </a:moveTo>
                  <a:lnTo>
                    <a:pt x="149066" y="102299"/>
                  </a:lnTo>
                  <a:lnTo>
                    <a:pt x="120491" y="147733"/>
                  </a:lnTo>
                  <a:lnTo>
                    <a:pt x="53530" y="177546"/>
                  </a:lnTo>
                  <a:lnTo>
                    <a:pt x="0" y="170021"/>
                  </a:lnTo>
                  <a:lnTo>
                    <a:pt x="30575" y="117253"/>
                  </a:lnTo>
                  <a:lnTo>
                    <a:pt x="10954" y="64961"/>
                  </a:lnTo>
                  <a:lnTo>
                    <a:pt x="62293" y="24384"/>
                  </a:lnTo>
                  <a:lnTo>
                    <a:pt x="90868" y="0"/>
                  </a:lnTo>
                  <a:lnTo>
                    <a:pt x="98679" y="27908"/>
                  </a:lnTo>
                  <a:lnTo>
                    <a:pt x="90868" y="55817"/>
                  </a:lnTo>
                  <a:lnTo>
                    <a:pt x="114300" y="55150"/>
                  </a:lnTo>
                  <a:lnTo>
                    <a:pt x="142875" y="6581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802E95CB-7FD7-9A82-6B8A-7627BE701A19}"/>
                </a:ext>
              </a:extLst>
            </p:cNvPr>
            <p:cNvSpPr/>
            <p:nvPr/>
          </p:nvSpPr>
          <p:spPr bwMode="auto">
            <a:xfrm>
              <a:off x="16387222" y="6206267"/>
              <a:ext cx="59435" cy="156876"/>
            </a:xfrm>
            <a:custGeom>
              <a:avLst/>
              <a:gdLst>
                <a:gd name="connsiteX0" fmla="*/ 54769 w 59435"/>
                <a:gd name="connsiteY0" fmla="*/ 23813 h 156876"/>
                <a:gd name="connsiteX1" fmla="*/ 48196 w 59435"/>
                <a:gd name="connsiteY1" fmla="*/ 37147 h 156876"/>
                <a:gd name="connsiteX2" fmla="*/ 34480 w 59435"/>
                <a:gd name="connsiteY2" fmla="*/ 31337 h 156876"/>
                <a:gd name="connsiteX3" fmla="*/ 26670 w 59435"/>
                <a:gd name="connsiteY3" fmla="*/ 59055 h 156876"/>
                <a:gd name="connsiteX4" fmla="*/ 36100 w 59435"/>
                <a:gd name="connsiteY4" fmla="*/ 63627 h 156876"/>
                <a:gd name="connsiteX5" fmla="*/ 26575 w 59435"/>
                <a:gd name="connsiteY5" fmla="*/ 69532 h 156876"/>
                <a:gd name="connsiteX6" fmla="*/ 24860 w 59435"/>
                <a:gd name="connsiteY6" fmla="*/ 80486 h 156876"/>
                <a:gd name="connsiteX7" fmla="*/ 42672 w 59435"/>
                <a:gd name="connsiteY7" fmla="*/ 74676 h 156876"/>
                <a:gd name="connsiteX8" fmla="*/ 43625 w 59435"/>
                <a:gd name="connsiteY8" fmla="*/ 90869 h 156876"/>
                <a:gd name="connsiteX9" fmla="*/ 24765 w 59435"/>
                <a:gd name="connsiteY9" fmla="*/ 156877 h 156876"/>
                <a:gd name="connsiteX10" fmla="*/ 0 w 59435"/>
                <a:gd name="connsiteY10" fmla="*/ 86011 h 156876"/>
                <a:gd name="connsiteX11" fmla="*/ 10954 w 59435"/>
                <a:gd name="connsiteY11" fmla="*/ 72295 h 156876"/>
                <a:gd name="connsiteX12" fmla="*/ 8382 w 59435"/>
                <a:gd name="connsiteY12" fmla="*/ 69913 h 156876"/>
                <a:gd name="connsiteX13" fmla="*/ 18383 w 59435"/>
                <a:gd name="connsiteY13" fmla="*/ 50482 h 156876"/>
                <a:gd name="connsiteX14" fmla="*/ 26098 w 59435"/>
                <a:gd name="connsiteY14" fmla="*/ 18955 h 156876"/>
                <a:gd name="connsiteX15" fmla="*/ 31528 w 59435"/>
                <a:gd name="connsiteY15" fmla="*/ 8287 h 156876"/>
                <a:gd name="connsiteX16" fmla="*/ 32576 w 59435"/>
                <a:gd name="connsiteY16" fmla="*/ 7906 h 156876"/>
                <a:gd name="connsiteX17" fmla="*/ 45244 w 59435"/>
                <a:gd name="connsiteY17" fmla="*/ 7906 h 156876"/>
                <a:gd name="connsiteX18" fmla="*/ 48768 w 59435"/>
                <a:gd name="connsiteY18" fmla="*/ 667 h 156876"/>
                <a:gd name="connsiteX19" fmla="*/ 58864 w 59435"/>
                <a:gd name="connsiteY19" fmla="*/ 0 h 156876"/>
                <a:gd name="connsiteX20" fmla="*/ 59436 w 59435"/>
                <a:gd name="connsiteY20" fmla="*/ 17336 h 156876"/>
                <a:gd name="connsiteX21" fmla="*/ 54293 w 59435"/>
                <a:gd name="connsiteY21" fmla="*/ 23527 h 156876"/>
                <a:gd name="connsiteX22" fmla="*/ 55055 w 59435"/>
                <a:gd name="connsiteY22" fmla="*/ 23813 h 1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9435" h="156876" extrusionOk="0">
                  <a:moveTo>
                    <a:pt x="54769" y="23813"/>
                  </a:moveTo>
                  <a:lnTo>
                    <a:pt x="48196" y="37147"/>
                  </a:lnTo>
                  <a:lnTo>
                    <a:pt x="34480" y="31337"/>
                  </a:lnTo>
                  <a:lnTo>
                    <a:pt x="26670" y="59055"/>
                  </a:lnTo>
                  <a:lnTo>
                    <a:pt x="36100" y="63627"/>
                  </a:lnTo>
                  <a:lnTo>
                    <a:pt x="26575" y="69532"/>
                  </a:lnTo>
                  <a:lnTo>
                    <a:pt x="24860" y="80486"/>
                  </a:lnTo>
                  <a:lnTo>
                    <a:pt x="42672" y="74676"/>
                  </a:lnTo>
                  <a:lnTo>
                    <a:pt x="43625" y="90869"/>
                  </a:lnTo>
                  <a:lnTo>
                    <a:pt x="24765" y="156877"/>
                  </a:lnTo>
                  <a:lnTo>
                    <a:pt x="0" y="86011"/>
                  </a:lnTo>
                  <a:lnTo>
                    <a:pt x="10954" y="72295"/>
                  </a:lnTo>
                  <a:lnTo>
                    <a:pt x="8382" y="69913"/>
                  </a:lnTo>
                  <a:lnTo>
                    <a:pt x="18383" y="50482"/>
                  </a:lnTo>
                  <a:lnTo>
                    <a:pt x="26098" y="18955"/>
                  </a:lnTo>
                  <a:lnTo>
                    <a:pt x="31528" y="8287"/>
                  </a:lnTo>
                  <a:lnTo>
                    <a:pt x="32576" y="7906"/>
                  </a:lnTo>
                  <a:lnTo>
                    <a:pt x="45244" y="7906"/>
                  </a:lnTo>
                  <a:lnTo>
                    <a:pt x="48768" y="667"/>
                  </a:lnTo>
                  <a:lnTo>
                    <a:pt x="58864" y="0"/>
                  </a:lnTo>
                  <a:lnTo>
                    <a:pt x="59436" y="17336"/>
                  </a:lnTo>
                  <a:lnTo>
                    <a:pt x="54293" y="23527"/>
                  </a:lnTo>
                  <a:lnTo>
                    <a:pt x="55055" y="2381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94F3C5A1-99CE-A94A-5E96-FE4E4D7A9C47}"/>
                </a:ext>
              </a:extLst>
            </p:cNvPr>
            <p:cNvSpPr/>
            <p:nvPr/>
          </p:nvSpPr>
          <p:spPr bwMode="auto">
            <a:xfrm>
              <a:off x="17667858" y="6112255"/>
              <a:ext cx="1104328" cy="1091660"/>
            </a:xfrm>
            <a:custGeom>
              <a:avLst/>
              <a:gdLst>
                <a:gd name="connsiteX0" fmla="*/ 364998 w 1104328"/>
                <a:gd name="connsiteY0" fmla="*/ 0 h 1091660"/>
                <a:gd name="connsiteX1" fmla="*/ 405575 w 1104328"/>
                <a:gd name="connsiteY1" fmla="*/ 50006 h 1091660"/>
                <a:gd name="connsiteX2" fmla="*/ 401764 w 1104328"/>
                <a:gd name="connsiteY2" fmla="*/ 84391 h 1091660"/>
                <a:gd name="connsiteX3" fmla="*/ 416719 w 1104328"/>
                <a:gd name="connsiteY3" fmla="*/ 105918 h 1091660"/>
                <a:gd name="connsiteX4" fmla="*/ 415480 w 1104328"/>
                <a:gd name="connsiteY4" fmla="*/ 127349 h 1091660"/>
                <a:gd name="connsiteX5" fmla="*/ 388430 w 1104328"/>
                <a:gd name="connsiteY5" fmla="*/ 121729 h 1091660"/>
                <a:gd name="connsiteX6" fmla="*/ 399098 w 1104328"/>
                <a:gd name="connsiteY6" fmla="*/ 167830 h 1091660"/>
                <a:gd name="connsiteX7" fmla="*/ 436150 w 1104328"/>
                <a:gd name="connsiteY7" fmla="*/ 193929 h 1091660"/>
                <a:gd name="connsiteX8" fmla="*/ 488728 w 1104328"/>
                <a:gd name="connsiteY8" fmla="*/ 222885 h 1091660"/>
                <a:gd name="connsiteX9" fmla="*/ 464725 w 1104328"/>
                <a:gd name="connsiteY9" fmla="*/ 241459 h 1091660"/>
                <a:gd name="connsiteX10" fmla="*/ 450056 w 1104328"/>
                <a:gd name="connsiteY10" fmla="*/ 279845 h 1091660"/>
                <a:gd name="connsiteX11" fmla="*/ 486727 w 1104328"/>
                <a:gd name="connsiteY11" fmla="*/ 295180 h 1091660"/>
                <a:gd name="connsiteX12" fmla="*/ 522256 w 1104328"/>
                <a:gd name="connsiteY12" fmla="*/ 315087 h 1091660"/>
                <a:gd name="connsiteX13" fmla="*/ 571595 w 1104328"/>
                <a:gd name="connsiteY13" fmla="*/ 337852 h 1091660"/>
                <a:gd name="connsiteX14" fmla="*/ 623316 w 1104328"/>
                <a:gd name="connsiteY14" fmla="*/ 343090 h 1091660"/>
                <a:gd name="connsiteX15" fmla="*/ 645128 w 1104328"/>
                <a:gd name="connsiteY15" fmla="*/ 363664 h 1091660"/>
                <a:gd name="connsiteX16" fmla="*/ 674275 w 1104328"/>
                <a:gd name="connsiteY16" fmla="*/ 367474 h 1091660"/>
                <a:gd name="connsiteX17" fmla="*/ 719804 w 1104328"/>
                <a:gd name="connsiteY17" fmla="*/ 376904 h 1091660"/>
                <a:gd name="connsiteX18" fmla="*/ 751237 w 1104328"/>
                <a:gd name="connsiteY18" fmla="*/ 376238 h 1091660"/>
                <a:gd name="connsiteX19" fmla="*/ 755523 w 1104328"/>
                <a:gd name="connsiteY19" fmla="*/ 360235 h 1091660"/>
                <a:gd name="connsiteX20" fmla="*/ 750570 w 1104328"/>
                <a:gd name="connsiteY20" fmla="*/ 334518 h 1091660"/>
                <a:gd name="connsiteX21" fmla="*/ 753523 w 1104328"/>
                <a:gd name="connsiteY21" fmla="*/ 317182 h 1091660"/>
                <a:gd name="connsiteX22" fmla="*/ 776573 w 1104328"/>
                <a:gd name="connsiteY22" fmla="*/ 308515 h 1091660"/>
                <a:gd name="connsiteX23" fmla="*/ 779812 w 1104328"/>
                <a:gd name="connsiteY23" fmla="*/ 340423 h 1091660"/>
                <a:gd name="connsiteX24" fmla="*/ 780479 w 1104328"/>
                <a:gd name="connsiteY24" fmla="*/ 348615 h 1091660"/>
                <a:gd name="connsiteX25" fmla="*/ 814864 w 1104328"/>
                <a:gd name="connsiteY25" fmla="*/ 363950 h 1091660"/>
                <a:gd name="connsiteX26" fmla="*/ 838676 w 1104328"/>
                <a:gd name="connsiteY26" fmla="*/ 357664 h 1091660"/>
                <a:gd name="connsiteX27" fmla="*/ 870489 w 1104328"/>
                <a:gd name="connsiteY27" fmla="*/ 360331 h 1091660"/>
                <a:gd name="connsiteX28" fmla="*/ 901350 w 1104328"/>
                <a:gd name="connsiteY28" fmla="*/ 359092 h 1091660"/>
                <a:gd name="connsiteX29" fmla="*/ 904018 w 1104328"/>
                <a:gd name="connsiteY29" fmla="*/ 334137 h 1091660"/>
                <a:gd name="connsiteX30" fmla="*/ 888682 w 1104328"/>
                <a:gd name="connsiteY30" fmla="*/ 321373 h 1091660"/>
                <a:gd name="connsiteX31" fmla="*/ 919163 w 1104328"/>
                <a:gd name="connsiteY31" fmla="*/ 316135 h 1091660"/>
                <a:gd name="connsiteX32" fmla="*/ 953548 w 1104328"/>
                <a:gd name="connsiteY32" fmla="*/ 285940 h 1091660"/>
                <a:gd name="connsiteX33" fmla="*/ 997077 w 1104328"/>
                <a:gd name="connsiteY33" fmla="*/ 259937 h 1091660"/>
                <a:gd name="connsiteX34" fmla="*/ 1028701 w 1104328"/>
                <a:gd name="connsiteY34" fmla="*/ 269938 h 1091660"/>
                <a:gd name="connsiteX35" fmla="*/ 1055656 w 1104328"/>
                <a:gd name="connsiteY35" fmla="*/ 252793 h 1091660"/>
                <a:gd name="connsiteX36" fmla="*/ 1073468 w 1104328"/>
                <a:gd name="connsiteY36" fmla="*/ 278130 h 1091660"/>
                <a:gd name="connsiteX37" fmla="*/ 1060705 w 1104328"/>
                <a:gd name="connsiteY37" fmla="*/ 295370 h 1091660"/>
                <a:gd name="connsiteX38" fmla="*/ 1101375 w 1104328"/>
                <a:gd name="connsiteY38" fmla="*/ 301466 h 1091660"/>
                <a:gd name="connsiteX39" fmla="*/ 1104329 w 1104328"/>
                <a:gd name="connsiteY39" fmla="*/ 316801 h 1091660"/>
                <a:gd name="connsiteX40" fmla="*/ 1090993 w 1104328"/>
                <a:gd name="connsiteY40" fmla="*/ 324326 h 1091660"/>
                <a:gd name="connsiteX41" fmla="*/ 1094137 w 1104328"/>
                <a:gd name="connsiteY41" fmla="*/ 349091 h 1091660"/>
                <a:gd name="connsiteX42" fmla="*/ 1067181 w 1104328"/>
                <a:gd name="connsiteY42" fmla="*/ 341852 h 1091660"/>
                <a:gd name="connsiteX43" fmla="*/ 1018318 w 1104328"/>
                <a:gd name="connsiteY43" fmla="*/ 369760 h 1091660"/>
                <a:gd name="connsiteX44" fmla="*/ 1019365 w 1104328"/>
                <a:gd name="connsiteY44" fmla="*/ 392811 h 1091660"/>
                <a:gd name="connsiteX45" fmla="*/ 998601 w 1104328"/>
                <a:gd name="connsiteY45" fmla="*/ 426530 h 1091660"/>
                <a:gd name="connsiteX46" fmla="*/ 996600 w 1104328"/>
                <a:gd name="connsiteY46" fmla="*/ 446056 h 1091660"/>
                <a:gd name="connsiteX47" fmla="*/ 979742 w 1104328"/>
                <a:gd name="connsiteY47" fmla="*/ 478822 h 1091660"/>
                <a:gd name="connsiteX48" fmla="*/ 950214 w 1104328"/>
                <a:gd name="connsiteY48" fmla="*/ 469773 h 1091660"/>
                <a:gd name="connsiteX49" fmla="*/ 948690 w 1104328"/>
                <a:gd name="connsiteY49" fmla="*/ 510826 h 1091660"/>
                <a:gd name="connsiteX50" fmla="*/ 940213 w 1104328"/>
                <a:gd name="connsiteY50" fmla="*/ 524256 h 1091660"/>
                <a:gd name="connsiteX51" fmla="*/ 944213 w 1104328"/>
                <a:gd name="connsiteY51" fmla="*/ 540925 h 1091660"/>
                <a:gd name="connsiteX52" fmla="*/ 925449 w 1104328"/>
                <a:gd name="connsiteY52" fmla="*/ 550355 h 1091660"/>
                <a:gd name="connsiteX53" fmla="*/ 905637 w 1104328"/>
                <a:gd name="connsiteY53" fmla="*/ 487585 h 1091660"/>
                <a:gd name="connsiteX54" fmla="*/ 895160 w 1104328"/>
                <a:gd name="connsiteY54" fmla="*/ 487585 h 1091660"/>
                <a:gd name="connsiteX55" fmla="*/ 888968 w 1104328"/>
                <a:gd name="connsiteY55" fmla="*/ 513016 h 1091660"/>
                <a:gd name="connsiteX56" fmla="*/ 868394 w 1104328"/>
                <a:gd name="connsiteY56" fmla="*/ 492442 h 1091660"/>
                <a:gd name="connsiteX57" fmla="*/ 880014 w 1104328"/>
                <a:gd name="connsiteY57" fmla="*/ 469963 h 1091660"/>
                <a:gd name="connsiteX58" fmla="*/ 896969 w 1104328"/>
                <a:gd name="connsiteY58" fmla="*/ 467582 h 1091660"/>
                <a:gd name="connsiteX59" fmla="*/ 914305 w 1104328"/>
                <a:gd name="connsiteY59" fmla="*/ 433864 h 1091660"/>
                <a:gd name="connsiteX60" fmla="*/ 892588 w 1104328"/>
                <a:gd name="connsiteY60" fmla="*/ 427006 h 1091660"/>
                <a:gd name="connsiteX61" fmla="*/ 857440 w 1104328"/>
                <a:gd name="connsiteY61" fmla="*/ 427672 h 1091660"/>
                <a:gd name="connsiteX62" fmla="*/ 821626 w 1104328"/>
                <a:gd name="connsiteY62" fmla="*/ 422148 h 1091660"/>
                <a:gd name="connsiteX63" fmla="*/ 818293 w 1104328"/>
                <a:gd name="connsiteY63" fmla="*/ 394240 h 1091660"/>
                <a:gd name="connsiteX64" fmla="*/ 800195 w 1104328"/>
                <a:gd name="connsiteY64" fmla="*/ 392239 h 1091660"/>
                <a:gd name="connsiteX65" fmla="*/ 770287 w 1104328"/>
                <a:gd name="connsiteY65" fmla="*/ 374904 h 1091660"/>
                <a:gd name="connsiteX66" fmla="*/ 756952 w 1104328"/>
                <a:gd name="connsiteY66" fmla="*/ 402241 h 1091660"/>
                <a:gd name="connsiteX67" fmla="*/ 784193 w 1104328"/>
                <a:gd name="connsiteY67" fmla="*/ 423386 h 1091660"/>
                <a:gd name="connsiteX68" fmla="*/ 760571 w 1104328"/>
                <a:gd name="connsiteY68" fmla="*/ 438340 h 1091660"/>
                <a:gd name="connsiteX69" fmla="*/ 752190 w 1104328"/>
                <a:gd name="connsiteY69" fmla="*/ 452914 h 1091660"/>
                <a:gd name="connsiteX70" fmla="*/ 775335 w 1104328"/>
                <a:gd name="connsiteY70" fmla="*/ 463582 h 1091660"/>
                <a:gd name="connsiteX71" fmla="*/ 769048 w 1104328"/>
                <a:gd name="connsiteY71" fmla="*/ 487585 h 1091660"/>
                <a:gd name="connsiteX72" fmla="*/ 782098 w 1104328"/>
                <a:gd name="connsiteY72" fmla="*/ 517398 h 1091660"/>
                <a:gd name="connsiteX73" fmla="*/ 788004 w 1104328"/>
                <a:gd name="connsiteY73" fmla="*/ 549878 h 1091660"/>
                <a:gd name="connsiteX74" fmla="*/ 782478 w 1104328"/>
                <a:gd name="connsiteY74" fmla="*/ 564261 h 1091660"/>
                <a:gd name="connsiteX75" fmla="*/ 756857 w 1104328"/>
                <a:gd name="connsiteY75" fmla="*/ 563689 h 1091660"/>
                <a:gd name="connsiteX76" fmla="*/ 710279 w 1104328"/>
                <a:gd name="connsiteY76" fmla="*/ 571881 h 1091660"/>
                <a:gd name="connsiteX77" fmla="*/ 712470 w 1104328"/>
                <a:gd name="connsiteY77" fmla="*/ 601408 h 1091660"/>
                <a:gd name="connsiteX78" fmla="*/ 692277 w 1104328"/>
                <a:gd name="connsiteY78" fmla="*/ 624554 h 1091660"/>
                <a:gd name="connsiteX79" fmla="*/ 637984 w 1104328"/>
                <a:gd name="connsiteY79" fmla="*/ 650938 h 1091660"/>
                <a:gd name="connsiteX80" fmla="*/ 595693 w 1104328"/>
                <a:gd name="connsiteY80" fmla="*/ 696563 h 1091660"/>
                <a:gd name="connsiteX81" fmla="*/ 567309 w 1104328"/>
                <a:gd name="connsiteY81" fmla="*/ 720947 h 1091660"/>
                <a:gd name="connsiteX82" fmla="*/ 529685 w 1104328"/>
                <a:gd name="connsiteY82" fmla="*/ 746284 h 1091660"/>
                <a:gd name="connsiteX83" fmla="*/ 529685 w 1104328"/>
                <a:gd name="connsiteY83" fmla="*/ 764096 h 1091660"/>
                <a:gd name="connsiteX84" fmla="*/ 510826 w 1104328"/>
                <a:gd name="connsiteY84" fmla="*/ 773621 h 1091660"/>
                <a:gd name="connsiteX85" fmla="*/ 476726 w 1104328"/>
                <a:gd name="connsiteY85" fmla="*/ 787241 h 1091660"/>
                <a:gd name="connsiteX86" fmla="*/ 459105 w 1104328"/>
                <a:gd name="connsiteY86" fmla="*/ 789432 h 1091660"/>
                <a:gd name="connsiteX87" fmla="*/ 447770 w 1104328"/>
                <a:gd name="connsiteY87" fmla="*/ 818674 h 1091660"/>
                <a:gd name="connsiteX88" fmla="*/ 455581 w 1104328"/>
                <a:gd name="connsiteY88" fmla="*/ 868680 h 1091660"/>
                <a:gd name="connsiteX89" fmla="*/ 457581 w 1104328"/>
                <a:gd name="connsiteY89" fmla="*/ 900208 h 1091660"/>
                <a:gd name="connsiteX90" fmla="*/ 441674 w 1104328"/>
                <a:gd name="connsiteY90" fmla="*/ 936403 h 1091660"/>
                <a:gd name="connsiteX91" fmla="*/ 441389 w 1104328"/>
                <a:gd name="connsiteY91" fmla="*/ 1001078 h 1091660"/>
                <a:gd name="connsiteX92" fmla="*/ 421862 w 1104328"/>
                <a:gd name="connsiteY92" fmla="*/ 1002982 h 1091660"/>
                <a:gd name="connsiteX93" fmla="*/ 404717 w 1104328"/>
                <a:gd name="connsiteY93" fmla="*/ 1031653 h 1091660"/>
                <a:gd name="connsiteX94" fmla="*/ 416147 w 1104328"/>
                <a:gd name="connsiteY94" fmla="*/ 1044226 h 1091660"/>
                <a:gd name="connsiteX95" fmla="*/ 381667 w 1104328"/>
                <a:gd name="connsiteY95" fmla="*/ 1054989 h 1091660"/>
                <a:gd name="connsiteX96" fmla="*/ 368998 w 1104328"/>
                <a:gd name="connsiteY96" fmla="*/ 1080706 h 1091660"/>
                <a:gd name="connsiteX97" fmla="*/ 353759 w 1104328"/>
                <a:gd name="connsiteY97" fmla="*/ 1091660 h 1091660"/>
                <a:gd name="connsiteX98" fmla="*/ 318040 w 1104328"/>
                <a:gd name="connsiteY98" fmla="*/ 1056323 h 1091660"/>
                <a:gd name="connsiteX99" fmla="*/ 300514 w 1104328"/>
                <a:gd name="connsiteY99" fmla="*/ 1003268 h 1091660"/>
                <a:gd name="connsiteX100" fmla="*/ 285941 w 1104328"/>
                <a:gd name="connsiteY100" fmla="*/ 964978 h 1091660"/>
                <a:gd name="connsiteX101" fmla="*/ 272701 w 1104328"/>
                <a:gd name="connsiteY101" fmla="*/ 947071 h 1091660"/>
                <a:gd name="connsiteX102" fmla="*/ 252603 w 1104328"/>
                <a:gd name="connsiteY102" fmla="*/ 910399 h 1091660"/>
                <a:gd name="connsiteX103" fmla="*/ 243268 w 1104328"/>
                <a:gd name="connsiteY103" fmla="*/ 862584 h 1091660"/>
                <a:gd name="connsiteX104" fmla="*/ 236696 w 1104328"/>
                <a:gd name="connsiteY104" fmla="*/ 838581 h 1091660"/>
                <a:gd name="connsiteX105" fmla="*/ 202311 w 1104328"/>
                <a:gd name="connsiteY105" fmla="*/ 785908 h 1091660"/>
                <a:gd name="connsiteX106" fmla="*/ 186690 w 1104328"/>
                <a:gd name="connsiteY106" fmla="*/ 711137 h 1091660"/>
                <a:gd name="connsiteX107" fmla="*/ 175355 w 1104328"/>
                <a:gd name="connsiteY107" fmla="*/ 661321 h 1091660"/>
                <a:gd name="connsiteX108" fmla="*/ 175355 w 1104328"/>
                <a:gd name="connsiteY108" fmla="*/ 614172 h 1091660"/>
                <a:gd name="connsiteX109" fmla="*/ 168211 w 1104328"/>
                <a:gd name="connsiteY109" fmla="*/ 577405 h 1091660"/>
                <a:gd name="connsiteX110" fmla="*/ 113252 w 1104328"/>
                <a:gd name="connsiteY110" fmla="*/ 600837 h 1091660"/>
                <a:gd name="connsiteX111" fmla="*/ 86583 w 1104328"/>
                <a:gd name="connsiteY111" fmla="*/ 596170 h 1091660"/>
                <a:gd name="connsiteX112" fmla="*/ 37242 w 1104328"/>
                <a:gd name="connsiteY112" fmla="*/ 548449 h 1091660"/>
                <a:gd name="connsiteX113" fmla="*/ 55436 w 1104328"/>
                <a:gd name="connsiteY113" fmla="*/ 534257 h 1091660"/>
                <a:gd name="connsiteX114" fmla="*/ 44291 w 1104328"/>
                <a:gd name="connsiteY114" fmla="*/ 518731 h 1091660"/>
                <a:gd name="connsiteX115" fmla="*/ 0 w 1104328"/>
                <a:gd name="connsiteY115" fmla="*/ 485013 h 1091660"/>
                <a:gd name="connsiteX116" fmla="*/ 25146 w 1104328"/>
                <a:gd name="connsiteY116" fmla="*/ 458438 h 1091660"/>
                <a:gd name="connsiteX117" fmla="*/ 108299 w 1104328"/>
                <a:gd name="connsiteY117" fmla="*/ 458438 h 1091660"/>
                <a:gd name="connsiteX118" fmla="*/ 100775 w 1104328"/>
                <a:gd name="connsiteY118" fmla="*/ 424243 h 1091660"/>
                <a:gd name="connsiteX119" fmla="*/ 79629 w 1104328"/>
                <a:gd name="connsiteY119" fmla="*/ 403860 h 1091660"/>
                <a:gd name="connsiteX120" fmla="*/ 75342 w 1104328"/>
                <a:gd name="connsiteY120" fmla="*/ 372999 h 1091660"/>
                <a:gd name="connsiteX121" fmla="*/ 50578 w 1104328"/>
                <a:gd name="connsiteY121" fmla="*/ 354806 h 1091660"/>
                <a:gd name="connsiteX122" fmla="*/ 92202 w 1104328"/>
                <a:gd name="connsiteY122" fmla="*/ 312325 h 1091660"/>
                <a:gd name="connsiteX123" fmla="*/ 136112 w 1104328"/>
                <a:gd name="connsiteY123" fmla="*/ 315468 h 1091660"/>
                <a:gd name="connsiteX124" fmla="*/ 175546 w 1104328"/>
                <a:gd name="connsiteY124" fmla="*/ 272796 h 1091660"/>
                <a:gd name="connsiteX125" fmla="*/ 199263 w 1104328"/>
                <a:gd name="connsiteY125" fmla="*/ 231076 h 1091660"/>
                <a:gd name="connsiteX126" fmla="*/ 235934 w 1104328"/>
                <a:gd name="connsiteY126" fmla="*/ 189833 h 1091660"/>
                <a:gd name="connsiteX127" fmla="*/ 235363 w 1104328"/>
                <a:gd name="connsiteY127" fmla="*/ 160210 h 1091660"/>
                <a:gd name="connsiteX128" fmla="*/ 267558 w 1104328"/>
                <a:gd name="connsiteY128" fmla="*/ 135922 h 1091660"/>
                <a:gd name="connsiteX129" fmla="*/ 236982 w 1104328"/>
                <a:gd name="connsiteY129" fmla="*/ 115348 h 1091660"/>
                <a:gd name="connsiteX130" fmla="*/ 223933 w 1104328"/>
                <a:gd name="connsiteY130" fmla="*/ 87058 h 1091660"/>
                <a:gd name="connsiteX131" fmla="*/ 210598 w 1104328"/>
                <a:gd name="connsiteY131" fmla="*/ 50006 h 1091660"/>
                <a:gd name="connsiteX132" fmla="*/ 229076 w 1104328"/>
                <a:gd name="connsiteY132" fmla="*/ 31718 h 1091660"/>
                <a:gd name="connsiteX133" fmla="*/ 286512 w 1104328"/>
                <a:gd name="connsiteY133" fmla="*/ 42100 h 1091660"/>
                <a:gd name="connsiteX134" fmla="*/ 328517 w 1104328"/>
                <a:gd name="connsiteY134" fmla="*/ 35814 h 1091660"/>
                <a:gd name="connsiteX135" fmla="*/ 364998 w 1104328"/>
                <a:gd name="connsiteY135" fmla="*/ 0 h 1091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1104328" h="1091660" extrusionOk="0">
                  <a:moveTo>
                    <a:pt x="364998" y="0"/>
                  </a:moveTo>
                  <a:lnTo>
                    <a:pt x="405575" y="50006"/>
                  </a:lnTo>
                  <a:lnTo>
                    <a:pt x="401764" y="84391"/>
                  </a:lnTo>
                  <a:lnTo>
                    <a:pt x="416719" y="105918"/>
                  </a:lnTo>
                  <a:lnTo>
                    <a:pt x="415480" y="127349"/>
                  </a:lnTo>
                  <a:lnTo>
                    <a:pt x="388430" y="121729"/>
                  </a:lnTo>
                  <a:lnTo>
                    <a:pt x="399098" y="167830"/>
                  </a:lnTo>
                  <a:lnTo>
                    <a:pt x="436150" y="193929"/>
                  </a:lnTo>
                  <a:lnTo>
                    <a:pt x="488728" y="222885"/>
                  </a:lnTo>
                  <a:lnTo>
                    <a:pt x="464725" y="241459"/>
                  </a:lnTo>
                  <a:lnTo>
                    <a:pt x="450056" y="279845"/>
                  </a:lnTo>
                  <a:lnTo>
                    <a:pt x="486727" y="295180"/>
                  </a:lnTo>
                  <a:lnTo>
                    <a:pt x="522256" y="315087"/>
                  </a:lnTo>
                  <a:lnTo>
                    <a:pt x="571595" y="337852"/>
                  </a:lnTo>
                  <a:lnTo>
                    <a:pt x="623316" y="343090"/>
                  </a:lnTo>
                  <a:lnTo>
                    <a:pt x="645128" y="363664"/>
                  </a:lnTo>
                  <a:lnTo>
                    <a:pt x="674275" y="367474"/>
                  </a:lnTo>
                  <a:lnTo>
                    <a:pt x="719804" y="376904"/>
                  </a:lnTo>
                  <a:lnTo>
                    <a:pt x="751237" y="376238"/>
                  </a:lnTo>
                  <a:lnTo>
                    <a:pt x="755523" y="360235"/>
                  </a:lnTo>
                  <a:lnTo>
                    <a:pt x="750570" y="334518"/>
                  </a:lnTo>
                  <a:lnTo>
                    <a:pt x="753523" y="317182"/>
                  </a:lnTo>
                  <a:lnTo>
                    <a:pt x="776573" y="308515"/>
                  </a:lnTo>
                  <a:lnTo>
                    <a:pt x="779812" y="340423"/>
                  </a:lnTo>
                  <a:lnTo>
                    <a:pt x="780479" y="348615"/>
                  </a:lnTo>
                  <a:lnTo>
                    <a:pt x="814864" y="363950"/>
                  </a:lnTo>
                  <a:lnTo>
                    <a:pt x="838676" y="357664"/>
                  </a:lnTo>
                  <a:lnTo>
                    <a:pt x="870489" y="360331"/>
                  </a:lnTo>
                  <a:lnTo>
                    <a:pt x="901350" y="359092"/>
                  </a:lnTo>
                  <a:lnTo>
                    <a:pt x="904018" y="334137"/>
                  </a:lnTo>
                  <a:lnTo>
                    <a:pt x="888682" y="321373"/>
                  </a:lnTo>
                  <a:lnTo>
                    <a:pt x="919163" y="316135"/>
                  </a:lnTo>
                  <a:lnTo>
                    <a:pt x="953548" y="285940"/>
                  </a:lnTo>
                  <a:lnTo>
                    <a:pt x="997077" y="259937"/>
                  </a:lnTo>
                  <a:lnTo>
                    <a:pt x="1028701" y="269938"/>
                  </a:lnTo>
                  <a:lnTo>
                    <a:pt x="1055656" y="252793"/>
                  </a:lnTo>
                  <a:lnTo>
                    <a:pt x="1073468" y="278130"/>
                  </a:lnTo>
                  <a:lnTo>
                    <a:pt x="1060705" y="295370"/>
                  </a:lnTo>
                  <a:lnTo>
                    <a:pt x="1101375" y="301466"/>
                  </a:lnTo>
                  <a:lnTo>
                    <a:pt x="1104329" y="316801"/>
                  </a:lnTo>
                  <a:lnTo>
                    <a:pt x="1090993" y="324326"/>
                  </a:lnTo>
                  <a:lnTo>
                    <a:pt x="1094137" y="349091"/>
                  </a:lnTo>
                  <a:lnTo>
                    <a:pt x="1067181" y="341852"/>
                  </a:lnTo>
                  <a:lnTo>
                    <a:pt x="1018318" y="369760"/>
                  </a:lnTo>
                  <a:lnTo>
                    <a:pt x="1019365" y="392811"/>
                  </a:lnTo>
                  <a:lnTo>
                    <a:pt x="998601" y="426530"/>
                  </a:lnTo>
                  <a:lnTo>
                    <a:pt x="996600" y="446056"/>
                  </a:lnTo>
                  <a:lnTo>
                    <a:pt x="979742" y="478822"/>
                  </a:lnTo>
                  <a:lnTo>
                    <a:pt x="950214" y="469773"/>
                  </a:lnTo>
                  <a:lnTo>
                    <a:pt x="948690" y="510826"/>
                  </a:lnTo>
                  <a:lnTo>
                    <a:pt x="940213" y="524256"/>
                  </a:lnTo>
                  <a:lnTo>
                    <a:pt x="944213" y="540925"/>
                  </a:lnTo>
                  <a:lnTo>
                    <a:pt x="925449" y="550355"/>
                  </a:lnTo>
                  <a:lnTo>
                    <a:pt x="905637" y="487585"/>
                  </a:lnTo>
                  <a:lnTo>
                    <a:pt x="895160" y="487585"/>
                  </a:lnTo>
                  <a:cubicBezTo>
                    <a:pt x="895160" y="487585"/>
                    <a:pt x="888968" y="513016"/>
                    <a:pt x="888968" y="513016"/>
                  </a:cubicBezTo>
                  <a:lnTo>
                    <a:pt x="868394" y="492442"/>
                  </a:lnTo>
                  <a:lnTo>
                    <a:pt x="880014" y="469963"/>
                  </a:lnTo>
                  <a:lnTo>
                    <a:pt x="896969" y="467582"/>
                  </a:lnTo>
                  <a:lnTo>
                    <a:pt x="914305" y="433864"/>
                  </a:lnTo>
                  <a:lnTo>
                    <a:pt x="892588" y="427006"/>
                  </a:lnTo>
                  <a:lnTo>
                    <a:pt x="857440" y="427672"/>
                  </a:lnTo>
                  <a:lnTo>
                    <a:pt x="821626" y="422148"/>
                  </a:lnTo>
                  <a:lnTo>
                    <a:pt x="818293" y="394240"/>
                  </a:lnTo>
                  <a:lnTo>
                    <a:pt x="800195" y="392239"/>
                  </a:lnTo>
                  <a:lnTo>
                    <a:pt x="770287" y="374904"/>
                  </a:lnTo>
                  <a:lnTo>
                    <a:pt x="756952" y="402241"/>
                  </a:lnTo>
                  <a:lnTo>
                    <a:pt x="784193" y="423386"/>
                  </a:lnTo>
                  <a:lnTo>
                    <a:pt x="760571" y="438340"/>
                  </a:lnTo>
                  <a:lnTo>
                    <a:pt x="752190" y="452914"/>
                  </a:lnTo>
                  <a:lnTo>
                    <a:pt x="775335" y="463582"/>
                  </a:lnTo>
                  <a:lnTo>
                    <a:pt x="769048" y="487585"/>
                  </a:lnTo>
                  <a:lnTo>
                    <a:pt x="782098" y="517398"/>
                  </a:lnTo>
                  <a:lnTo>
                    <a:pt x="788004" y="549878"/>
                  </a:lnTo>
                  <a:lnTo>
                    <a:pt x="782478" y="564261"/>
                  </a:lnTo>
                  <a:lnTo>
                    <a:pt x="756857" y="563689"/>
                  </a:lnTo>
                  <a:lnTo>
                    <a:pt x="710279" y="571881"/>
                  </a:lnTo>
                  <a:lnTo>
                    <a:pt x="712470" y="601408"/>
                  </a:lnTo>
                  <a:lnTo>
                    <a:pt x="692277" y="624554"/>
                  </a:lnTo>
                  <a:lnTo>
                    <a:pt x="637984" y="650938"/>
                  </a:lnTo>
                  <a:lnTo>
                    <a:pt x="595693" y="696563"/>
                  </a:lnTo>
                  <a:lnTo>
                    <a:pt x="567309" y="720947"/>
                  </a:lnTo>
                  <a:lnTo>
                    <a:pt x="529685" y="746284"/>
                  </a:lnTo>
                  <a:lnTo>
                    <a:pt x="529685" y="764096"/>
                  </a:lnTo>
                  <a:lnTo>
                    <a:pt x="510826" y="773621"/>
                  </a:lnTo>
                  <a:lnTo>
                    <a:pt x="476726" y="787241"/>
                  </a:lnTo>
                  <a:lnTo>
                    <a:pt x="459105" y="789432"/>
                  </a:lnTo>
                  <a:lnTo>
                    <a:pt x="447770" y="818674"/>
                  </a:lnTo>
                  <a:lnTo>
                    <a:pt x="455581" y="868680"/>
                  </a:lnTo>
                  <a:lnTo>
                    <a:pt x="457581" y="900208"/>
                  </a:lnTo>
                  <a:lnTo>
                    <a:pt x="441674" y="936403"/>
                  </a:lnTo>
                  <a:lnTo>
                    <a:pt x="441389" y="1001078"/>
                  </a:lnTo>
                  <a:lnTo>
                    <a:pt x="421862" y="1002982"/>
                  </a:lnTo>
                  <a:lnTo>
                    <a:pt x="404717" y="1031653"/>
                  </a:lnTo>
                  <a:lnTo>
                    <a:pt x="416147" y="1044226"/>
                  </a:lnTo>
                  <a:lnTo>
                    <a:pt x="381667" y="1054989"/>
                  </a:lnTo>
                  <a:lnTo>
                    <a:pt x="368998" y="1080706"/>
                  </a:lnTo>
                  <a:lnTo>
                    <a:pt x="353759" y="1091660"/>
                  </a:lnTo>
                  <a:lnTo>
                    <a:pt x="318040" y="1056323"/>
                  </a:lnTo>
                  <a:lnTo>
                    <a:pt x="300514" y="1003268"/>
                  </a:lnTo>
                  <a:lnTo>
                    <a:pt x="285941" y="964978"/>
                  </a:lnTo>
                  <a:lnTo>
                    <a:pt x="272701" y="947071"/>
                  </a:lnTo>
                  <a:lnTo>
                    <a:pt x="252603" y="910399"/>
                  </a:lnTo>
                  <a:lnTo>
                    <a:pt x="243268" y="862584"/>
                  </a:lnTo>
                  <a:lnTo>
                    <a:pt x="236696" y="838581"/>
                  </a:lnTo>
                  <a:lnTo>
                    <a:pt x="202311" y="785908"/>
                  </a:lnTo>
                  <a:lnTo>
                    <a:pt x="186690" y="711137"/>
                  </a:lnTo>
                  <a:lnTo>
                    <a:pt x="175355" y="661321"/>
                  </a:lnTo>
                  <a:lnTo>
                    <a:pt x="175355" y="614172"/>
                  </a:lnTo>
                  <a:cubicBezTo>
                    <a:pt x="175355" y="614172"/>
                    <a:pt x="168211" y="577405"/>
                    <a:pt x="168211" y="577405"/>
                  </a:cubicBezTo>
                  <a:lnTo>
                    <a:pt x="113252" y="600837"/>
                  </a:lnTo>
                  <a:lnTo>
                    <a:pt x="86583" y="596170"/>
                  </a:lnTo>
                  <a:lnTo>
                    <a:pt x="37242" y="548449"/>
                  </a:lnTo>
                  <a:lnTo>
                    <a:pt x="55436" y="534257"/>
                  </a:lnTo>
                  <a:lnTo>
                    <a:pt x="44291" y="518731"/>
                  </a:lnTo>
                  <a:lnTo>
                    <a:pt x="0" y="485013"/>
                  </a:lnTo>
                  <a:lnTo>
                    <a:pt x="25146" y="458438"/>
                  </a:lnTo>
                  <a:lnTo>
                    <a:pt x="108299" y="458438"/>
                  </a:lnTo>
                  <a:lnTo>
                    <a:pt x="100775" y="424243"/>
                  </a:lnTo>
                  <a:lnTo>
                    <a:pt x="79629" y="403860"/>
                  </a:lnTo>
                  <a:lnTo>
                    <a:pt x="75342" y="372999"/>
                  </a:lnTo>
                  <a:lnTo>
                    <a:pt x="50578" y="354806"/>
                  </a:lnTo>
                  <a:lnTo>
                    <a:pt x="92202" y="312325"/>
                  </a:lnTo>
                  <a:lnTo>
                    <a:pt x="136112" y="315468"/>
                  </a:lnTo>
                  <a:lnTo>
                    <a:pt x="175546" y="272796"/>
                  </a:lnTo>
                  <a:lnTo>
                    <a:pt x="199263" y="231076"/>
                  </a:lnTo>
                  <a:lnTo>
                    <a:pt x="235934" y="189833"/>
                  </a:lnTo>
                  <a:lnTo>
                    <a:pt x="235363" y="160210"/>
                  </a:lnTo>
                  <a:lnTo>
                    <a:pt x="267558" y="135922"/>
                  </a:lnTo>
                  <a:lnTo>
                    <a:pt x="236982" y="115348"/>
                  </a:lnTo>
                  <a:lnTo>
                    <a:pt x="223933" y="87058"/>
                  </a:lnTo>
                  <a:lnTo>
                    <a:pt x="210598" y="50006"/>
                  </a:lnTo>
                  <a:lnTo>
                    <a:pt x="229076" y="31718"/>
                  </a:lnTo>
                  <a:lnTo>
                    <a:pt x="286512" y="42100"/>
                  </a:lnTo>
                  <a:lnTo>
                    <a:pt x="328517" y="35814"/>
                  </a:lnTo>
                  <a:lnTo>
                    <a:pt x="364998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F7E9F008-1842-D5DC-7DD0-B71296EAC523}"/>
                </a:ext>
              </a:extLst>
            </p:cNvPr>
            <p:cNvSpPr/>
            <p:nvPr/>
          </p:nvSpPr>
          <p:spPr bwMode="auto">
            <a:xfrm>
              <a:off x="16558005" y="6030816"/>
              <a:ext cx="369189" cy="348900"/>
            </a:xfrm>
            <a:custGeom>
              <a:avLst/>
              <a:gdLst>
                <a:gd name="connsiteX0" fmla="*/ 250413 w 369189"/>
                <a:gd name="connsiteY0" fmla="*/ 60770 h 348900"/>
                <a:gd name="connsiteX1" fmla="*/ 275082 w 369189"/>
                <a:gd name="connsiteY1" fmla="*/ 73724 h 348900"/>
                <a:gd name="connsiteX2" fmla="*/ 278035 w 369189"/>
                <a:gd name="connsiteY2" fmla="*/ 98679 h 348900"/>
                <a:gd name="connsiteX3" fmla="*/ 258889 w 369189"/>
                <a:gd name="connsiteY3" fmla="*/ 113348 h 348900"/>
                <a:gd name="connsiteX4" fmla="*/ 250127 w 369189"/>
                <a:gd name="connsiteY4" fmla="*/ 146495 h 348900"/>
                <a:gd name="connsiteX5" fmla="*/ 276416 w 369189"/>
                <a:gd name="connsiteY5" fmla="*/ 186500 h 348900"/>
                <a:gd name="connsiteX6" fmla="*/ 322612 w 369189"/>
                <a:gd name="connsiteY6" fmla="*/ 209360 h 348900"/>
                <a:gd name="connsiteX7" fmla="*/ 342138 w 369189"/>
                <a:gd name="connsiteY7" fmla="*/ 240983 h 348900"/>
                <a:gd name="connsiteX8" fmla="*/ 335947 w 369189"/>
                <a:gd name="connsiteY8" fmla="*/ 271177 h 348900"/>
                <a:gd name="connsiteX9" fmla="*/ 347949 w 369189"/>
                <a:gd name="connsiteY9" fmla="*/ 271177 h 348900"/>
                <a:gd name="connsiteX10" fmla="*/ 348329 w 369189"/>
                <a:gd name="connsiteY10" fmla="*/ 293180 h 348900"/>
                <a:gd name="connsiteX11" fmla="*/ 369189 w 369189"/>
                <a:gd name="connsiteY11" fmla="*/ 314896 h 348900"/>
                <a:gd name="connsiteX12" fmla="*/ 346806 w 369189"/>
                <a:gd name="connsiteY12" fmla="*/ 312896 h 348900"/>
                <a:gd name="connsiteX13" fmla="*/ 321374 w 369189"/>
                <a:gd name="connsiteY13" fmla="*/ 309563 h 348900"/>
                <a:gd name="connsiteX14" fmla="*/ 293656 w 369189"/>
                <a:gd name="connsiteY14" fmla="*/ 348901 h 348900"/>
                <a:gd name="connsiteX15" fmla="*/ 223457 w 369189"/>
                <a:gd name="connsiteY15" fmla="*/ 345567 h 348900"/>
                <a:gd name="connsiteX16" fmla="*/ 117063 w 369189"/>
                <a:gd name="connsiteY16" fmla="*/ 262890 h 348900"/>
                <a:gd name="connsiteX17" fmla="*/ 60770 w 369189"/>
                <a:gd name="connsiteY17" fmla="*/ 233744 h 348900"/>
                <a:gd name="connsiteX18" fmla="*/ 15240 w 369189"/>
                <a:gd name="connsiteY18" fmla="*/ 222409 h 348900"/>
                <a:gd name="connsiteX19" fmla="*/ 0 w 369189"/>
                <a:gd name="connsiteY19" fmla="*/ 171450 h 348900"/>
                <a:gd name="connsiteX20" fmla="*/ 83630 w 369189"/>
                <a:gd name="connsiteY20" fmla="*/ 127349 h 348900"/>
                <a:gd name="connsiteX21" fmla="*/ 97917 w 369189"/>
                <a:gd name="connsiteY21" fmla="*/ 75914 h 348900"/>
                <a:gd name="connsiteX22" fmla="*/ 94298 w 369189"/>
                <a:gd name="connsiteY22" fmla="*/ 44482 h 348900"/>
                <a:gd name="connsiteX23" fmla="*/ 115062 w 369189"/>
                <a:gd name="connsiteY23" fmla="*/ 33814 h 348900"/>
                <a:gd name="connsiteX24" fmla="*/ 134493 w 369189"/>
                <a:gd name="connsiteY24" fmla="*/ 6858 h 348900"/>
                <a:gd name="connsiteX25" fmla="*/ 150686 w 369189"/>
                <a:gd name="connsiteY25" fmla="*/ 0 h 348900"/>
                <a:gd name="connsiteX26" fmla="*/ 194596 w 369189"/>
                <a:gd name="connsiteY26" fmla="*/ 5620 h 348900"/>
                <a:gd name="connsiteX27" fmla="*/ 207931 w 369189"/>
                <a:gd name="connsiteY27" fmla="*/ 16669 h 348900"/>
                <a:gd name="connsiteX28" fmla="*/ 226029 w 369189"/>
                <a:gd name="connsiteY28" fmla="*/ 9430 h 348900"/>
                <a:gd name="connsiteX29" fmla="*/ 250508 w 369189"/>
                <a:gd name="connsiteY29" fmla="*/ 60770 h 34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69189" h="348900" extrusionOk="0">
                  <a:moveTo>
                    <a:pt x="250413" y="60770"/>
                  </a:moveTo>
                  <a:lnTo>
                    <a:pt x="275082" y="73724"/>
                  </a:lnTo>
                  <a:lnTo>
                    <a:pt x="278035" y="98679"/>
                  </a:lnTo>
                  <a:lnTo>
                    <a:pt x="258889" y="113348"/>
                  </a:lnTo>
                  <a:lnTo>
                    <a:pt x="250127" y="146495"/>
                  </a:lnTo>
                  <a:lnTo>
                    <a:pt x="276416" y="186500"/>
                  </a:lnTo>
                  <a:lnTo>
                    <a:pt x="322612" y="209360"/>
                  </a:lnTo>
                  <a:lnTo>
                    <a:pt x="342138" y="240983"/>
                  </a:lnTo>
                  <a:lnTo>
                    <a:pt x="335947" y="271177"/>
                  </a:lnTo>
                  <a:lnTo>
                    <a:pt x="347949" y="271177"/>
                  </a:lnTo>
                  <a:lnTo>
                    <a:pt x="348329" y="293180"/>
                  </a:lnTo>
                  <a:lnTo>
                    <a:pt x="369189" y="314896"/>
                  </a:lnTo>
                  <a:lnTo>
                    <a:pt x="346806" y="312896"/>
                  </a:lnTo>
                  <a:lnTo>
                    <a:pt x="321374" y="309563"/>
                  </a:lnTo>
                  <a:lnTo>
                    <a:pt x="293656" y="348901"/>
                  </a:lnTo>
                  <a:lnTo>
                    <a:pt x="223457" y="345567"/>
                  </a:lnTo>
                  <a:lnTo>
                    <a:pt x="117063" y="262890"/>
                  </a:lnTo>
                  <a:lnTo>
                    <a:pt x="60770" y="233744"/>
                  </a:lnTo>
                  <a:lnTo>
                    <a:pt x="15240" y="222409"/>
                  </a:lnTo>
                  <a:lnTo>
                    <a:pt x="0" y="171450"/>
                  </a:lnTo>
                  <a:lnTo>
                    <a:pt x="83630" y="127349"/>
                  </a:lnTo>
                  <a:lnTo>
                    <a:pt x="97917" y="75914"/>
                  </a:lnTo>
                  <a:lnTo>
                    <a:pt x="94298" y="44482"/>
                  </a:lnTo>
                  <a:lnTo>
                    <a:pt x="115062" y="33814"/>
                  </a:lnTo>
                  <a:lnTo>
                    <a:pt x="134493" y="6858"/>
                  </a:lnTo>
                  <a:lnTo>
                    <a:pt x="150686" y="0"/>
                  </a:lnTo>
                  <a:lnTo>
                    <a:pt x="194596" y="5620"/>
                  </a:lnTo>
                  <a:lnTo>
                    <a:pt x="207931" y="16669"/>
                  </a:lnTo>
                  <a:lnTo>
                    <a:pt x="226029" y="9430"/>
                  </a:lnTo>
                  <a:lnTo>
                    <a:pt x="250508" y="60770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2CFDA5D1-FB85-C551-5E81-025B9147DF49}"/>
                </a:ext>
              </a:extLst>
            </p:cNvPr>
            <p:cNvSpPr/>
            <p:nvPr/>
          </p:nvSpPr>
          <p:spPr bwMode="auto">
            <a:xfrm>
              <a:off x="16757269" y="5926357"/>
              <a:ext cx="725519" cy="613409"/>
            </a:xfrm>
            <a:custGeom>
              <a:avLst/>
              <a:gdLst>
                <a:gd name="connsiteX0" fmla="*/ 370618 w 725519"/>
                <a:gd name="connsiteY0" fmla="*/ 110395 h 613409"/>
                <a:gd name="connsiteX1" fmla="*/ 403860 w 725519"/>
                <a:gd name="connsiteY1" fmla="*/ 101917 h 613409"/>
                <a:gd name="connsiteX2" fmla="*/ 430625 w 725519"/>
                <a:gd name="connsiteY2" fmla="*/ 76962 h 613409"/>
                <a:gd name="connsiteX3" fmla="*/ 455771 w 725519"/>
                <a:gd name="connsiteY3" fmla="*/ 78296 h 613409"/>
                <a:gd name="connsiteX4" fmla="*/ 472345 w 725519"/>
                <a:gd name="connsiteY4" fmla="*/ 70104 h 613409"/>
                <a:gd name="connsiteX5" fmla="*/ 499300 w 725519"/>
                <a:gd name="connsiteY5" fmla="*/ 74104 h 613409"/>
                <a:gd name="connsiteX6" fmla="*/ 541020 w 725519"/>
                <a:gd name="connsiteY6" fmla="*/ 96202 h 613409"/>
                <a:gd name="connsiteX7" fmla="*/ 571215 w 725519"/>
                <a:gd name="connsiteY7" fmla="*/ 101060 h 613409"/>
                <a:gd name="connsiteX8" fmla="*/ 614363 w 725519"/>
                <a:gd name="connsiteY8" fmla="*/ 139351 h 613409"/>
                <a:gd name="connsiteX9" fmla="*/ 642557 w 725519"/>
                <a:gd name="connsiteY9" fmla="*/ 140875 h 613409"/>
                <a:gd name="connsiteX10" fmla="*/ 645890 w 725519"/>
                <a:gd name="connsiteY10" fmla="*/ 177070 h 613409"/>
                <a:gd name="connsiteX11" fmla="*/ 630555 w 725519"/>
                <a:gd name="connsiteY11" fmla="*/ 230124 h 613409"/>
                <a:gd name="connsiteX12" fmla="*/ 620173 w 725519"/>
                <a:gd name="connsiteY12" fmla="*/ 260795 h 613409"/>
                <a:gd name="connsiteX13" fmla="*/ 636651 w 725519"/>
                <a:gd name="connsiteY13" fmla="*/ 266986 h 613409"/>
                <a:gd name="connsiteX14" fmla="*/ 620459 w 725519"/>
                <a:gd name="connsiteY14" fmla="*/ 290036 h 613409"/>
                <a:gd name="connsiteX15" fmla="*/ 632841 w 725519"/>
                <a:gd name="connsiteY15" fmla="*/ 323469 h 613409"/>
                <a:gd name="connsiteX16" fmla="*/ 635794 w 725519"/>
                <a:gd name="connsiteY16" fmla="*/ 349853 h 613409"/>
                <a:gd name="connsiteX17" fmla="*/ 664369 w 725519"/>
                <a:gd name="connsiteY17" fmla="*/ 356902 h 613409"/>
                <a:gd name="connsiteX18" fmla="*/ 667512 w 725519"/>
                <a:gd name="connsiteY18" fmla="*/ 383572 h 613409"/>
                <a:gd name="connsiteX19" fmla="*/ 633317 w 725519"/>
                <a:gd name="connsiteY19" fmla="*/ 421005 h 613409"/>
                <a:gd name="connsiteX20" fmla="*/ 651891 w 725519"/>
                <a:gd name="connsiteY20" fmla="*/ 442436 h 613409"/>
                <a:gd name="connsiteX21" fmla="*/ 667131 w 725519"/>
                <a:gd name="connsiteY21" fmla="*/ 467201 h 613409"/>
                <a:gd name="connsiteX22" fmla="*/ 703231 w 725519"/>
                <a:gd name="connsiteY22" fmla="*/ 485299 h 613409"/>
                <a:gd name="connsiteX23" fmla="*/ 704279 w 725519"/>
                <a:gd name="connsiteY23" fmla="*/ 520827 h 613409"/>
                <a:gd name="connsiteX24" fmla="*/ 722376 w 725519"/>
                <a:gd name="connsiteY24" fmla="*/ 527399 h 613409"/>
                <a:gd name="connsiteX25" fmla="*/ 725519 w 725519"/>
                <a:gd name="connsiteY25" fmla="*/ 545973 h 613409"/>
                <a:gd name="connsiteX26" fmla="*/ 671132 w 725519"/>
                <a:gd name="connsiteY26" fmla="*/ 566833 h 613409"/>
                <a:gd name="connsiteX27" fmla="*/ 656844 w 725519"/>
                <a:gd name="connsiteY27" fmla="*/ 613410 h 613409"/>
                <a:gd name="connsiteX28" fmla="*/ 585883 w 725519"/>
                <a:gd name="connsiteY28" fmla="*/ 601408 h 613409"/>
                <a:gd name="connsiteX29" fmla="*/ 544639 w 725519"/>
                <a:gd name="connsiteY29" fmla="*/ 592074 h 613409"/>
                <a:gd name="connsiteX30" fmla="*/ 502063 w 725519"/>
                <a:gd name="connsiteY30" fmla="*/ 586835 h 613409"/>
                <a:gd name="connsiteX31" fmla="*/ 485870 w 725519"/>
                <a:gd name="connsiteY31" fmla="*/ 537496 h 613409"/>
                <a:gd name="connsiteX32" fmla="*/ 467773 w 725519"/>
                <a:gd name="connsiteY32" fmla="*/ 530257 h 613409"/>
                <a:gd name="connsiteX33" fmla="*/ 438626 w 725519"/>
                <a:gd name="connsiteY33" fmla="*/ 537496 h 613409"/>
                <a:gd name="connsiteX34" fmla="*/ 400621 w 725519"/>
                <a:gd name="connsiteY34" fmla="*/ 557022 h 613409"/>
                <a:gd name="connsiteX35" fmla="*/ 354425 w 725519"/>
                <a:gd name="connsiteY35" fmla="*/ 543687 h 613409"/>
                <a:gd name="connsiteX36" fmla="*/ 316325 w 725519"/>
                <a:gd name="connsiteY36" fmla="*/ 512540 h 613409"/>
                <a:gd name="connsiteX37" fmla="*/ 279940 w 725519"/>
                <a:gd name="connsiteY37" fmla="*/ 500920 h 613409"/>
                <a:gd name="connsiteX38" fmla="*/ 254794 w 725519"/>
                <a:gd name="connsiteY38" fmla="*/ 462248 h 613409"/>
                <a:gd name="connsiteX39" fmla="*/ 226886 w 725519"/>
                <a:gd name="connsiteY39" fmla="*/ 407575 h 613409"/>
                <a:gd name="connsiteX40" fmla="*/ 206502 w 725519"/>
                <a:gd name="connsiteY40" fmla="*/ 414338 h 613409"/>
                <a:gd name="connsiteX41" fmla="*/ 182499 w 725519"/>
                <a:gd name="connsiteY41" fmla="*/ 400621 h 613409"/>
                <a:gd name="connsiteX42" fmla="*/ 168307 w 725519"/>
                <a:gd name="connsiteY42" fmla="*/ 416814 h 613409"/>
                <a:gd name="connsiteX43" fmla="*/ 147447 w 725519"/>
                <a:gd name="connsiteY43" fmla="*/ 395097 h 613409"/>
                <a:gd name="connsiteX44" fmla="*/ 147066 w 725519"/>
                <a:gd name="connsiteY44" fmla="*/ 373094 h 613409"/>
                <a:gd name="connsiteX45" fmla="*/ 135064 w 725519"/>
                <a:gd name="connsiteY45" fmla="*/ 373094 h 613409"/>
                <a:gd name="connsiteX46" fmla="*/ 141256 w 725519"/>
                <a:gd name="connsiteY46" fmla="*/ 342900 h 613409"/>
                <a:gd name="connsiteX47" fmla="*/ 121730 w 725519"/>
                <a:gd name="connsiteY47" fmla="*/ 311277 h 613409"/>
                <a:gd name="connsiteX48" fmla="*/ 75533 w 725519"/>
                <a:gd name="connsiteY48" fmla="*/ 288417 h 613409"/>
                <a:gd name="connsiteX49" fmla="*/ 49244 w 725519"/>
                <a:gd name="connsiteY49" fmla="*/ 248412 h 613409"/>
                <a:gd name="connsiteX50" fmla="*/ 58008 w 725519"/>
                <a:gd name="connsiteY50" fmla="*/ 215265 h 613409"/>
                <a:gd name="connsiteX51" fmla="*/ 77152 w 725519"/>
                <a:gd name="connsiteY51" fmla="*/ 200596 h 613409"/>
                <a:gd name="connsiteX52" fmla="*/ 74200 w 725519"/>
                <a:gd name="connsiteY52" fmla="*/ 175641 h 613409"/>
                <a:gd name="connsiteX53" fmla="*/ 49530 w 725519"/>
                <a:gd name="connsiteY53" fmla="*/ 162687 h 613409"/>
                <a:gd name="connsiteX54" fmla="*/ 25051 w 725519"/>
                <a:gd name="connsiteY54" fmla="*/ 111347 h 613409"/>
                <a:gd name="connsiteX55" fmla="*/ 4477 w 725519"/>
                <a:gd name="connsiteY55" fmla="*/ 76486 h 613409"/>
                <a:gd name="connsiteX56" fmla="*/ 11716 w 725519"/>
                <a:gd name="connsiteY56" fmla="*/ 63055 h 613409"/>
                <a:gd name="connsiteX57" fmla="*/ 0 w 725519"/>
                <a:gd name="connsiteY57" fmla="*/ 12668 h 613409"/>
                <a:gd name="connsiteX58" fmla="*/ 25908 w 725519"/>
                <a:gd name="connsiteY58" fmla="*/ 0 h 613409"/>
                <a:gd name="connsiteX59" fmla="*/ 31814 w 725519"/>
                <a:gd name="connsiteY59" fmla="*/ 16669 h 613409"/>
                <a:gd name="connsiteX60" fmla="*/ 50959 w 725519"/>
                <a:gd name="connsiteY60" fmla="*/ 37052 h 613409"/>
                <a:gd name="connsiteX61" fmla="*/ 76867 w 725519"/>
                <a:gd name="connsiteY61" fmla="*/ 42863 h 613409"/>
                <a:gd name="connsiteX62" fmla="*/ 90583 w 725519"/>
                <a:gd name="connsiteY62" fmla="*/ 41624 h 613409"/>
                <a:gd name="connsiteX63" fmla="*/ 135160 w 725519"/>
                <a:gd name="connsiteY63" fmla="*/ 9049 h 613409"/>
                <a:gd name="connsiteX64" fmla="*/ 149352 w 725519"/>
                <a:gd name="connsiteY64" fmla="*/ 5810 h 613409"/>
                <a:gd name="connsiteX65" fmla="*/ 160401 w 725519"/>
                <a:gd name="connsiteY65" fmla="*/ 18859 h 613409"/>
                <a:gd name="connsiteX66" fmla="*/ 147447 w 725519"/>
                <a:gd name="connsiteY66" fmla="*/ 40672 h 613409"/>
                <a:gd name="connsiteX67" fmla="*/ 171069 w 725519"/>
                <a:gd name="connsiteY67" fmla="*/ 63437 h 613409"/>
                <a:gd name="connsiteX68" fmla="*/ 180404 w 725519"/>
                <a:gd name="connsiteY68" fmla="*/ 61246 h 613409"/>
                <a:gd name="connsiteX69" fmla="*/ 192405 w 725519"/>
                <a:gd name="connsiteY69" fmla="*/ 93440 h 613409"/>
                <a:gd name="connsiteX70" fmla="*/ 228219 w 725519"/>
                <a:gd name="connsiteY70" fmla="*/ 102489 h 613409"/>
                <a:gd name="connsiteX71" fmla="*/ 254508 w 725519"/>
                <a:gd name="connsiteY71" fmla="*/ 124206 h 613409"/>
                <a:gd name="connsiteX72" fmla="*/ 308134 w 725519"/>
                <a:gd name="connsiteY72" fmla="*/ 131731 h 613409"/>
                <a:gd name="connsiteX73" fmla="*/ 367189 w 725519"/>
                <a:gd name="connsiteY73" fmla="*/ 120301 h 613409"/>
                <a:gd name="connsiteX74" fmla="*/ 370808 w 725519"/>
                <a:gd name="connsiteY74" fmla="*/ 110204 h 613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725519" h="613409" extrusionOk="0">
                  <a:moveTo>
                    <a:pt x="370618" y="110395"/>
                  </a:moveTo>
                  <a:lnTo>
                    <a:pt x="403860" y="101917"/>
                  </a:lnTo>
                  <a:lnTo>
                    <a:pt x="430625" y="76962"/>
                  </a:lnTo>
                  <a:lnTo>
                    <a:pt x="455771" y="78296"/>
                  </a:lnTo>
                  <a:lnTo>
                    <a:pt x="472345" y="70104"/>
                  </a:lnTo>
                  <a:lnTo>
                    <a:pt x="499300" y="74104"/>
                  </a:lnTo>
                  <a:lnTo>
                    <a:pt x="541020" y="96202"/>
                  </a:lnTo>
                  <a:lnTo>
                    <a:pt x="571215" y="101060"/>
                  </a:lnTo>
                  <a:lnTo>
                    <a:pt x="614363" y="139351"/>
                  </a:lnTo>
                  <a:lnTo>
                    <a:pt x="642557" y="140875"/>
                  </a:lnTo>
                  <a:lnTo>
                    <a:pt x="645890" y="177070"/>
                  </a:lnTo>
                  <a:lnTo>
                    <a:pt x="630555" y="230124"/>
                  </a:lnTo>
                  <a:lnTo>
                    <a:pt x="620173" y="260795"/>
                  </a:lnTo>
                  <a:lnTo>
                    <a:pt x="636651" y="266986"/>
                  </a:lnTo>
                  <a:lnTo>
                    <a:pt x="620459" y="290036"/>
                  </a:lnTo>
                  <a:lnTo>
                    <a:pt x="632841" y="323469"/>
                  </a:lnTo>
                  <a:lnTo>
                    <a:pt x="635794" y="349853"/>
                  </a:lnTo>
                  <a:lnTo>
                    <a:pt x="664369" y="356902"/>
                  </a:lnTo>
                  <a:lnTo>
                    <a:pt x="667512" y="383572"/>
                  </a:lnTo>
                  <a:lnTo>
                    <a:pt x="633317" y="421005"/>
                  </a:lnTo>
                  <a:lnTo>
                    <a:pt x="651891" y="442436"/>
                  </a:lnTo>
                  <a:lnTo>
                    <a:pt x="667131" y="467201"/>
                  </a:lnTo>
                  <a:lnTo>
                    <a:pt x="703231" y="485299"/>
                  </a:lnTo>
                  <a:lnTo>
                    <a:pt x="704279" y="520827"/>
                  </a:lnTo>
                  <a:lnTo>
                    <a:pt x="722376" y="527399"/>
                  </a:lnTo>
                  <a:lnTo>
                    <a:pt x="725519" y="545973"/>
                  </a:lnTo>
                  <a:lnTo>
                    <a:pt x="671132" y="566833"/>
                  </a:lnTo>
                  <a:lnTo>
                    <a:pt x="656844" y="613410"/>
                  </a:lnTo>
                  <a:lnTo>
                    <a:pt x="585883" y="601408"/>
                  </a:lnTo>
                  <a:lnTo>
                    <a:pt x="544639" y="592074"/>
                  </a:lnTo>
                  <a:lnTo>
                    <a:pt x="502063" y="586835"/>
                  </a:lnTo>
                  <a:lnTo>
                    <a:pt x="485870" y="537496"/>
                  </a:lnTo>
                  <a:lnTo>
                    <a:pt x="467773" y="530257"/>
                  </a:lnTo>
                  <a:lnTo>
                    <a:pt x="438626" y="537496"/>
                  </a:lnTo>
                  <a:lnTo>
                    <a:pt x="400621" y="557022"/>
                  </a:lnTo>
                  <a:lnTo>
                    <a:pt x="354425" y="543687"/>
                  </a:lnTo>
                  <a:lnTo>
                    <a:pt x="316325" y="512540"/>
                  </a:lnTo>
                  <a:lnTo>
                    <a:pt x="279940" y="500920"/>
                  </a:lnTo>
                  <a:lnTo>
                    <a:pt x="254794" y="462248"/>
                  </a:lnTo>
                  <a:lnTo>
                    <a:pt x="226886" y="407575"/>
                  </a:lnTo>
                  <a:lnTo>
                    <a:pt x="206502" y="414338"/>
                  </a:lnTo>
                  <a:lnTo>
                    <a:pt x="182499" y="400621"/>
                  </a:lnTo>
                  <a:lnTo>
                    <a:pt x="168307" y="416814"/>
                  </a:lnTo>
                  <a:lnTo>
                    <a:pt x="147447" y="395097"/>
                  </a:lnTo>
                  <a:lnTo>
                    <a:pt x="147066" y="373094"/>
                  </a:lnTo>
                  <a:lnTo>
                    <a:pt x="135064" y="373094"/>
                  </a:lnTo>
                  <a:lnTo>
                    <a:pt x="141256" y="342900"/>
                  </a:lnTo>
                  <a:lnTo>
                    <a:pt x="121730" y="311277"/>
                  </a:lnTo>
                  <a:lnTo>
                    <a:pt x="75533" y="288417"/>
                  </a:lnTo>
                  <a:lnTo>
                    <a:pt x="49244" y="248412"/>
                  </a:lnTo>
                  <a:lnTo>
                    <a:pt x="58008" y="215265"/>
                  </a:lnTo>
                  <a:lnTo>
                    <a:pt x="77152" y="200596"/>
                  </a:lnTo>
                  <a:lnTo>
                    <a:pt x="74200" y="175641"/>
                  </a:lnTo>
                  <a:lnTo>
                    <a:pt x="49530" y="162687"/>
                  </a:lnTo>
                  <a:lnTo>
                    <a:pt x="25051" y="111347"/>
                  </a:lnTo>
                  <a:lnTo>
                    <a:pt x="4477" y="76486"/>
                  </a:lnTo>
                  <a:lnTo>
                    <a:pt x="11716" y="63055"/>
                  </a:lnTo>
                  <a:lnTo>
                    <a:pt x="0" y="12668"/>
                  </a:lnTo>
                  <a:lnTo>
                    <a:pt x="25908" y="0"/>
                  </a:lnTo>
                  <a:lnTo>
                    <a:pt x="31814" y="16669"/>
                  </a:lnTo>
                  <a:lnTo>
                    <a:pt x="50959" y="37052"/>
                  </a:lnTo>
                  <a:lnTo>
                    <a:pt x="76867" y="42863"/>
                  </a:lnTo>
                  <a:lnTo>
                    <a:pt x="90583" y="41624"/>
                  </a:lnTo>
                  <a:lnTo>
                    <a:pt x="135160" y="9049"/>
                  </a:lnTo>
                  <a:lnTo>
                    <a:pt x="149352" y="5810"/>
                  </a:lnTo>
                  <a:lnTo>
                    <a:pt x="160401" y="18859"/>
                  </a:lnTo>
                  <a:lnTo>
                    <a:pt x="147447" y="40672"/>
                  </a:lnTo>
                  <a:lnTo>
                    <a:pt x="171069" y="63437"/>
                  </a:lnTo>
                  <a:lnTo>
                    <a:pt x="180404" y="61246"/>
                  </a:lnTo>
                  <a:lnTo>
                    <a:pt x="192405" y="93440"/>
                  </a:lnTo>
                  <a:lnTo>
                    <a:pt x="228219" y="102489"/>
                  </a:lnTo>
                  <a:lnTo>
                    <a:pt x="254508" y="124206"/>
                  </a:lnTo>
                  <a:lnTo>
                    <a:pt x="308134" y="131731"/>
                  </a:lnTo>
                  <a:lnTo>
                    <a:pt x="367189" y="120301"/>
                  </a:lnTo>
                  <a:lnTo>
                    <a:pt x="370808" y="11020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C0582C0C-3ADF-D034-2CEF-DCF9C08958B9}"/>
                </a:ext>
              </a:extLst>
            </p:cNvPr>
            <p:cNvSpPr/>
            <p:nvPr/>
          </p:nvSpPr>
          <p:spPr bwMode="auto">
            <a:xfrm>
              <a:off x="14173707" y="4536439"/>
              <a:ext cx="404717" cy="185737"/>
            </a:xfrm>
            <a:custGeom>
              <a:avLst/>
              <a:gdLst>
                <a:gd name="connsiteX0" fmla="*/ 370809 w 404717"/>
                <a:gd name="connsiteY0" fmla="*/ 4286 h 185737"/>
                <a:gd name="connsiteX1" fmla="*/ 362141 w 404717"/>
                <a:gd name="connsiteY1" fmla="*/ 44863 h 185737"/>
                <a:gd name="connsiteX2" fmla="*/ 404718 w 404717"/>
                <a:gd name="connsiteY2" fmla="*/ 87058 h 185737"/>
                <a:gd name="connsiteX3" fmla="*/ 355664 w 404717"/>
                <a:gd name="connsiteY3" fmla="*/ 133540 h 185737"/>
                <a:gd name="connsiteX4" fmla="*/ 246698 w 404717"/>
                <a:gd name="connsiteY4" fmla="*/ 174784 h 185737"/>
                <a:gd name="connsiteX5" fmla="*/ 214122 w 404717"/>
                <a:gd name="connsiteY5" fmla="*/ 185738 h 185737"/>
                <a:gd name="connsiteX6" fmla="*/ 164402 w 404717"/>
                <a:gd name="connsiteY6" fmla="*/ 176974 h 185737"/>
                <a:gd name="connsiteX7" fmla="*/ 59055 w 404717"/>
                <a:gd name="connsiteY7" fmla="*/ 158020 h 185737"/>
                <a:gd name="connsiteX8" fmla="*/ 96203 w 404717"/>
                <a:gd name="connsiteY8" fmla="*/ 131350 h 185737"/>
                <a:gd name="connsiteX9" fmla="*/ 14002 w 404717"/>
                <a:gd name="connsiteY9" fmla="*/ 101536 h 185737"/>
                <a:gd name="connsiteX10" fmla="*/ 80868 w 404717"/>
                <a:gd name="connsiteY10" fmla="*/ 89725 h 185737"/>
                <a:gd name="connsiteX11" fmla="*/ 79248 w 404717"/>
                <a:gd name="connsiteY11" fmla="*/ 71533 h 185737"/>
                <a:gd name="connsiteX12" fmla="*/ 0 w 404717"/>
                <a:gd name="connsiteY12" fmla="*/ 57150 h 185737"/>
                <a:gd name="connsiteX13" fmla="*/ 25432 w 404717"/>
                <a:gd name="connsiteY13" fmla="*/ 16573 h 185737"/>
                <a:gd name="connsiteX14" fmla="*/ 82678 w 404717"/>
                <a:gd name="connsiteY14" fmla="*/ 7429 h 185737"/>
                <a:gd name="connsiteX15" fmla="*/ 141542 w 404717"/>
                <a:gd name="connsiteY15" fmla="*/ 49721 h 185737"/>
                <a:gd name="connsiteX16" fmla="*/ 198977 w 404717"/>
                <a:gd name="connsiteY16" fmla="*/ 15811 h 185737"/>
                <a:gd name="connsiteX17" fmla="*/ 246507 w 404717"/>
                <a:gd name="connsiteY17" fmla="*/ 33433 h 185737"/>
                <a:gd name="connsiteX18" fmla="*/ 308039 w 404717"/>
                <a:gd name="connsiteY18" fmla="*/ 0 h 185737"/>
                <a:gd name="connsiteX19" fmla="*/ 370713 w 404717"/>
                <a:gd name="connsiteY19" fmla="*/ 4477 h 1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04717" h="185737" extrusionOk="0">
                  <a:moveTo>
                    <a:pt x="370809" y="4286"/>
                  </a:moveTo>
                  <a:lnTo>
                    <a:pt x="362141" y="44863"/>
                  </a:lnTo>
                  <a:lnTo>
                    <a:pt x="404718" y="87058"/>
                  </a:lnTo>
                  <a:lnTo>
                    <a:pt x="355664" y="133540"/>
                  </a:lnTo>
                  <a:lnTo>
                    <a:pt x="246698" y="174784"/>
                  </a:lnTo>
                  <a:lnTo>
                    <a:pt x="214122" y="185738"/>
                  </a:lnTo>
                  <a:lnTo>
                    <a:pt x="164402" y="176974"/>
                  </a:lnTo>
                  <a:lnTo>
                    <a:pt x="59055" y="158020"/>
                  </a:lnTo>
                  <a:lnTo>
                    <a:pt x="96203" y="131350"/>
                  </a:lnTo>
                  <a:lnTo>
                    <a:pt x="14002" y="101536"/>
                  </a:lnTo>
                  <a:lnTo>
                    <a:pt x="80868" y="89725"/>
                  </a:lnTo>
                  <a:lnTo>
                    <a:pt x="79248" y="71533"/>
                  </a:lnTo>
                  <a:lnTo>
                    <a:pt x="0" y="57150"/>
                  </a:lnTo>
                  <a:lnTo>
                    <a:pt x="25432" y="16573"/>
                  </a:lnTo>
                  <a:lnTo>
                    <a:pt x="82678" y="7429"/>
                  </a:lnTo>
                  <a:lnTo>
                    <a:pt x="141542" y="49721"/>
                  </a:lnTo>
                  <a:lnTo>
                    <a:pt x="198977" y="15811"/>
                  </a:lnTo>
                  <a:lnTo>
                    <a:pt x="246507" y="33433"/>
                  </a:lnTo>
                  <a:lnTo>
                    <a:pt x="308039" y="0"/>
                  </a:lnTo>
                  <a:lnTo>
                    <a:pt x="370713" y="447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5F4DEF63-C252-61C1-A682-0B97BCAD552D}"/>
                </a:ext>
              </a:extLst>
            </p:cNvPr>
            <p:cNvSpPr/>
            <p:nvPr/>
          </p:nvSpPr>
          <p:spPr bwMode="auto">
            <a:xfrm>
              <a:off x="15347854" y="5589999"/>
              <a:ext cx="442912" cy="473773"/>
            </a:xfrm>
            <a:custGeom>
              <a:avLst/>
              <a:gdLst>
                <a:gd name="connsiteX0" fmla="*/ 331089 w 442912"/>
                <a:gd name="connsiteY0" fmla="*/ 404050 h 473773"/>
                <a:gd name="connsiteX1" fmla="*/ 317468 w 442912"/>
                <a:gd name="connsiteY1" fmla="*/ 438245 h 473773"/>
                <a:gd name="connsiteX2" fmla="*/ 323088 w 442912"/>
                <a:gd name="connsiteY2" fmla="*/ 451675 h 473773"/>
                <a:gd name="connsiteX3" fmla="*/ 315183 w 442912"/>
                <a:gd name="connsiteY3" fmla="*/ 473774 h 473773"/>
                <a:gd name="connsiteX4" fmla="*/ 286321 w 442912"/>
                <a:gd name="connsiteY4" fmla="*/ 457581 h 473773"/>
                <a:gd name="connsiteX5" fmla="*/ 267081 w 442912"/>
                <a:gd name="connsiteY5" fmla="*/ 452818 h 473773"/>
                <a:gd name="connsiteX6" fmla="*/ 214408 w 442912"/>
                <a:gd name="connsiteY6" fmla="*/ 430720 h 473773"/>
                <a:gd name="connsiteX7" fmla="*/ 219646 w 442912"/>
                <a:gd name="connsiteY7" fmla="*/ 408337 h 473773"/>
                <a:gd name="connsiteX8" fmla="*/ 263843 w 442912"/>
                <a:gd name="connsiteY8" fmla="*/ 412242 h 473773"/>
                <a:gd name="connsiteX9" fmla="*/ 302419 w 442912"/>
                <a:gd name="connsiteY9" fmla="*/ 407384 h 473773"/>
                <a:gd name="connsiteX10" fmla="*/ 331089 w 442912"/>
                <a:gd name="connsiteY10" fmla="*/ 403860 h 473773"/>
                <a:gd name="connsiteX11" fmla="*/ 92773 w 442912"/>
                <a:gd name="connsiteY11" fmla="*/ 272129 h 473773"/>
                <a:gd name="connsiteX12" fmla="*/ 115443 w 442912"/>
                <a:gd name="connsiteY12" fmla="*/ 303752 h 473773"/>
                <a:gd name="connsiteX13" fmla="*/ 110204 w 442912"/>
                <a:gd name="connsiteY13" fmla="*/ 362331 h 473773"/>
                <a:gd name="connsiteX14" fmla="*/ 93059 w 442912"/>
                <a:gd name="connsiteY14" fmla="*/ 359474 h 473773"/>
                <a:gd name="connsiteX15" fmla="*/ 77724 w 442912"/>
                <a:gd name="connsiteY15" fmla="*/ 374142 h 473773"/>
                <a:gd name="connsiteX16" fmla="*/ 63437 w 442912"/>
                <a:gd name="connsiteY16" fmla="*/ 362521 h 473773"/>
                <a:gd name="connsiteX17" fmla="*/ 61913 w 442912"/>
                <a:gd name="connsiteY17" fmla="*/ 309182 h 473773"/>
                <a:gd name="connsiteX18" fmla="*/ 53245 w 442912"/>
                <a:gd name="connsiteY18" fmla="*/ 283750 h 473773"/>
                <a:gd name="connsiteX19" fmla="*/ 74009 w 442912"/>
                <a:gd name="connsiteY19" fmla="*/ 286036 h 473773"/>
                <a:gd name="connsiteX20" fmla="*/ 92773 w 442912"/>
                <a:gd name="connsiteY20" fmla="*/ 272034 h 473773"/>
                <a:gd name="connsiteX21" fmla="*/ 212313 w 442912"/>
                <a:gd name="connsiteY21" fmla="*/ 16002 h 473773"/>
                <a:gd name="connsiteX22" fmla="*/ 266319 w 442912"/>
                <a:gd name="connsiteY22" fmla="*/ 28289 h 473773"/>
                <a:gd name="connsiteX23" fmla="*/ 262319 w 442912"/>
                <a:gd name="connsiteY23" fmla="*/ 51435 h 473773"/>
                <a:gd name="connsiteX24" fmla="*/ 271367 w 442912"/>
                <a:gd name="connsiteY24" fmla="*/ 71533 h 473773"/>
                <a:gd name="connsiteX25" fmla="*/ 241364 w 442912"/>
                <a:gd name="connsiteY25" fmla="*/ 64675 h 473773"/>
                <a:gd name="connsiteX26" fmla="*/ 210693 w 442912"/>
                <a:gd name="connsiteY26" fmla="*/ 81343 h 473773"/>
                <a:gd name="connsiteX27" fmla="*/ 212884 w 442912"/>
                <a:gd name="connsiteY27" fmla="*/ 104489 h 473773"/>
                <a:gd name="connsiteX28" fmla="*/ 208312 w 442912"/>
                <a:gd name="connsiteY28" fmla="*/ 117729 h 473773"/>
                <a:gd name="connsiteX29" fmla="*/ 220694 w 442912"/>
                <a:gd name="connsiteY29" fmla="*/ 141351 h 473773"/>
                <a:gd name="connsiteX30" fmla="*/ 256127 w 442912"/>
                <a:gd name="connsiteY30" fmla="*/ 164497 h 473773"/>
                <a:gd name="connsiteX31" fmla="*/ 275082 w 442912"/>
                <a:gd name="connsiteY31" fmla="*/ 202216 h 473773"/>
                <a:gd name="connsiteX32" fmla="*/ 317088 w 442912"/>
                <a:gd name="connsiteY32" fmla="*/ 238887 h 473773"/>
                <a:gd name="connsiteX33" fmla="*/ 346710 w 442912"/>
                <a:gd name="connsiteY33" fmla="*/ 238601 h 473773"/>
                <a:gd name="connsiteX34" fmla="*/ 355854 w 442912"/>
                <a:gd name="connsiteY34" fmla="*/ 248602 h 473773"/>
                <a:gd name="connsiteX35" fmla="*/ 345186 w 442912"/>
                <a:gd name="connsiteY35" fmla="*/ 257461 h 473773"/>
                <a:gd name="connsiteX36" fmla="*/ 379000 w 442912"/>
                <a:gd name="connsiteY36" fmla="*/ 273749 h 473773"/>
                <a:gd name="connsiteX37" fmla="*/ 406718 w 442912"/>
                <a:gd name="connsiteY37" fmla="*/ 287369 h 473773"/>
                <a:gd name="connsiteX38" fmla="*/ 439008 w 442912"/>
                <a:gd name="connsiteY38" fmla="*/ 310705 h 473773"/>
                <a:gd name="connsiteX39" fmla="*/ 442913 w 442912"/>
                <a:gd name="connsiteY39" fmla="*/ 318897 h 473773"/>
                <a:gd name="connsiteX40" fmla="*/ 435864 w 442912"/>
                <a:gd name="connsiteY40" fmla="*/ 334804 h 473773"/>
                <a:gd name="connsiteX41" fmla="*/ 414814 w 442912"/>
                <a:gd name="connsiteY41" fmla="*/ 314230 h 473773"/>
                <a:gd name="connsiteX42" fmla="*/ 381953 w 442912"/>
                <a:gd name="connsiteY42" fmla="*/ 306991 h 473773"/>
                <a:gd name="connsiteX43" fmla="*/ 366046 w 442912"/>
                <a:gd name="connsiteY43" fmla="*/ 335661 h 473773"/>
                <a:gd name="connsiteX44" fmla="*/ 393382 w 442912"/>
                <a:gd name="connsiteY44" fmla="*/ 351949 h 473773"/>
                <a:gd name="connsiteX45" fmla="*/ 388906 w 442912"/>
                <a:gd name="connsiteY45" fmla="*/ 374999 h 473773"/>
                <a:gd name="connsiteX46" fmla="*/ 373189 w 442912"/>
                <a:gd name="connsiteY46" fmla="*/ 377571 h 473773"/>
                <a:gd name="connsiteX47" fmla="*/ 352996 w 442912"/>
                <a:gd name="connsiteY47" fmla="*/ 415195 h 473773"/>
                <a:gd name="connsiteX48" fmla="*/ 337281 w 442912"/>
                <a:gd name="connsiteY48" fmla="*/ 418528 h 473773"/>
                <a:gd name="connsiteX49" fmla="*/ 337281 w 442912"/>
                <a:gd name="connsiteY49" fmla="*/ 405193 h 473773"/>
                <a:gd name="connsiteX50" fmla="*/ 345091 w 442912"/>
                <a:gd name="connsiteY50" fmla="*/ 381762 h 473773"/>
                <a:gd name="connsiteX51" fmla="*/ 353283 w 442912"/>
                <a:gd name="connsiteY51" fmla="*/ 372332 h 473773"/>
                <a:gd name="connsiteX52" fmla="*/ 338614 w 442912"/>
                <a:gd name="connsiteY52" fmla="*/ 346710 h 473773"/>
                <a:gd name="connsiteX53" fmla="*/ 326993 w 442912"/>
                <a:gd name="connsiteY53" fmla="*/ 324517 h 473773"/>
                <a:gd name="connsiteX54" fmla="*/ 311372 w 442912"/>
                <a:gd name="connsiteY54" fmla="*/ 318897 h 473773"/>
                <a:gd name="connsiteX55" fmla="*/ 300228 w 442912"/>
                <a:gd name="connsiteY55" fmla="*/ 299752 h 473773"/>
                <a:gd name="connsiteX56" fmla="*/ 275940 w 442912"/>
                <a:gd name="connsiteY56" fmla="*/ 291560 h 473773"/>
                <a:gd name="connsiteX57" fmla="*/ 259652 w 442912"/>
                <a:gd name="connsiteY57" fmla="*/ 273653 h 473773"/>
                <a:gd name="connsiteX58" fmla="*/ 231743 w 442912"/>
                <a:gd name="connsiteY58" fmla="*/ 270700 h 473773"/>
                <a:gd name="connsiteX59" fmla="*/ 202216 w 442912"/>
                <a:gd name="connsiteY59" fmla="*/ 250508 h 473773"/>
                <a:gd name="connsiteX60" fmla="*/ 167735 w 442912"/>
                <a:gd name="connsiteY60" fmla="*/ 220980 h 473773"/>
                <a:gd name="connsiteX61" fmla="*/ 142018 w 442912"/>
                <a:gd name="connsiteY61" fmla="*/ 194882 h 473773"/>
                <a:gd name="connsiteX62" fmla="*/ 130302 w 442912"/>
                <a:gd name="connsiteY62" fmla="*/ 149638 h 473773"/>
                <a:gd name="connsiteX63" fmla="*/ 111443 w 442912"/>
                <a:gd name="connsiteY63" fmla="*/ 144209 h 473773"/>
                <a:gd name="connsiteX64" fmla="*/ 80772 w 442912"/>
                <a:gd name="connsiteY64" fmla="*/ 128968 h 473773"/>
                <a:gd name="connsiteX65" fmla="*/ 63437 w 442912"/>
                <a:gd name="connsiteY65" fmla="*/ 135160 h 473773"/>
                <a:gd name="connsiteX66" fmla="*/ 41624 w 442912"/>
                <a:gd name="connsiteY66" fmla="*/ 156591 h 473773"/>
                <a:gd name="connsiteX67" fmla="*/ 25908 w 442912"/>
                <a:gd name="connsiteY67" fmla="*/ 159829 h 473773"/>
                <a:gd name="connsiteX68" fmla="*/ 30194 w 442912"/>
                <a:gd name="connsiteY68" fmla="*/ 139922 h 473773"/>
                <a:gd name="connsiteX69" fmla="*/ 9716 w 442912"/>
                <a:gd name="connsiteY69" fmla="*/ 134112 h 473773"/>
                <a:gd name="connsiteX70" fmla="*/ 0 w 442912"/>
                <a:gd name="connsiteY70" fmla="*/ 98298 h 473773"/>
                <a:gd name="connsiteX71" fmla="*/ 13049 w 442912"/>
                <a:gd name="connsiteY71" fmla="*/ 84010 h 473773"/>
                <a:gd name="connsiteX72" fmla="*/ 1905 w 442912"/>
                <a:gd name="connsiteY72" fmla="*/ 66484 h 473773"/>
                <a:gd name="connsiteX73" fmla="*/ 3524 w 442912"/>
                <a:gd name="connsiteY73" fmla="*/ 53149 h 473773"/>
                <a:gd name="connsiteX74" fmla="*/ 19812 w 442912"/>
                <a:gd name="connsiteY74" fmla="*/ 63246 h 473773"/>
                <a:gd name="connsiteX75" fmla="*/ 38005 w 442912"/>
                <a:gd name="connsiteY75" fmla="*/ 61055 h 473773"/>
                <a:gd name="connsiteX76" fmla="*/ 59150 w 442912"/>
                <a:gd name="connsiteY76" fmla="*/ 45148 h 473773"/>
                <a:gd name="connsiteX77" fmla="*/ 65723 w 442912"/>
                <a:gd name="connsiteY77" fmla="*/ 52578 h 473773"/>
                <a:gd name="connsiteX78" fmla="*/ 83820 w 442912"/>
                <a:gd name="connsiteY78" fmla="*/ 51054 h 473773"/>
                <a:gd name="connsiteX79" fmla="*/ 92012 w 442912"/>
                <a:gd name="connsiteY79" fmla="*/ 32099 h 473773"/>
                <a:gd name="connsiteX80" fmla="*/ 119920 w 442912"/>
                <a:gd name="connsiteY80" fmla="*/ 38005 h 473773"/>
                <a:gd name="connsiteX81" fmla="*/ 136589 w 442912"/>
                <a:gd name="connsiteY81" fmla="*/ 30099 h 473773"/>
                <a:gd name="connsiteX82" fmla="*/ 139541 w 442912"/>
                <a:gd name="connsiteY82" fmla="*/ 10668 h 473773"/>
                <a:gd name="connsiteX83" fmla="*/ 162401 w 442912"/>
                <a:gd name="connsiteY83" fmla="*/ 17431 h 473773"/>
                <a:gd name="connsiteX84" fmla="*/ 166878 w 442912"/>
                <a:gd name="connsiteY84" fmla="*/ 8382 h 473773"/>
                <a:gd name="connsiteX85" fmla="*/ 204216 w 442912"/>
                <a:gd name="connsiteY85" fmla="*/ 0 h 473773"/>
                <a:gd name="connsiteX86" fmla="*/ 212313 w 442912"/>
                <a:gd name="connsiteY86" fmla="*/ 16192 h 473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42912" h="473773" extrusionOk="0">
                  <a:moveTo>
                    <a:pt x="331089" y="404050"/>
                  </a:moveTo>
                  <a:lnTo>
                    <a:pt x="317468" y="438245"/>
                  </a:lnTo>
                  <a:lnTo>
                    <a:pt x="323088" y="451675"/>
                  </a:lnTo>
                  <a:lnTo>
                    <a:pt x="315183" y="473774"/>
                  </a:lnTo>
                  <a:lnTo>
                    <a:pt x="286321" y="457581"/>
                  </a:lnTo>
                  <a:lnTo>
                    <a:pt x="267081" y="452818"/>
                  </a:lnTo>
                  <a:lnTo>
                    <a:pt x="214408" y="430720"/>
                  </a:lnTo>
                  <a:lnTo>
                    <a:pt x="219646" y="408337"/>
                  </a:lnTo>
                  <a:lnTo>
                    <a:pt x="263843" y="412242"/>
                  </a:lnTo>
                  <a:lnTo>
                    <a:pt x="302419" y="407384"/>
                  </a:lnTo>
                  <a:lnTo>
                    <a:pt x="331089" y="403860"/>
                  </a:lnTo>
                  <a:close/>
                  <a:moveTo>
                    <a:pt x="92773" y="272129"/>
                  </a:moveTo>
                  <a:lnTo>
                    <a:pt x="115443" y="303752"/>
                  </a:lnTo>
                  <a:lnTo>
                    <a:pt x="110204" y="362331"/>
                  </a:lnTo>
                  <a:lnTo>
                    <a:pt x="93059" y="359474"/>
                  </a:lnTo>
                  <a:lnTo>
                    <a:pt x="77724" y="374142"/>
                  </a:lnTo>
                  <a:lnTo>
                    <a:pt x="63437" y="362521"/>
                  </a:lnTo>
                  <a:lnTo>
                    <a:pt x="61913" y="309182"/>
                  </a:lnTo>
                  <a:lnTo>
                    <a:pt x="53245" y="283750"/>
                  </a:lnTo>
                  <a:lnTo>
                    <a:pt x="74009" y="286036"/>
                  </a:lnTo>
                  <a:lnTo>
                    <a:pt x="92773" y="272034"/>
                  </a:lnTo>
                  <a:close/>
                  <a:moveTo>
                    <a:pt x="212313" y="16002"/>
                  </a:moveTo>
                  <a:lnTo>
                    <a:pt x="266319" y="28289"/>
                  </a:lnTo>
                  <a:lnTo>
                    <a:pt x="262319" y="51435"/>
                  </a:lnTo>
                  <a:lnTo>
                    <a:pt x="271367" y="71533"/>
                  </a:lnTo>
                  <a:lnTo>
                    <a:pt x="241364" y="64675"/>
                  </a:lnTo>
                  <a:lnTo>
                    <a:pt x="210693" y="81343"/>
                  </a:lnTo>
                  <a:lnTo>
                    <a:pt x="212884" y="104489"/>
                  </a:lnTo>
                  <a:lnTo>
                    <a:pt x="208312" y="117729"/>
                  </a:lnTo>
                  <a:lnTo>
                    <a:pt x="220694" y="141351"/>
                  </a:lnTo>
                  <a:lnTo>
                    <a:pt x="256127" y="164497"/>
                  </a:lnTo>
                  <a:lnTo>
                    <a:pt x="275082" y="202216"/>
                  </a:lnTo>
                  <a:lnTo>
                    <a:pt x="317088" y="238887"/>
                  </a:lnTo>
                  <a:lnTo>
                    <a:pt x="346710" y="238601"/>
                  </a:lnTo>
                  <a:lnTo>
                    <a:pt x="355854" y="248602"/>
                  </a:lnTo>
                  <a:lnTo>
                    <a:pt x="345186" y="257461"/>
                  </a:lnTo>
                  <a:lnTo>
                    <a:pt x="379000" y="273749"/>
                  </a:lnTo>
                  <a:lnTo>
                    <a:pt x="406718" y="287369"/>
                  </a:lnTo>
                  <a:lnTo>
                    <a:pt x="439008" y="310705"/>
                  </a:lnTo>
                  <a:lnTo>
                    <a:pt x="442913" y="318897"/>
                  </a:lnTo>
                  <a:lnTo>
                    <a:pt x="435864" y="334804"/>
                  </a:lnTo>
                  <a:lnTo>
                    <a:pt x="414814" y="314230"/>
                  </a:lnTo>
                  <a:lnTo>
                    <a:pt x="381953" y="306991"/>
                  </a:lnTo>
                  <a:lnTo>
                    <a:pt x="366046" y="335661"/>
                  </a:lnTo>
                  <a:lnTo>
                    <a:pt x="393382" y="351949"/>
                  </a:lnTo>
                  <a:lnTo>
                    <a:pt x="388906" y="374999"/>
                  </a:lnTo>
                  <a:lnTo>
                    <a:pt x="373189" y="377571"/>
                  </a:lnTo>
                  <a:lnTo>
                    <a:pt x="352996" y="415195"/>
                  </a:lnTo>
                  <a:lnTo>
                    <a:pt x="337281" y="418528"/>
                  </a:lnTo>
                  <a:lnTo>
                    <a:pt x="337281" y="405193"/>
                  </a:lnTo>
                  <a:cubicBezTo>
                    <a:pt x="337281" y="405193"/>
                    <a:pt x="345091" y="381762"/>
                    <a:pt x="345091" y="381762"/>
                  </a:cubicBezTo>
                  <a:lnTo>
                    <a:pt x="353283" y="372332"/>
                  </a:lnTo>
                  <a:lnTo>
                    <a:pt x="338614" y="346710"/>
                  </a:lnTo>
                  <a:lnTo>
                    <a:pt x="326993" y="324517"/>
                  </a:lnTo>
                  <a:lnTo>
                    <a:pt x="311372" y="318897"/>
                  </a:lnTo>
                  <a:lnTo>
                    <a:pt x="300228" y="299752"/>
                  </a:lnTo>
                  <a:lnTo>
                    <a:pt x="275940" y="291560"/>
                  </a:lnTo>
                  <a:lnTo>
                    <a:pt x="259652" y="273653"/>
                  </a:lnTo>
                  <a:lnTo>
                    <a:pt x="231743" y="270700"/>
                  </a:lnTo>
                  <a:lnTo>
                    <a:pt x="202216" y="250508"/>
                  </a:lnTo>
                  <a:lnTo>
                    <a:pt x="167735" y="220980"/>
                  </a:lnTo>
                  <a:lnTo>
                    <a:pt x="142018" y="194882"/>
                  </a:lnTo>
                  <a:lnTo>
                    <a:pt x="130302" y="149638"/>
                  </a:lnTo>
                  <a:lnTo>
                    <a:pt x="111443" y="144209"/>
                  </a:lnTo>
                  <a:lnTo>
                    <a:pt x="80772" y="128968"/>
                  </a:lnTo>
                  <a:lnTo>
                    <a:pt x="63437" y="135160"/>
                  </a:lnTo>
                  <a:lnTo>
                    <a:pt x="41624" y="156591"/>
                  </a:lnTo>
                  <a:lnTo>
                    <a:pt x="25908" y="159829"/>
                  </a:lnTo>
                  <a:lnTo>
                    <a:pt x="30194" y="139922"/>
                  </a:lnTo>
                  <a:lnTo>
                    <a:pt x="9716" y="134112"/>
                  </a:lnTo>
                  <a:lnTo>
                    <a:pt x="0" y="98298"/>
                  </a:lnTo>
                  <a:lnTo>
                    <a:pt x="13049" y="84010"/>
                  </a:lnTo>
                  <a:lnTo>
                    <a:pt x="1905" y="66484"/>
                  </a:lnTo>
                  <a:lnTo>
                    <a:pt x="3524" y="53149"/>
                  </a:lnTo>
                  <a:lnTo>
                    <a:pt x="19812" y="63246"/>
                  </a:lnTo>
                  <a:lnTo>
                    <a:pt x="38005" y="61055"/>
                  </a:lnTo>
                  <a:lnTo>
                    <a:pt x="59150" y="45148"/>
                  </a:lnTo>
                  <a:lnTo>
                    <a:pt x="65723" y="52578"/>
                  </a:lnTo>
                  <a:lnTo>
                    <a:pt x="83820" y="51054"/>
                  </a:lnTo>
                  <a:lnTo>
                    <a:pt x="92012" y="32099"/>
                  </a:lnTo>
                  <a:lnTo>
                    <a:pt x="119920" y="38005"/>
                  </a:lnTo>
                  <a:lnTo>
                    <a:pt x="136589" y="30099"/>
                  </a:lnTo>
                  <a:lnTo>
                    <a:pt x="139541" y="10668"/>
                  </a:lnTo>
                  <a:lnTo>
                    <a:pt x="162401" y="17431"/>
                  </a:lnTo>
                  <a:lnTo>
                    <a:pt x="166878" y="8382"/>
                  </a:lnTo>
                  <a:lnTo>
                    <a:pt x="204216" y="0"/>
                  </a:lnTo>
                  <a:lnTo>
                    <a:pt x="212313" y="16192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5F1A46FE-46C6-CCB8-C8BC-12B70C72CD6C}"/>
                </a:ext>
              </a:extLst>
            </p:cNvPr>
            <p:cNvSpPr/>
            <p:nvPr/>
          </p:nvSpPr>
          <p:spPr bwMode="auto">
            <a:xfrm>
              <a:off x="12133548" y="6800246"/>
              <a:ext cx="80676" cy="31813"/>
            </a:xfrm>
            <a:custGeom>
              <a:avLst/>
              <a:gdLst>
                <a:gd name="connsiteX0" fmla="*/ 28956 w 80676"/>
                <a:gd name="connsiteY0" fmla="*/ 1429 h 31813"/>
                <a:gd name="connsiteX1" fmla="*/ 54388 w 80676"/>
                <a:gd name="connsiteY1" fmla="*/ 4763 h 31813"/>
                <a:gd name="connsiteX2" fmla="*/ 74486 w 80676"/>
                <a:gd name="connsiteY2" fmla="*/ 14192 h 31813"/>
                <a:gd name="connsiteX3" fmla="*/ 80677 w 80676"/>
                <a:gd name="connsiteY3" fmla="*/ 24670 h 31813"/>
                <a:gd name="connsiteX4" fmla="*/ 54102 w 80676"/>
                <a:gd name="connsiteY4" fmla="*/ 25337 h 31813"/>
                <a:gd name="connsiteX5" fmla="*/ 42672 w 80676"/>
                <a:gd name="connsiteY5" fmla="*/ 31813 h 31813"/>
                <a:gd name="connsiteX6" fmla="*/ 21527 w 80676"/>
                <a:gd name="connsiteY6" fmla="*/ 25622 h 31813"/>
                <a:gd name="connsiteX7" fmla="*/ 0 w 80676"/>
                <a:gd name="connsiteY7" fmla="*/ 11430 h 31813"/>
                <a:gd name="connsiteX8" fmla="*/ 4477 w 80676"/>
                <a:gd name="connsiteY8" fmla="*/ 2667 h 31813"/>
                <a:gd name="connsiteX9" fmla="*/ 20384 w 80676"/>
                <a:gd name="connsiteY9" fmla="*/ 0 h 31813"/>
                <a:gd name="connsiteX10" fmla="*/ 29051 w 80676"/>
                <a:gd name="connsiteY10" fmla="*/ 1334 h 31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676" h="31813" extrusionOk="0">
                  <a:moveTo>
                    <a:pt x="28956" y="1429"/>
                  </a:moveTo>
                  <a:lnTo>
                    <a:pt x="54388" y="4763"/>
                  </a:lnTo>
                  <a:lnTo>
                    <a:pt x="74486" y="14192"/>
                  </a:lnTo>
                  <a:lnTo>
                    <a:pt x="80677" y="24670"/>
                  </a:lnTo>
                  <a:lnTo>
                    <a:pt x="54102" y="25337"/>
                  </a:lnTo>
                  <a:lnTo>
                    <a:pt x="42672" y="31813"/>
                  </a:lnTo>
                  <a:lnTo>
                    <a:pt x="21527" y="25622"/>
                  </a:lnTo>
                  <a:lnTo>
                    <a:pt x="0" y="11430"/>
                  </a:lnTo>
                  <a:lnTo>
                    <a:pt x="4477" y="2667"/>
                  </a:lnTo>
                  <a:lnTo>
                    <a:pt x="20384" y="0"/>
                  </a:lnTo>
                  <a:lnTo>
                    <a:pt x="29051" y="133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3644ECFF-AEFE-078A-A30A-2EAF2A2101DB}"/>
                </a:ext>
              </a:extLst>
            </p:cNvPr>
            <p:cNvSpPr/>
            <p:nvPr/>
          </p:nvSpPr>
          <p:spPr bwMode="auto">
            <a:xfrm>
              <a:off x="16411511" y="6202171"/>
              <a:ext cx="161544" cy="173545"/>
            </a:xfrm>
            <a:custGeom>
              <a:avLst/>
              <a:gdLst>
                <a:gd name="connsiteX0" fmla="*/ 23813 w 161544"/>
                <a:gd name="connsiteY0" fmla="*/ 41243 h 173545"/>
                <a:gd name="connsiteX1" fmla="*/ 30385 w 161544"/>
                <a:gd name="connsiteY1" fmla="*/ 27908 h 173545"/>
                <a:gd name="connsiteX2" fmla="*/ 72390 w 161544"/>
                <a:gd name="connsiteY2" fmla="*/ 44577 h 173545"/>
                <a:gd name="connsiteX3" fmla="*/ 146304 w 161544"/>
                <a:gd name="connsiteY3" fmla="*/ 0 h 173545"/>
                <a:gd name="connsiteX4" fmla="*/ 161544 w 161544"/>
                <a:gd name="connsiteY4" fmla="*/ 50959 h 173545"/>
                <a:gd name="connsiteX5" fmla="*/ 154400 w 161544"/>
                <a:gd name="connsiteY5" fmla="*/ 57150 h 173545"/>
                <a:gd name="connsiteX6" fmla="*/ 78677 w 161544"/>
                <a:gd name="connsiteY6" fmla="*/ 78200 h 173545"/>
                <a:gd name="connsiteX7" fmla="*/ 116396 w 161544"/>
                <a:gd name="connsiteY7" fmla="*/ 119539 h 173545"/>
                <a:gd name="connsiteX8" fmla="*/ 103823 w 161544"/>
                <a:gd name="connsiteY8" fmla="*/ 126587 h 173545"/>
                <a:gd name="connsiteX9" fmla="*/ 97631 w 161544"/>
                <a:gd name="connsiteY9" fmla="*/ 140494 h 173545"/>
                <a:gd name="connsiteX10" fmla="*/ 68771 w 161544"/>
                <a:gd name="connsiteY10" fmla="*/ 146113 h 173545"/>
                <a:gd name="connsiteX11" fmla="*/ 59722 w 161544"/>
                <a:gd name="connsiteY11" fmla="*/ 160972 h 173545"/>
                <a:gd name="connsiteX12" fmla="*/ 43244 w 161544"/>
                <a:gd name="connsiteY12" fmla="*/ 173546 h 173545"/>
                <a:gd name="connsiteX13" fmla="*/ 1238 w 161544"/>
                <a:gd name="connsiteY13" fmla="*/ 166973 h 173545"/>
                <a:gd name="connsiteX14" fmla="*/ 0 w 161544"/>
                <a:gd name="connsiteY14" fmla="*/ 161163 h 173545"/>
                <a:gd name="connsiteX15" fmla="*/ 18860 w 161544"/>
                <a:gd name="connsiteY15" fmla="*/ 95155 h 173545"/>
                <a:gd name="connsiteX16" fmla="*/ 17907 w 161544"/>
                <a:gd name="connsiteY16" fmla="*/ 78962 h 173545"/>
                <a:gd name="connsiteX17" fmla="*/ 23527 w 161544"/>
                <a:gd name="connsiteY17" fmla="*/ 66865 h 173545"/>
                <a:gd name="connsiteX18" fmla="*/ 23527 w 161544"/>
                <a:gd name="connsiteY18" fmla="*/ 41434 h 17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544" h="173545" extrusionOk="0">
                  <a:moveTo>
                    <a:pt x="23813" y="41243"/>
                  </a:moveTo>
                  <a:lnTo>
                    <a:pt x="30385" y="27908"/>
                  </a:lnTo>
                  <a:lnTo>
                    <a:pt x="72390" y="44577"/>
                  </a:lnTo>
                  <a:lnTo>
                    <a:pt x="146304" y="0"/>
                  </a:lnTo>
                  <a:lnTo>
                    <a:pt x="161544" y="50959"/>
                  </a:lnTo>
                  <a:lnTo>
                    <a:pt x="154400" y="57150"/>
                  </a:lnTo>
                  <a:lnTo>
                    <a:pt x="78677" y="78200"/>
                  </a:lnTo>
                  <a:lnTo>
                    <a:pt x="116396" y="119539"/>
                  </a:lnTo>
                  <a:lnTo>
                    <a:pt x="103823" y="126587"/>
                  </a:lnTo>
                  <a:lnTo>
                    <a:pt x="97631" y="140494"/>
                  </a:lnTo>
                  <a:lnTo>
                    <a:pt x="68771" y="146113"/>
                  </a:lnTo>
                  <a:lnTo>
                    <a:pt x="59722" y="160972"/>
                  </a:lnTo>
                  <a:lnTo>
                    <a:pt x="43244" y="173546"/>
                  </a:lnTo>
                  <a:lnTo>
                    <a:pt x="1238" y="166973"/>
                  </a:lnTo>
                  <a:lnTo>
                    <a:pt x="0" y="161163"/>
                  </a:lnTo>
                  <a:lnTo>
                    <a:pt x="18860" y="95155"/>
                  </a:lnTo>
                  <a:lnTo>
                    <a:pt x="17907" y="78962"/>
                  </a:lnTo>
                  <a:lnTo>
                    <a:pt x="23527" y="66865"/>
                  </a:lnTo>
                  <a:lnTo>
                    <a:pt x="23527" y="4143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3E9E1CB6-533E-54D5-306F-1E8B5DB7E26D}"/>
                </a:ext>
              </a:extLst>
            </p:cNvPr>
            <p:cNvSpPr/>
            <p:nvPr/>
          </p:nvSpPr>
          <p:spPr bwMode="auto">
            <a:xfrm>
              <a:off x="19981005" y="5663722"/>
              <a:ext cx="609313" cy="636174"/>
            </a:xfrm>
            <a:custGeom>
              <a:avLst/>
              <a:gdLst>
                <a:gd name="connsiteX0" fmla="*/ 197453 w 609313"/>
                <a:gd name="connsiteY0" fmla="*/ 505777 h 636174"/>
                <a:gd name="connsiteX1" fmla="*/ 202311 w 609313"/>
                <a:gd name="connsiteY1" fmla="*/ 520160 h 636174"/>
                <a:gd name="connsiteX2" fmla="*/ 181070 w 609313"/>
                <a:gd name="connsiteY2" fmla="*/ 545782 h 636174"/>
                <a:gd name="connsiteX3" fmla="*/ 165545 w 609313"/>
                <a:gd name="connsiteY3" fmla="*/ 532352 h 636174"/>
                <a:gd name="connsiteX4" fmla="*/ 146113 w 609313"/>
                <a:gd name="connsiteY4" fmla="*/ 542163 h 636174"/>
                <a:gd name="connsiteX5" fmla="*/ 136111 w 609313"/>
                <a:gd name="connsiteY5" fmla="*/ 566642 h 636174"/>
                <a:gd name="connsiteX6" fmla="*/ 111442 w 609313"/>
                <a:gd name="connsiteY6" fmla="*/ 554641 h 636174"/>
                <a:gd name="connsiteX7" fmla="*/ 111728 w 609313"/>
                <a:gd name="connsiteY7" fmla="*/ 534733 h 636174"/>
                <a:gd name="connsiteX8" fmla="*/ 132587 w 609313"/>
                <a:gd name="connsiteY8" fmla="*/ 509683 h 636174"/>
                <a:gd name="connsiteX9" fmla="*/ 154019 w 609313"/>
                <a:gd name="connsiteY9" fmla="*/ 514540 h 636174"/>
                <a:gd name="connsiteX10" fmla="*/ 169544 w 609313"/>
                <a:gd name="connsiteY10" fmla="*/ 496729 h 636174"/>
                <a:gd name="connsiteX11" fmla="*/ 197453 w 609313"/>
                <a:gd name="connsiteY11" fmla="*/ 505777 h 636174"/>
                <a:gd name="connsiteX12" fmla="*/ 436816 w 609313"/>
                <a:gd name="connsiteY12" fmla="*/ 377666 h 636174"/>
                <a:gd name="connsiteX13" fmla="*/ 422529 w 609313"/>
                <a:gd name="connsiteY13" fmla="*/ 412147 h 636174"/>
                <a:gd name="connsiteX14" fmla="*/ 429101 w 609313"/>
                <a:gd name="connsiteY14" fmla="*/ 433578 h 636174"/>
                <a:gd name="connsiteX15" fmla="*/ 409384 w 609313"/>
                <a:gd name="connsiteY15" fmla="*/ 463772 h 636174"/>
                <a:gd name="connsiteX16" fmla="*/ 361187 w 609313"/>
                <a:gd name="connsiteY16" fmla="*/ 483870 h 636174"/>
                <a:gd name="connsiteX17" fmla="*/ 294798 w 609313"/>
                <a:gd name="connsiteY17" fmla="*/ 486537 h 636174"/>
                <a:gd name="connsiteX18" fmla="*/ 240886 w 609313"/>
                <a:gd name="connsiteY18" fmla="*/ 534638 h 636174"/>
                <a:gd name="connsiteX19" fmla="*/ 215551 w 609313"/>
                <a:gd name="connsiteY19" fmla="*/ 518446 h 636174"/>
                <a:gd name="connsiteX20" fmla="*/ 214026 w 609313"/>
                <a:gd name="connsiteY20" fmla="*/ 486823 h 636174"/>
                <a:gd name="connsiteX21" fmla="*/ 148304 w 609313"/>
                <a:gd name="connsiteY21" fmla="*/ 496252 h 636174"/>
                <a:gd name="connsiteX22" fmla="*/ 103537 w 609313"/>
                <a:gd name="connsiteY22" fmla="*/ 516160 h 636174"/>
                <a:gd name="connsiteX23" fmla="*/ 59341 w 609313"/>
                <a:gd name="connsiteY23" fmla="*/ 516922 h 636174"/>
                <a:gd name="connsiteX24" fmla="*/ 97631 w 609313"/>
                <a:gd name="connsiteY24" fmla="*/ 547878 h 636174"/>
                <a:gd name="connsiteX25" fmla="*/ 72485 w 609313"/>
                <a:gd name="connsiteY25" fmla="*/ 618839 h 636174"/>
                <a:gd name="connsiteX26" fmla="*/ 48101 w 609313"/>
                <a:gd name="connsiteY26" fmla="*/ 636175 h 636174"/>
                <a:gd name="connsiteX27" fmla="*/ 29813 w 609313"/>
                <a:gd name="connsiteY27" fmla="*/ 619982 h 636174"/>
                <a:gd name="connsiteX28" fmla="*/ 39148 w 609313"/>
                <a:gd name="connsiteY28" fmla="*/ 582358 h 636174"/>
                <a:gd name="connsiteX29" fmla="*/ 15335 w 609313"/>
                <a:gd name="connsiteY29" fmla="*/ 570262 h 636174"/>
                <a:gd name="connsiteX30" fmla="*/ 0 w 609313"/>
                <a:gd name="connsiteY30" fmla="*/ 541591 h 636174"/>
                <a:gd name="connsiteX31" fmla="*/ 35719 w 609313"/>
                <a:gd name="connsiteY31" fmla="*/ 528638 h 636174"/>
                <a:gd name="connsiteX32" fmla="*/ 55530 w 609313"/>
                <a:gd name="connsiteY32" fmla="*/ 502063 h 636174"/>
                <a:gd name="connsiteX33" fmla="*/ 93535 w 609313"/>
                <a:gd name="connsiteY33" fmla="*/ 480060 h 636174"/>
                <a:gd name="connsiteX34" fmla="*/ 121253 w 609313"/>
                <a:gd name="connsiteY34" fmla="*/ 450913 h 636174"/>
                <a:gd name="connsiteX35" fmla="*/ 196405 w 609313"/>
                <a:gd name="connsiteY35" fmla="*/ 438245 h 636174"/>
                <a:gd name="connsiteX36" fmla="*/ 236791 w 609313"/>
                <a:gd name="connsiteY36" fmla="*/ 446913 h 636174"/>
                <a:gd name="connsiteX37" fmla="*/ 276225 w 609313"/>
                <a:gd name="connsiteY37" fmla="*/ 370427 h 636174"/>
                <a:gd name="connsiteX38" fmla="*/ 301466 w 609313"/>
                <a:gd name="connsiteY38" fmla="*/ 391001 h 636174"/>
                <a:gd name="connsiteX39" fmla="*/ 356806 w 609313"/>
                <a:gd name="connsiteY39" fmla="*/ 347663 h 636174"/>
                <a:gd name="connsiteX40" fmla="*/ 378237 w 609313"/>
                <a:gd name="connsiteY40" fmla="*/ 330708 h 636174"/>
                <a:gd name="connsiteX41" fmla="*/ 401955 w 609313"/>
                <a:gd name="connsiteY41" fmla="*/ 277082 h 636174"/>
                <a:gd name="connsiteX42" fmla="*/ 395478 w 609313"/>
                <a:gd name="connsiteY42" fmla="*/ 227076 h 636174"/>
                <a:gd name="connsiteX43" fmla="*/ 411384 w 609313"/>
                <a:gd name="connsiteY43" fmla="*/ 198882 h 636174"/>
                <a:gd name="connsiteX44" fmla="*/ 451485 w 609313"/>
                <a:gd name="connsiteY44" fmla="*/ 190690 h 636174"/>
                <a:gd name="connsiteX45" fmla="*/ 472058 w 609313"/>
                <a:gd name="connsiteY45" fmla="*/ 252698 h 636174"/>
                <a:gd name="connsiteX46" fmla="*/ 471011 w 609313"/>
                <a:gd name="connsiteY46" fmla="*/ 288512 h 636174"/>
                <a:gd name="connsiteX47" fmla="*/ 436149 w 609313"/>
                <a:gd name="connsiteY47" fmla="*/ 332708 h 636174"/>
                <a:gd name="connsiteX48" fmla="*/ 436816 w 609313"/>
                <a:gd name="connsiteY48" fmla="*/ 377476 h 636174"/>
                <a:gd name="connsiteX49" fmla="*/ 547688 w 609313"/>
                <a:gd name="connsiteY49" fmla="*/ 63627 h 636174"/>
                <a:gd name="connsiteX50" fmla="*/ 574261 w 609313"/>
                <a:gd name="connsiteY50" fmla="*/ 73438 h 636174"/>
                <a:gd name="connsiteX51" fmla="*/ 600932 w 609313"/>
                <a:gd name="connsiteY51" fmla="*/ 53911 h 636174"/>
                <a:gd name="connsiteX52" fmla="*/ 609314 w 609313"/>
                <a:gd name="connsiteY52" fmla="*/ 105537 h 636174"/>
                <a:gd name="connsiteX53" fmla="*/ 553307 w 609313"/>
                <a:gd name="connsiteY53" fmla="*/ 118110 h 636174"/>
                <a:gd name="connsiteX54" fmla="*/ 520160 w 609313"/>
                <a:gd name="connsiteY54" fmla="*/ 163258 h 636174"/>
                <a:gd name="connsiteX55" fmla="*/ 460724 w 609313"/>
                <a:gd name="connsiteY55" fmla="*/ 132302 h 636174"/>
                <a:gd name="connsiteX56" fmla="*/ 440150 w 609313"/>
                <a:gd name="connsiteY56" fmla="*/ 181737 h 636174"/>
                <a:gd name="connsiteX57" fmla="*/ 398144 w 609313"/>
                <a:gd name="connsiteY57" fmla="*/ 182499 h 636174"/>
                <a:gd name="connsiteX58" fmla="*/ 392906 w 609313"/>
                <a:gd name="connsiteY58" fmla="*/ 137541 h 636174"/>
                <a:gd name="connsiteX59" fmla="*/ 411670 w 609313"/>
                <a:gd name="connsiteY59" fmla="*/ 102394 h 636174"/>
                <a:gd name="connsiteX60" fmla="*/ 452056 w 609313"/>
                <a:gd name="connsiteY60" fmla="*/ 100013 h 636174"/>
                <a:gd name="connsiteX61" fmla="*/ 463105 w 609313"/>
                <a:gd name="connsiteY61" fmla="*/ 36195 h 636174"/>
                <a:gd name="connsiteX62" fmla="*/ 474249 w 609313"/>
                <a:gd name="connsiteY62" fmla="*/ 0 h 636174"/>
                <a:gd name="connsiteX63" fmla="*/ 518540 w 609313"/>
                <a:gd name="connsiteY63" fmla="*/ 48482 h 636174"/>
                <a:gd name="connsiteX64" fmla="*/ 547783 w 609313"/>
                <a:gd name="connsiteY64" fmla="*/ 63817 h 636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9313" h="636174" extrusionOk="0">
                  <a:moveTo>
                    <a:pt x="197453" y="505777"/>
                  </a:moveTo>
                  <a:lnTo>
                    <a:pt x="202311" y="520160"/>
                  </a:lnTo>
                  <a:lnTo>
                    <a:pt x="181070" y="545782"/>
                  </a:lnTo>
                  <a:lnTo>
                    <a:pt x="165545" y="532352"/>
                  </a:lnTo>
                  <a:lnTo>
                    <a:pt x="146113" y="542163"/>
                  </a:lnTo>
                  <a:lnTo>
                    <a:pt x="136111" y="566642"/>
                  </a:lnTo>
                  <a:lnTo>
                    <a:pt x="111442" y="554641"/>
                  </a:lnTo>
                  <a:lnTo>
                    <a:pt x="111728" y="534733"/>
                  </a:lnTo>
                  <a:lnTo>
                    <a:pt x="132587" y="509683"/>
                  </a:lnTo>
                  <a:lnTo>
                    <a:pt x="154019" y="514540"/>
                  </a:lnTo>
                  <a:lnTo>
                    <a:pt x="169544" y="496729"/>
                  </a:lnTo>
                  <a:lnTo>
                    <a:pt x="197453" y="505777"/>
                  </a:lnTo>
                  <a:close/>
                  <a:moveTo>
                    <a:pt x="436816" y="377666"/>
                  </a:moveTo>
                  <a:lnTo>
                    <a:pt x="422529" y="412147"/>
                  </a:lnTo>
                  <a:lnTo>
                    <a:pt x="429101" y="433578"/>
                  </a:lnTo>
                  <a:lnTo>
                    <a:pt x="409384" y="463772"/>
                  </a:lnTo>
                  <a:lnTo>
                    <a:pt x="361187" y="483870"/>
                  </a:lnTo>
                  <a:lnTo>
                    <a:pt x="294798" y="486537"/>
                  </a:lnTo>
                  <a:lnTo>
                    <a:pt x="240886" y="534638"/>
                  </a:lnTo>
                  <a:lnTo>
                    <a:pt x="215551" y="518446"/>
                  </a:lnTo>
                  <a:lnTo>
                    <a:pt x="214026" y="486823"/>
                  </a:lnTo>
                  <a:lnTo>
                    <a:pt x="148304" y="496252"/>
                  </a:lnTo>
                  <a:lnTo>
                    <a:pt x="103537" y="516160"/>
                  </a:lnTo>
                  <a:lnTo>
                    <a:pt x="59341" y="516922"/>
                  </a:lnTo>
                  <a:lnTo>
                    <a:pt x="97631" y="547878"/>
                  </a:lnTo>
                  <a:lnTo>
                    <a:pt x="72485" y="618839"/>
                  </a:lnTo>
                  <a:lnTo>
                    <a:pt x="48101" y="636175"/>
                  </a:lnTo>
                  <a:lnTo>
                    <a:pt x="29813" y="619982"/>
                  </a:lnTo>
                  <a:lnTo>
                    <a:pt x="39148" y="582358"/>
                  </a:lnTo>
                  <a:lnTo>
                    <a:pt x="15335" y="570262"/>
                  </a:lnTo>
                  <a:lnTo>
                    <a:pt x="0" y="541591"/>
                  </a:lnTo>
                  <a:lnTo>
                    <a:pt x="35719" y="528638"/>
                  </a:lnTo>
                  <a:lnTo>
                    <a:pt x="55530" y="502063"/>
                  </a:lnTo>
                  <a:lnTo>
                    <a:pt x="93535" y="480060"/>
                  </a:lnTo>
                  <a:lnTo>
                    <a:pt x="121253" y="450913"/>
                  </a:lnTo>
                  <a:lnTo>
                    <a:pt x="196405" y="438245"/>
                  </a:lnTo>
                  <a:lnTo>
                    <a:pt x="236791" y="446913"/>
                  </a:lnTo>
                  <a:lnTo>
                    <a:pt x="276225" y="370427"/>
                  </a:lnTo>
                  <a:lnTo>
                    <a:pt x="301466" y="391001"/>
                  </a:lnTo>
                  <a:lnTo>
                    <a:pt x="356806" y="347663"/>
                  </a:lnTo>
                  <a:lnTo>
                    <a:pt x="378237" y="330708"/>
                  </a:lnTo>
                  <a:lnTo>
                    <a:pt x="401955" y="277082"/>
                  </a:lnTo>
                  <a:lnTo>
                    <a:pt x="395478" y="227076"/>
                  </a:lnTo>
                  <a:lnTo>
                    <a:pt x="411384" y="198882"/>
                  </a:lnTo>
                  <a:lnTo>
                    <a:pt x="451485" y="190690"/>
                  </a:lnTo>
                  <a:lnTo>
                    <a:pt x="472058" y="252698"/>
                  </a:lnTo>
                  <a:lnTo>
                    <a:pt x="471011" y="288512"/>
                  </a:lnTo>
                  <a:lnTo>
                    <a:pt x="436149" y="332708"/>
                  </a:lnTo>
                  <a:lnTo>
                    <a:pt x="436816" y="377476"/>
                  </a:lnTo>
                  <a:close/>
                  <a:moveTo>
                    <a:pt x="547688" y="63627"/>
                  </a:moveTo>
                  <a:lnTo>
                    <a:pt x="574261" y="73438"/>
                  </a:lnTo>
                  <a:lnTo>
                    <a:pt x="600932" y="53911"/>
                  </a:lnTo>
                  <a:lnTo>
                    <a:pt x="609314" y="105537"/>
                  </a:lnTo>
                  <a:lnTo>
                    <a:pt x="553307" y="118110"/>
                  </a:lnTo>
                  <a:lnTo>
                    <a:pt x="520160" y="163258"/>
                  </a:lnTo>
                  <a:lnTo>
                    <a:pt x="460724" y="132302"/>
                  </a:lnTo>
                  <a:lnTo>
                    <a:pt x="440150" y="181737"/>
                  </a:lnTo>
                  <a:lnTo>
                    <a:pt x="398144" y="182499"/>
                  </a:lnTo>
                  <a:lnTo>
                    <a:pt x="392906" y="137541"/>
                  </a:lnTo>
                  <a:lnTo>
                    <a:pt x="411670" y="102394"/>
                  </a:lnTo>
                  <a:lnTo>
                    <a:pt x="452056" y="100013"/>
                  </a:lnTo>
                  <a:lnTo>
                    <a:pt x="463105" y="36195"/>
                  </a:lnTo>
                  <a:lnTo>
                    <a:pt x="474249" y="0"/>
                  </a:lnTo>
                  <a:lnTo>
                    <a:pt x="518540" y="48482"/>
                  </a:lnTo>
                  <a:lnTo>
                    <a:pt x="547783" y="6381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423E2525-4C74-F11A-C267-254A68A7F458}"/>
                </a:ext>
              </a:extLst>
            </p:cNvPr>
            <p:cNvSpPr/>
            <p:nvPr/>
          </p:nvSpPr>
          <p:spPr bwMode="auto">
            <a:xfrm>
              <a:off x="16372935" y="7296594"/>
              <a:ext cx="300513" cy="382142"/>
            </a:xfrm>
            <a:custGeom>
              <a:avLst/>
              <a:gdLst>
                <a:gd name="connsiteX0" fmla="*/ 268129 w 300513"/>
                <a:gd name="connsiteY0" fmla="*/ 238982 h 382142"/>
                <a:gd name="connsiteX1" fmla="*/ 290513 w 300513"/>
                <a:gd name="connsiteY1" fmla="*/ 269843 h 382142"/>
                <a:gd name="connsiteX2" fmla="*/ 264129 w 300513"/>
                <a:gd name="connsiteY2" fmla="*/ 284893 h 382142"/>
                <a:gd name="connsiteX3" fmla="*/ 254794 w 300513"/>
                <a:gd name="connsiteY3" fmla="*/ 300514 h 382142"/>
                <a:gd name="connsiteX4" fmla="*/ 240506 w 300513"/>
                <a:gd name="connsiteY4" fmla="*/ 303181 h 382142"/>
                <a:gd name="connsiteX5" fmla="*/ 235268 w 300513"/>
                <a:gd name="connsiteY5" fmla="*/ 329755 h 382142"/>
                <a:gd name="connsiteX6" fmla="*/ 223171 w 300513"/>
                <a:gd name="connsiteY6" fmla="*/ 344805 h 382142"/>
                <a:gd name="connsiteX7" fmla="*/ 215741 w 300513"/>
                <a:gd name="connsiteY7" fmla="*/ 369856 h 382142"/>
                <a:gd name="connsiteX8" fmla="*/ 200501 w 300513"/>
                <a:gd name="connsiteY8" fmla="*/ 382143 h 382142"/>
                <a:gd name="connsiteX9" fmla="*/ 146304 w 300513"/>
                <a:gd name="connsiteY9" fmla="*/ 344710 h 382142"/>
                <a:gd name="connsiteX10" fmla="*/ 143637 w 300513"/>
                <a:gd name="connsiteY10" fmla="*/ 322897 h 382142"/>
                <a:gd name="connsiteX11" fmla="*/ 6763 w 300513"/>
                <a:gd name="connsiteY11" fmla="*/ 246507 h 382142"/>
                <a:gd name="connsiteX12" fmla="*/ 286 w 300513"/>
                <a:gd name="connsiteY12" fmla="*/ 242316 h 382142"/>
                <a:gd name="connsiteX13" fmla="*/ 0 w 300513"/>
                <a:gd name="connsiteY13" fmla="*/ 202597 h 382142"/>
                <a:gd name="connsiteX14" fmla="*/ 10763 w 300513"/>
                <a:gd name="connsiteY14" fmla="*/ 187357 h 382142"/>
                <a:gd name="connsiteX15" fmla="*/ 29337 w 300513"/>
                <a:gd name="connsiteY15" fmla="*/ 162592 h 382142"/>
                <a:gd name="connsiteX16" fmla="*/ 43053 w 300513"/>
                <a:gd name="connsiteY16" fmla="*/ 135255 h 382142"/>
                <a:gd name="connsiteX17" fmla="*/ 26480 w 300513"/>
                <a:gd name="connsiteY17" fmla="*/ 92107 h 382142"/>
                <a:gd name="connsiteX18" fmla="*/ 22003 w 300513"/>
                <a:gd name="connsiteY18" fmla="*/ 73247 h 382142"/>
                <a:gd name="connsiteX19" fmla="*/ 4096 w 300513"/>
                <a:gd name="connsiteY19" fmla="*/ 47149 h 382142"/>
                <a:gd name="connsiteX20" fmla="*/ 27241 w 300513"/>
                <a:gd name="connsiteY20" fmla="*/ 24765 h 382142"/>
                <a:gd name="connsiteX21" fmla="*/ 52864 w 300513"/>
                <a:gd name="connsiteY21" fmla="*/ 0 h 382142"/>
                <a:gd name="connsiteX22" fmla="*/ 72485 w 300513"/>
                <a:gd name="connsiteY22" fmla="*/ 6287 h 382142"/>
                <a:gd name="connsiteX23" fmla="*/ 72485 w 300513"/>
                <a:gd name="connsiteY23" fmla="*/ 27432 h 382142"/>
                <a:gd name="connsiteX24" fmla="*/ 85440 w 300513"/>
                <a:gd name="connsiteY24" fmla="*/ 39529 h 382142"/>
                <a:gd name="connsiteX25" fmla="*/ 111729 w 300513"/>
                <a:gd name="connsiteY25" fmla="*/ 39529 h 382142"/>
                <a:gd name="connsiteX26" fmla="*/ 159544 w 300513"/>
                <a:gd name="connsiteY26" fmla="*/ 71628 h 382142"/>
                <a:gd name="connsiteX27" fmla="*/ 171355 w 300513"/>
                <a:gd name="connsiteY27" fmla="*/ 71914 h 382142"/>
                <a:gd name="connsiteX28" fmla="*/ 180213 w 300513"/>
                <a:gd name="connsiteY28" fmla="*/ 70961 h 382142"/>
                <a:gd name="connsiteX29" fmla="*/ 188595 w 300513"/>
                <a:gd name="connsiteY29" fmla="*/ 75247 h 382142"/>
                <a:gd name="connsiteX30" fmla="*/ 213741 w 300513"/>
                <a:gd name="connsiteY30" fmla="*/ 78200 h 382142"/>
                <a:gd name="connsiteX31" fmla="*/ 224885 w 300513"/>
                <a:gd name="connsiteY31" fmla="*/ 62579 h 382142"/>
                <a:gd name="connsiteX32" fmla="*/ 259366 w 300513"/>
                <a:gd name="connsiteY32" fmla="*/ 46863 h 382142"/>
                <a:gd name="connsiteX33" fmla="*/ 274606 w 300513"/>
                <a:gd name="connsiteY33" fmla="*/ 59531 h 382142"/>
                <a:gd name="connsiteX34" fmla="*/ 300514 w 300513"/>
                <a:gd name="connsiteY34" fmla="*/ 59531 h 382142"/>
                <a:gd name="connsiteX35" fmla="*/ 267462 w 300513"/>
                <a:gd name="connsiteY35" fmla="*/ 102203 h 382142"/>
                <a:gd name="connsiteX36" fmla="*/ 267843 w 300513"/>
                <a:gd name="connsiteY36" fmla="*/ 238982 h 38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00513" h="382142" extrusionOk="0">
                  <a:moveTo>
                    <a:pt x="268129" y="238982"/>
                  </a:moveTo>
                  <a:lnTo>
                    <a:pt x="290513" y="269843"/>
                  </a:lnTo>
                  <a:lnTo>
                    <a:pt x="264129" y="284893"/>
                  </a:lnTo>
                  <a:lnTo>
                    <a:pt x="254794" y="300514"/>
                  </a:lnTo>
                  <a:lnTo>
                    <a:pt x="240506" y="303181"/>
                  </a:lnTo>
                  <a:lnTo>
                    <a:pt x="235268" y="329755"/>
                  </a:lnTo>
                  <a:lnTo>
                    <a:pt x="223171" y="344805"/>
                  </a:lnTo>
                  <a:lnTo>
                    <a:pt x="215741" y="369856"/>
                  </a:lnTo>
                  <a:lnTo>
                    <a:pt x="200501" y="382143"/>
                  </a:lnTo>
                  <a:lnTo>
                    <a:pt x="146304" y="344710"/>
                  </a:lnTo>
                  <a:lnTo>
                    <a:pt x="143637" y="322897"/>
                  </a:lnTo>
                  <a:lnTo>
                    <a:pt x="6763" y="246507"/>
                  </a:lnTo>
                  <a:lnTo>
                    <a:pt x="286" y="242316"/>
                  </a:lnTo>
                  <a:lnTo>
                    <a:pt x="0" y="202597"/>
                  </a:lnTo>
                  <a:lnTo>
                    <a:pt x="10763" y="187357"/>
                  </a:lnTo>
                  <a:lnTo>
                    <a:pt x="29337" y="162592"/>
                  </a:lnTo>
                  <a:lnTo>
                    <a:pt x="43053" y="135255"/>
                  </a:lnTo>
                  <a:lnTo>
                    <a:pt x="26480" y="92107"/>
                  </a:lnTo>
                  <a:lnTo>
                    <a:pt x="22003" y="73247"/>
                  </a:lnTo>
                  <a:lnTo>
                    <a:pt x="4096" y="47149"/>
                  </a:lnTo>
                  <a:lnTo>
                    <a:pt x="27241" y="24765"/>
                  </a:lnTo>
                  <a:lnTo>
                    <a:pt x="52864" y="0"/>
                  </a:lnTo>
                  <a:lnTo>
                    <a:pt x="72485" y="6287"/>
                  </a:lnTo>
                  <a:lnTo>
                    <a:pt x="72485" y="27432"/>
                  </a:lnTo>
                  <a:lnTo>
                    <a:pt x="85440" y="39529"/>
                  </a:lnTo>
                  <a:lnTo>
                    <a:pt x="111729" y="39529"/>
                  </a:lnTo>
                  <a:lnTo>
                    <a:pt x="159544" y="71628"/>
                  </a:lnTo>
                  <a:lnTo>
                    <a:pt x="171355" y="71914"/>
                  </a:lnTo>
                  <a:lnTo>
                    <a:pt x="180213" y="70961"/>
                  </a:lnTo>
                  <a:lnTo>
                    <a:pt x="188595" y="75247"/>
                  </a:lnTo>
                  <a:lnTo>
                    <a:pt x="213741" y="78200"/>
                  </a:lnTo>
                  <a:lnTo>
                    <a:pt x="224885" y="62579"/>
                  </a:lnTo>
                  <a:lnTo>
                    <a:pt x="259366" y="46863"/>
                  </a:lnTo>
                  <a:lnTo>
                    <a:pt x="274606" y="59531"/>
                  </a:lnTo>
                  <a:lnTo>
                    <a:pt x="300514" y="59531"/>
                  </a:lnTo>
                  <a:lnTo>
                    <a:pt x="267462" y="102203"/>
                  </a:lnTo>
                  <a:lnTo>
                    <a:pt x="267843" y="23898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AE57C437-EDD6-81EA-4C1C-3258BF304DC1}"/>
                </a:ext>
              </a:extLst>
            </p:cNvPr>
            <p:cNvSpPr/>
            <p:nvPr/>
          </p:nvSpPr>
          <p:spPr bwMode="auto">
            <a:xfrm>
              <a:off x="17716531" y="5767639"/>
              <a:ext cx="407765" cy="180498"/>
            </a:xfrm>
            <a:custGeom>
              <a:avLst/>
              <a:gdLst>
                <a:gd name="connsiteX0" fmla="*/ 56579 w 407765"/>
                <a:gd name="connsiteY0" fmla="*/ 46958 h 180498"/>
                <a:gd name="connsiteX1" fmla="*/ 65056 w 407765"/>
                <a:gd name="connsiteY1" fmla="*/ 27051 h 180498"/>
                <a:gd name="connsiteX2" fmla="*/ 89821 w 407765"/>
                <a:gd name="connsiteY2" fmla="*/ 20574 h 180498"/>
                <a:gd name="connsiteX3" fmla="*/ 152019 w 407765"/>
                <a:gd name="connsiteY3" fmla="*/ 36291 h 180498"/>
                <a:gd name="connsiteX4" fmla="*/ 157829 w 407765"/>
                <a:gd name="connsiteY4" fmla="*/ 9525 h 180498"/>
                <a:gd name="connsiteX5" fmla="*/ 179261 w 407765"/>
                <a:gd name="connsiteY5" fmla="*/ 0 h 180498"/>
                <a:gd name="connsiteX6" fmla="*/ 233172 w 407765"/>
                <a:gd name="connsiteY6" fmla="*/ 19241 h 180498"/>
                <a:gd name="connsiteX7" fmla="*/ 246888 w 407765"/>
                <a:gd name="connsiteY7" fmla="*/ 14097 h 180498"/>
                <a:gd name="connsiteX8" fmla="*/ 309563 w 407765"/>
                <a:gd name="connsiteY8" fmla="*/ 15335 h 180498"/>
                <a:gd name="connsiteX9" fmla="*/ 365570 w 407765"/>
                <a:gd name="connsiteY9" fmla="*/ 20193 h 180498"/>
                <a:gd name="connsiteX10" fmla="*/ 384429 w 407765"/>
                <a:gd name="connsiteY10" fmla="*/ 36481 h 180498"/>
                <a:gd name="connsiteX11" fmla="*/ 407765 w 407765"/>
                <a:gd name="connsiteY11" fmla="*/ 43053 h 180498"/>
                <a:gd name="connsiteX12" fmla="*/ 402527 w 407765"/>
                <a:gd name="connsiteY12" fmla="*/ 53435 h 180498"/>
                <a:gd name="connsiteX13" fmla="*/ 342995 w 407765"/>
                <a:gd name="connsiteY13" fmla="*/ 77819 h 180498"/>
                <a:gd name="connsiteX14" fmla="*/ 329565 w 407765"/>
                <a:gd name="connsiteY14" fmla="*/ 95726 h 180498"/>
                <a:gd name="connsiteX15" fmla="*/ 281083 w 407765"/>
                <a:gd name="connsiteY15" fmla="*/ 100965 h 180498"/>
                <a:gd name="connsiteX16" fmla="*/ 266795 w 407765"/>
                <a:gd name="connsiteY16" fmla="*/ 129540 h 180498"/>
                <a:gd name="connsiteX17" fmla="*/ 226790 w 407765"/>
                <a:gd name="connsiteY17" fmla="*/ 123444 h 180498"/>
                <a:gd name="connsiteX18" fmla="*/ 200787 w 407765"/>
                <a:gd name="connsiteY18" fmla="*/ 132207 h 180498"/>
                <a:gd name="connsiteX19" fmla="*/ 164688 w 407765"/>
                <a:gd name="connsiteY19" fmla="*/ 153258 h 180498"/>
                <a:gd name="connsiteX20" fmla="*/ 169926 w 407765"/>
                <a:gd name="connsiteY20" fmla="*/ 163544 h 180498"/>
                <a:gd name="connsiteX21" fmla="*/ 159163 w 407765"/>
                <a:gd name="connsiteY21" fmla="*/ 173736 h 180498"/>
                <a:gd name="connsiteX22" fmla="*/ 87725 w 407765"/>
                <a:gd name="connsiteY22" fmla="*/ 180499 h 180498"/>
                <a:gd name="connsiteX23" fmla="*/ 40957 w 407765"/>
                <a:gd name="connsiteY23" fmla="*/ 166211 h 180498"/>
                <a:gd name="connsiteX24" fmla="*/ 0 w 407765"/>
                <a:gd name="connsiteY24" fmla="*/ 169545 h 180498"/>
                <a:gd name="connsiteX25" fmla="*/ 3620 w 407765"/>
                <a:gd name="connsiteY25" fmla="*/ 143923 h 180498"/>
                <a:gd name="connsiteX26" fmla="*/ 44672 w 407765"/>
                <a:gd name="connsiteY26" fmla="*/ 151352 h 180498"/>
                <a:gd name="connsiteX27" fmla="*/ 58579 w 407765"/>
                <a:gd name="connsiteY27" fmla="*/ 137636 h 180498"/>
                <a:gd name="connsiteX28" fmla="*/ 87249 w 407765"/>
                <a:gd name="connsiteY28" fmla="*/ 142113 h 180498"/>
                <a:gd name="connsiteX29" fmla="*/ 135636 w 407765"/>
                <a:gd name="connsiteY29" fmla="*/ 110014 h 180498"/>
                <a:gd name="connsiteX30" fmla="*/ 90869 w 407765"/>
                <a:gd name="connsiteY30" fmla="*/ 86297 h 180498"/>
                <a:gd name="connsiteX31" fmla="*/ 63913 w 407765"/>
                <a:gd name="connsiteY31" fmla="*/ 97441 h 180498"/>
                <a:gd name="connsiteX32" fmla="*/ 36005 w 407765"/>
                <a:gd name="connsiteY32" fmla="*/ 80582 h 180498"/>
                <a:gd name="connsiteX33" fmla="*/ 67628 w 407765"/>
                <a:gd name="connsiteY33" fmla="*/ 51340 h 180498"/>
                <a:gd name="connsiteX34" fmla="*/ 56483 w 407765"/>
                <a:gd name="connsiteY34" fmla="*/ 46863 h 18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7765" h="180498" extrusionOk="0">
                  <a:moveTo>
                    <a:pt x="56579" y="46958"/>
                  </a:moveTo>
                  <a:lnTo>
                    <a:pt x="65056" y="27051"/>
                  </a:lnTo>
                  <a:lnTo>
                    <a:pt x="89821" y="20574"/>
                  </a:lnTo>
                  <a:lnTo>
                    <a:pt x="152019" y="36291"/>
                  </a:lnTo>
                  <a:lnTo>
                    <a:pt x="157829" y="9525"/>
                  </a:lnTo>
                  <a:lnTo>
                    <a:pt x="179261" y="0"/>
                  </a:lnTo>
                  <a:lnTo>
                    <a:pt x="233172" y="19241"/>
                  </a:lnTo>
                  <a:lnTo>
                    <a:pt x="246888" y="14097"/>
                  </a:lnTo>
                  <a:lnTo>
                    <a:pt x="309563" y="15335"/>
                  </a:lnTo>
                  <a:lnTo>
                    <a:pt x="365570" y="20193"/>
                  </a:lnTo>
                  <a:lnTo>
                    <a:pt x="384429" y="36481"/>
                  </a:lnTo>
                  <a:lnTo>
                    <a:pt x="407765" y="43053"/>
                  </a:lnTo>
                  <a:lnTo>
                    <a:pt x="402527" y="53435"/>
                  </a:lnTo>
                  <a:lnTo>
                    <a:pt x="342995" y="77819"/>
                  </a:lnTo>
                  <a:lnTo>
                    <a:pt x="329565" y="95726"/>
                  </a:lnTo>
                  <a:lnTo>
                    <a:pt x="281083" y="100965"/>
                  </a:lnTo>
                  <a:lnTo>
                    <a:pt x="266795" y="129540"/>
                  </a:lnTo>
                  <a:lnTo>
                    <a:pt x="226790" y="123444"/>
                  </a:lnTo>
                  <a:lnTo>
                    <a:pt x="200787" y="132207"/>
                  </a:lnTo>
                  <a:lnTo>
                    <a:pt x="164688" y="153258"/>
                  </a:lnTo>
                  <a:lnTo>
                    <a:pt x="169926" y="163544"/>
                  </a:lnTo>
                  <a:lnTo>
                    <a:pt x="159163" y="173736"/>
                  </a:lnTo>
                  <a:lnTo>
                    <a:pt x="87725" y="180499"/>
                  </a:lnTo>
                  <a:lnTo>
                    <a:pt x="40957" y="166211"/>
                  </a:lnTo>
                  <a:lnTo>
                    <a:pt x="0" y="169545"/>
                  </a:lnTo>
                  <a:lnTo>
                    <a:pt x="3620" y="143923"/>
                  </a:lnTo>
                  <a:lnTo>
                    <a:pt x="44672" y="151352"/>
                  </a:lnTo>
                  <a:lnTo>
                    <a:pt x="58579" y="137636"/>
                  </a:lnTo>
                  <a:lnTo>
                    <a:pt x="87249" y="142113"/>
                  </a:lnTo>
                  <a:lnTo>
                    <a:pt x="135636" y="110014"/>
                  </a:lnTo>
                  <a:lnTo>
                    <a:pt x="90869" y="86297"/>
                  </a:lnTo>
                  <a:lnTo>
                    <a:pt x="63913" y="97441"/>
                  </a:lnTo>
                  <a:lnTo>
                    <a:pt x="36005" y="80582"/>
                  </a:lnTo>
                  <a:lnTo>
                    <a:pt x="67628" y="51340"/>
                  </a:lnTo>
                  <a:lnTo>
                    <a:pt x="56483" y="4686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3EA6649D-4471-6937-F941-3AE5B4C9876A}"/>
                </a:ext>
              </a:extLst>
            </p:cNvPr>
            <p:cNvSpPr/>
            <p:nvPr/>
          </p:nvSpPr>
          <p:spPr bwMode="auto">
            <a:xfrm>
              <a:off x="18958781" y="6952646"/>
              <a:ext cx="199072" cy="155733"/>
            </a:xfrm>
            <a:custGeom>
              <a:avLst/>
              <a:gdLst>
                <a:gd name="connsiteX0" fmla="*/ 43339 w 199072"/>
                <a:gd name="connsiteY0" fmla="*/ 150209 h 155733"/>
                <a:gd name="connsiteX1" fmla="*/ 28004 w 199072"/>
                <a:gd name="connsiteY1" fmla="*/ 130397 h 155733"/>
                <a:gd name="connsiteX2" fmla="*/ 9049 w 199072"/>
                <a:gd name="connsiteY2" fmla="*/ 91059 h 155733"/>
                <a:gd name="connsiteX3" fmla="*/ 0 w 199072"/>
                <a:gd name="connsiteY3" fmla="*/ 45149 h 155733"/>
                <a:gd name="connsiteX4" fmla="*/ 24289 w 199072"/>
                <a:gd name="connsiteY4" fmla="*/ 13335 h 155733"/>
                <a:gd name="connsiteX5" fmla="*/ 73057 w 199072"/>
                <a:gd name="connsiteY5" fmla="*/ 6096 h 155733"/>
                <a:gd name="connsiteX6" fmla="*/ 108490 w 199072"/>
                <a:gd name="connsiteY6" fmla="*/ 11525 h 155733"/>
                <a:gd name="connsiteX7" fmla="*/ 139637 w 199072"/>
                <a:gd name="connsiteY7" fmla="*/ 26575 h 155733"/>
                <a:gd name="connsiteX8" fmla="*/ 156782 w 199072"/>
                <a:gd name="connsiteY8" fmla="*/ 0 h 155733"/>
                <a:gd name="connsiteX9" fmla="*/ 190309 w 199072"/>
                <a:gd name="connsiteY9" fmla="*/ 14192 h 155733"/>
                <a:gd name="connsiteX10" fmla="*/ 199073 w 199072"/>
                <a:gd name="connsiteY10" fmla="*/ 39815 h 155733"/>
                <a:gd name="connsiteX11" fmla="*/ 194310 w 199072"/>
                <a:gd name="connsiteY11" fmla="*/ 85439 h 155733"/>
                <a:gd name="connsiteX12" fmla="*/ 130873 w 199072"/>
                <a:gd name="connsiteY12" fmla="*/ 114681 h 155733"/>
                <a:gd name="connsiteX13" fmla="*/ 147447 w 199072"/>
                <a:gd name="connsiteY13" fmla="*/ 137827 h 155733"/>
                <a:gd name="connsiteX14" fmla="*/ 107824 w 199072"/>
                <a:gd name="connsiteY14" fmla="*/ 140494 h 155733"/>
                <a:gd name="connsiteX15" fmla="*/ 75057 w 199072"/>
                <a:gd name="connsiteY15" fmla="*/ 155734 h 155733"/>
                <a:gd name="connsiteX16" fmla="*/ 43435 w 199072"/>
                <a:gd name="connsiteY16" fmla="*/ 150209 h 15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9072" h="155733" extrusionOk="0">
                  <a:moveTo>
                    <a:pt x="43339" y="150209"/>
                  </a:moveTo>
                  <a:lnTo>
                    <a:pt x="28004" y="130397"/>
                  </a:lnTo>
                  <a:lnTo>
                    <a:pt x="9049" y="91059"/>
                  </a:lnTo>
                  <a:lnTo>
                    <a:pt x="0" y="45149"/>
                  </a:lnTo>
                  <a:lnTo>
                    <a:pt x="24289" y="13335"/>
                  </a:lnTo>
                  <a:lnTo>
                    <a:pt x="73057" y="6096"/>
                  </a:lnTo>
                  <a:lnTo>
                    <a:pt x="108490" y="11525"/>
                  </a:lnTo>
                  <a:lnTo>
                    <a:pt x="139637" y="26575"/>
                  </a:lnTo>
                  <a:lnTo>
                    <a:pt x="156782" y="0"/>
                  </a:lnTo>
                  <a:lnTo>
                    <a:pt x="190309" y="14192"/>
                  </a:lnTo>
                  <a:lnTo>
                    <a:pt x="199073" y="39815"/>
                  </a:lnTo>
                  <a:lnTo>
                    <a:pt x="194310" y="85439"/>
                  </a:lnTo>
                  <a:lnTo>
                    <a:pt x="130873" y="114681"/>
                  </a:lnTo>
                  <a:lnTo>
                    <a:pt x="147447" y="137827"/>
                  </a:lnTo>
                  <a:lnTo>
                    <a:pt x="107824" y="140494"/>
                  </a:lnTo>
                  <a:lnTo>
                    <a:pt x="75057" y="155734"/>
                  </a:lnTo>
                  <a:lnTo>
                    <a:pt x="43435" y="150209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7965FE97-479A-CC9C-F9B1-4F60F6A803DE}"/>
                </a:ext>
              </a:extLst>
            </p:cNvPr>
            <p:cNvSpPr/>
            <p:nvPr/>
          </p:nvSpPr>
          <p:spPr bwMode="auto">
            <a:xfrm>
              <a:off x="19786600" y="5781832"/>
              <a:ext cx="246030" cy="236600"/>
            </a:xfrm>
            <a:custGeom>
              <a:avLst/>
              <a:gdLst>
                <a:gd name="connsiteX0" fmla="*/ 240792 w 246030"/>
                <a:gd name="connsiteY0" fmla="*/ 26765 h 236600"/>
                <a:gd name="connsiteX1" fmla="*/ 246030 w 246030"/>
                <a:gd name="connsiteY1" fmla="*/ 34862 h 236600"/>
                <a:gd name="connsiteX2" fmla="*/ 231743 w 246030"/>
                <a:gd name="connsiteY2" fmla="*/ 32004 h 236600"/>
                <a:gd name="connsiteX3" fmla="*/ 215265 w 246030"/>
                <a:gd name="connsiteY3" fmla="*/ 47339 h 236600"/>
                <a:gd name="connsiteX4" fmla="*/ 203931 w 246030"/>
                <a:gd name="connsiteY4" fmla="*/ 62674 h 236600"/>
                <a:gd name="connsiteX5" fmla="*/ 205454 w 246030"/>
                <a:gd name="connsiteY5" fmla="*/ 94869 h 236600"/>
                <a:gd name="connsiteX6" fmla="*/ 185928 w 246030"/>
                <a:gd name="connsiteY6" fmla="*/ 104680 h 236600"/>
                <a:gd name="connsiteX7" fmla="*/ 179166 w 246030"/>
                <a:gd name="connsiteY7" fmla="*/ 112586 h 236600"/>
                <a:gd name="connsiteX8" fmla="*/ 164878 w 246030"/>
                <a:gd name="connsiteY8" fmla="*/ 125635 h 236600"/>
                <a:gd name="connsiteX9" fmla="*/ 139732 w 246030"/>
                <a:gd name="connsiteY9" fmla="*/ 132874 h 236600"/>
                <a:gd name="connsiteX10" fmla="*/ 123444 w 246030"/>
                <a:gd name="connsiteY10" fmla="*/ 144875 h 236600"/>
                <a:gd name="connsiteX11" fmla="*/ 122205 w 246030"/>
                <a:gd name="connsiteY11" fmla="*/ 164021 h 236600"/>
                <a:gd name="connsiteX12" fmla="*/ 117729 w 246030"/>
                <a:gd name="connsiteY12" fmla="*/ 168878 h 236600"/>
                <a:gd name="connsiteX13" fmla="*/ 132778 w 246030"/>
                <a:gd name="connsiteY13" fmla="*/ 176022 h 236600"/>
                <a:gd name="connsiteX14" fmla="*/ 154209 w 246030"/>
                <a:gd name="connsiteY14" fmla="*/ 195453 h 236600"/>
                <a:gd name="connsiteX15" fmla="*/ 148685 w 246030"/>
                <a:gd name="connsiteY15" fmla="*/ 205930 h 236600"/>
                <a:gd name="connsiteX16" fmla="*/ 132684 w 246030"/>
                <a:gd name="connsiteY16" fmla="*/ 208788 h 236600"/>
                <a:gd name="connsiteX17" fmla="*/ 106013 w 246030"/>
                <a:gd name="connsiteY17" fmla="*/ 210979 h 236600"/>
                <a:gd name="connsiteX18" fmla="*/ 91344 w 246030"/>
                <a:gd name="connsiteY18" fmla="*/ 230696 h 236600"/>
                <a:gd name="connsiteX19" fmla="*/ 74391 w 246030"/>
                <a:gd name="connsiteY19" fmla="*/ 229171 h 236600"/>
                <a:gd name="connsiteX20" fmla="*/ 72104 w 246030"/>
                <a:gd name="connsiteY20" fmla="*/ 233077 h 236600"/>
                <a:gd name="connsiteX21" fmla="*/ 53816 w 246030"/>
                <a:gd name="connsiteY21" fmla="*/ 224885 h 236600"/>
                <a:gd name="connsiteX22" fmla="*/ 49245 w 246030"/>
                <a:gd name="connsiteY22" fmla="*/ 232981 h 236600"/>
                <a:gd name="connsiteX23" fmla="*/ 38195 w 246030"/>
                <a:gd name="connsiteY23" fmla="*/ 236601 h 236600"/>
                <a:gd name="connsiteX24" fmla="*/ 36862 w 246030"/>
                <a:gd name="connsiteY24" fmla="*/ 228409 h 236600"/>
                <a:gd name="connsiteX25" fmla="*/ 27051 w 246030"/>
                <a:gd name="connsiteY25" fmla="*/ 224504 h 236600"/>
                <a:gd name="connsiteX26" fmla="*/ 16955 w 246030"/>
                <a:gd name="connsiteY26" fmla="*/ 217456 h 236600"/>
                <a:gd name="connsiteX27" fmla="*/ 27337 w 246030"/>
                <a:gd name="connsiteY27" fmla="*/ 198215 h 236600"/>
                <a:gd name="connsiteX28" fmla="*/ 36195 w 246030"/>
                <a:gd name="connsiteY28" fmla="*/ 192976 h 236600"/>
                <a:gd name="connsiteX29" fmla="*/ 32861 w 246030"/>
                <a:gd name="connsiteY29" fmla="*/ 185071 h 236600"/>
                <a:gd name="connsiteX30" fmla="*/ 42386 w 246030"/>
                <a:gd name="connsiteY30" fmla="*/ 161354 h 236600"/>
                <a:gd name="connsiteX31" fmla="*/ 39815 w 246030"/>
                <a:gd name="connsiteY31" fmla="*/ 154210 h 236600"/>
                <a:gd name="connsiteX32" fmla="*/ 17812 w 246030"/>
                <a:gd name="connsiteY32" fmla="*/ 149257 h 236600"/>
                <a:gd name="connsiteX33" fmla="*/ 0 w 246030"/>
                <a:gd name="connsiteY33" fmla="*/ 137541 h 236600"/>
                <a:gd name="connsiteX34" fmla="*/ 30670 w 246030"/>
                <a:gd name="connsiteY34" fmla="*/ 108966 h 236600"/>
                <a:gd name="connsiteX35" fmla="*/ 72294 w 246030"/>
                <a:gd name="connsiteY35" fmla="*/ 84963 h 236600"/>
                <a:gd name="connsiteX36" fmla="*/ 98297 w 246030"/>
                <a:gd name="connsiteY36" fmla="*/ 53054 h 236600"/>
                <a:gd name="connsiteX37" fmla="*/ 116205 w 246030"/>
                <a:gd name="connsiteY37" fmla="*/ 67056 h 236600"/>
                <a:gd name="connsiteX38" fmla="*/ 148780 w 246030"/>
                <a:gd name="connsiteY38" fmla="*/ 68771 h 236600"/>
                <a:gd name="connsiteX39" fmla="*/ 142875 w 246030"/>
                <a:gd name="connsiteY39" fmla="*/ 45053 h 236600"/>
                <a:gd name="connsiteX40" fmla="*/ 201168 w 246030"/>
                <a:gd name="connsiteY40" fmla="*/ 25432 h 236600"/>
                <a:gd name="connsiteX41" fmla="*/ 216217 w 246030"/>
                <a:gd name="connsiteY41" fmla="*/ 0 h 236600"/>
                <a:gd name="connsiteX42" fmla="*/ 240602 w 246030"/>
                <a:gd name="connsiteY42" fmla="*/ 26765 h 2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46030" h="236600" extrusionOk="0">
                  <a:moveTo>
                    <a:pt x="240792" y="26765"/>
                  </a:moveTo>
                  <a:lnTo>
                    <a:pt x="246030" y="34862"/>
                  </a:lnTo>
                  <a:lnTo>
                    <a:pt x="231743" y="32004"/>
                  </a:lnTo>
                  <a:lnTo>
                    <a:pt x="215265" y="47339"/>
                  </a:lnTo>
                  <a:lnTo>
                    <a:pt x="203931" y="62674"/>
                  </a:lnTo>
                  <a:lnTo>
                    <a:pt x="205454" y="94869"/>
                  </a:lnTo>
                  <a:lnTo>
                    <a:pt x="185928" y="104680"/>
                  </a:lnTo>
                  <a:lnTo>
                    <a:pt x="179166" y="112586"/>
                  </a:lnTo>
                  <a:lnTo>
                    <a:pt x="164878" y="125635"/>
                  </a:lnTo>
                  <a:lnTo>
                    <a:pt x="139732" y="132874"/>
                  </a:lnTo>
                  <a:lnTo>
                    <a:pt x="123444" y="144875"/>
                  </a:lnTo>
                  <a:lnTo>
                    <a:pt x="122205" y="164021"/>
                  </a:lnTo>
                  <a:lnTo>
                    <a:pt x="117729" y="168878"/>
                  </a:lnTo>
                  <a:lnTo>
                    <a:pt x="132778" y="176022"/>
                  </a:lnTo>
                  <a:lnTo>
                    <a:pt x="154209" y="195453"/>
                  </a:lnTo>
                  <a:lnTo>
                    <a:pt x="148685" y="205930"/>
                  </a:lnTo>
                  <a:lnTo>
                    <a:pt x="132684" y="208788"/>
                  </a:lnTo>
                  <a:lnTo>
                    <a:pt x="106013" y="210979"/>
                  </a:lnTo>
                  <a:lnTo>
                    <a:pt x="91344" y="230696"/>
                  </a:lnTo>
                  <a:lnTo>
                    <a:pt x="74391" y="229171"/>
                  </a:lnTo>
                  <a:lnTo>
                    <a:pt x="72104" y="233077"/>
                  </a:lnTo>
                  <a:lnTo>
                    <a:pt x="53816" y="224885"/>
                  </a:lnTo>
                  <a:lnTo>
                    <a:pt x="49245" y="232981"/>
                  </a:lnTo>
                  <a:lnTo>
                    <a:pt x="38195" y="236601"/>
                  </a:lnTo>
                  <a:lnTo>
                    <a:pt x="36862" y="228409"/>
                  </a:lnTo>
                  <a:lnTo>
                    <a:pt x="27051" y="224504"/>
                  </a:lnTo>
                  <a:lnTo>
                    <a:pt x="16955" y="217456"/>
                  </a:lnTo>
                  <a:lnTo>
                    <a:pt x="27337" y="198215"/>
                  </a:lnTo>
                  <a:lnTo>
                    <a:pt x="36195" y="192976"/>
                  </a:lnTo>
                  <a:lnTo>
                    <a:pt x="32861" y="185071"/>
                  </a:lnTo>
                  <a:lnTo>
                    <a:pt x="42386" y="161354"/>
                  </a:lnTo>
                  <a:lnTo>
                    <a:pt x="39815" y="154210"/>
                  </a:lnTo>
                  <a:lnTo>
                    <a:pt x="17812" y="149257"/>
                  </a:lnTo>
                  <a:lnTo>
                    <a:pt x="0" y="137541"/>
                  </a:lnTo>
                  <a:lnTo>
                    <a:pt x="30670" y="108966"/>
                  </a:lnTo>
                  <a:lnTo>
                    <a:pt x="72294" y="84963"/>
                  </a:lnTo>
                  <a:lnTo>
                    <a:pt x="98297" y="53054"/>
                  </a:lnTo>
                  <a:lnTo>
                    <a:pt x="116205" y="67056"/>
                  </a:lnTo>
                  <a:lnTo>
                    <a:pt x="148780" y="68771"/>
                  </a:lnTo>
                  <a:lnTo>
                    <a:pt x="142875" y="45053"/>
                  </a:lnTo>
                  <a:lnTo>
                    <a:pt x="201168" y="25432"/>
                  </a:lnTo>
                  <a:lnTo>
                    <a:pt x="216217" y="0"/>
                  </a:lnTo>
                  <a:lnTo>
                    <a:pt x="240602" y="2676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CBBAA395-8DC3-0585-F64B-36A18833386A}"/>
                </a:ext>
              </a:extLst>
            </p:cNvPr>
            <p:cNvSpPr/>
            <p:nvPr/>
          </p:nvSpPr>
          <p:spPr bwMode="auto">
            <a:xfrm>
              <a:off x="19856608" y="5977286"/>
              <a:ext cx="126492" cy="181927"/>
            </a:xfrm>
            <a:custGeom>
              <a:avLst/>
              <a:gdLst>
                <a:gd name="connsiteX0" fmla="*/ 84296 w 126492"/>
                <a:gd name="connsiteY0" fmla="*/ 191 h 181927"/>
                <a:gd name="connsiteX1" fmla="*/ 116872 w 126492"/>
                <a:gd name="connsiteY1" fmla="*/ 51626 h 181927"/>
                <a:gd name="connsiteX2" fmla="*/ 126206 w 126492"/>
                <a:gd name="connsiteY2" fmla="*/ 79629 h 181927"/>
                <a:gd name="connsiteX3" fmla="*/ 126492 w 126492"/>
                <a:gd name="connsiteY3" fmla="*/ 129064 h 181927"/>
                <a:gd name="connsiteX4" fmla="*/ 112300 w 126492"/>
                <a:gd name="connsiteY4" fmla="*/ 152495 h 181927"/>
                <a:gd name="connsiteX5" fmla="*/ 78106 w 126492"/>
                <a:gd name="connsiteY5" fmla="*/ 160687 h 181927"/>
                <a:gd name="connsiteX6" fmla="*/ 47911 w 126492"/>
                <a:gd name="connsiteY6" fmla="*/ 178308 h 181927"/>
                <a:gd name="connsiteX7" fmla="*/ 13812 w 126492"/>
                <a:gd name="connsiteY7" fmla="*/ 181928 h 181927"/>
                <a:gd name="connsiteX8" fmla="*/ 9620 w 126492"/>
                <a:gd name="connsiteY8" fmla="*/ 158782 h 181927"/>
                <a:gd name="connsiteX9" fmla="*/ 16669 w 126492"/>
                <a:gd name="connsiteY9" fmla="*/ 126683 h 181927"/>
                <a:gd name="connsiteX10" fmla="*/ 0 w 126492"/>
                <a:gd name="connsiteY10" fmla="*/ 81915 h 181927"/>
                <a:gd name="connsiteX11" fmla="*/ 28004 w 126492"/>
                <a:gd name="connsiteY11" fmla="*/ 74676 h 181927"/>
                <a:gd name="connsiteX12" fmla="*/ 2095 w 126492"/>
                <a:gd name="connsiteY12" fmla="*/ 37624 h 181927"/>
                <a:gd name="connsiteX13" fmla="*/ 4382 w 126492"/>
                <a:gd name="connsiteY13" fmla="*/ 33719 h 181927"/>
                <a:gd name="connsiteX14" fmla="*/ 21336 w 126492"/>
                <a:gd name="connsiteY14" fmla="*/ 35243 h 181927"/>
                <a:gd name="connsiteX15" fmla="*/ 36005 w 126492"/>
                <a:gd name="connsiteY15" fmla="*/ 15526 h 181927"/>
                <a:gd name="connsiteX16" fmla="*/ 62675 w 126492"/>
                <a:gd name="connsiteY16" fmla="*/ 13335 h 181927"/>
                <a:gd name="connsiteX17" fmla="*/ 78677 w 126492"/>
                <a:gd name="connsiteY17" fmla="*/ 10478 h 181927"/>
                <a:gd name="connsiteX18" fmla="*/ 84201 w 126492"/>
                <a:gd name="connsiteY18" fmla="*/ 0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492" h="181927" extrusionOk="0">
                  <a:moveTo>
                    <a:pt x="84296" y="191"/>
                  </a:moveTo>
                  <a:lnTo>
                    <a:pt x="116872" y="51626"/>
                  </a:lnTo>
                  <a:lnTo>
                    <a:pt x="126206" y="79629"/>
                  </a:lnTo>
                  <a:lnTo>
                    <a:pt x="126492" y="129064"/>
                  </a:lnTo>
                  <a:lnTo>
                    <a:pt x="112300" y="152495"/>
                  </a:lnTo>
                  <a:lnTo>
                    <a:pt x="78106" y="160687"/>
                  </a:lnTo>
                  <a:lnTo>
                    <a:pt x="47911" y="178308"/>
                  </a:lnTo>
                  <a:lnTo>
                    <a:pt x="13812" y="181928"/>
                  </a:lnTo>
                  <a:lnTo>
                    <a:pt x="9620" y="158782"/>
                  </a:lnTo>
                  <a:lnTo>
                    <a:pt x="16669" y="126683"/>
                  </a:lnTo>
                  <a:lnTo>
                    <a:pt x="0" y="81915"/>
                  </a:lnTo>
                  <a:lnTo>
                    <a:pt x="28004" y="74676"/>
                  </a:lnTo>
                  <a:lnTo>
                    <a:pt x="2095" y="37624"/>
                  </a:lnTo>
                  <a:lnTo>
                    <a:pt x="4382" y="33719"/>
                  </a:lnTo>
                  <a:lnTo>
                    <a:pt x="21336" y="35243"/>
                  </a:lnTo>
                  <a:lnTo>
                    <a:pt x="36005" y="15526"/>
                  </a:lnTo>
                  <a:lnTo>
                    <a:pt x="62675" y="13335"/>
                  </a:lnTo>
                  <a:lnTo>
                    <a:pt x="78677" y="10478"/>
                  </a:lnTo>
                  <a:lnTo>
                    <a:pt x="84201" y="0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16E3CC1E-7159-A69E-393F-9AD7628D2E74}"/>
                </a:ext>
              </a:extLst>
            </p:cNvPr>
            <p:cNvSpPr/>
            <p:nvPr/>
          </p:nvSpPr>
          <p:spPr bwMode="auto">
            <a:xfrm>
              <a:off x="15850869" y="5768784"/>
              <a:ext cx="64579" cy="64769"/>
            </a:xfrm>
            <a:custGeom>
              <a:avLst/>
              <a:gdLst>
                <a:gd name="connsiteX0" fmla="*/ 26098 w 64579"/>
                <a:gd name="connsiteY0" fmla="*/ 55435 h 64769"/>
                <a:gd name="connsiteX1" fmla="*/ 24384 w 64579"/>
                <a:gd name="connsiteY1" fmla="*/ 64770 h 64769"/>
                <a:gd name="connsiteX2" fmla="*/ 19526 w 64579"/>
                <a:gd name="connsiteY2" fmla="*/ 64389 h 64769"/>
                <a:gd name="connsiteX3" fmla="*/ 17145 w 64579"/>
                <a:gd name="connsiteY3" fmla="*/ 47911 h 64769"/>
                <a:gd name="connsiteX4" fmla="*/ 8097 w 64579"/>
                <a:gd name="connsiteY4" fmla="*/ 43339 h 64769"/>
                <a:gd name="connsiteX5" fmla="*/ 0 w 64579"/>
                <a:gd name="connsiteY5" fmla="*/ 31051 h 64769"/>
                <a:gd name="connsiteX6" fmla="*/ 7048 w 64579"/>
                <a:gd name="connsiteY6" fmla="*/ 20955 h 64769"/>
                <a:gd name="connsiteX7" fmla="*/ 16097 w 64579"/>
                <a:gd name="connsiteY7" fmla="*/ 17621 h 64769"/>
                <a:gd name="connsiteX8" fmla="*/ 21336 w 64579"/>
                <a:gd name="connsiteY8" fmla="*/ 2572 h 64769"/>
                <a:gd name="connsiteX9" fmla="*/ 28099 w 64579"/>
                <a:gd name="connsiteY9" fmla="*/ 0 h 64769"/>
                <a:gd name="connsiteX10" fmla="*/ 33528 w 64579"/>
                <a:gd name="connsiteY10" fmla="*/ 6477 h 64769"/>
                <a:gd name="connsiteX11" fmla="*/ 40672 w 64579"/>
                <a:gd name="connsiteY11" fmla="*/ 9334 h 64769"/>
                <a:gd name="connsiteX12" fmla="*/ 45530 w 64579"/>
                <a:gd name="connsiteY12" fmla="*/ 16573 h 64769"/>
                <a:gd name="connsiteX13" fmla="*/ 51721 w 64579"/>
                <a:gd name="connsiteY13" fmla="*/ 18764 h 64769"/>
                <a:gd name="connsiteX14" fmla="*/ 59150 w 64579"/>
                <a:gd name="connsiteY14" fmla="*/ 27146 h 64769"/>
                <a:gd name="connsiteX15" fmla="*/ 64580 w 64579"/>
                <a:gd name="connsiteY15" fmla="*/ 26860 h 64769"/>
                <a:gd name="connsiteX16" fmla="*/ 60293 w 64579"/>
                <a:gd name="connsiteY16" fmla="*/ 38005 h 64769"/>
                <a:gd name="connsiteX17" fmla="*/ 55816 w 64579"/>
                <a:gd name="connsiteY17" fmla="*/ 43434 h 64769"/>
                <a:gd name="connsiteX18" fmla="*/ 57055 w 64579"/>
                <a:gd name="connsiteY18" fmla="*/ 46768 h 64769"/>
                <a:gd name="connsiteX19" fmla="*/ 48578 w 64579"/>
                <a:gd name="connsiteY19" fmla="*/ 48387 h 64769"/>
                <a:gd name="connsiteX20" fmla="*/ 26384 w 64579"/>
                <a:gd name="connsiteY20" fmla="*/ 55531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4579" h="64769" extrusionOk="0">
                  <a:moveTo>
                    <a:pt x="26098" y="55435"/>
                  </a:moveTo>
                  <a:lnTo>
                    <a:pt x="24384" y="64770"/>
                  </a:lnTo>
                  <a:lnTo>
                    <a:pt x="19526" y="64389"/>
                  </a:lnTo>
                  <a:lnTo>
                    <a:pt x="17145" y="47911"/>
                  </a:lnTo>
                  <a:lnTo>
                    <a:pt x="8097" y="43339"/>
                  </a:lnTo>
                  <a:lnTo>
                    <a:pt x="0" y="31051"/>
                  </a:lnTo>
                  <a:lnTo>
                    <a:pt x="7048" y="20955"/>
                  </a:lnTo>
                  <a:lnTo>
                    <a:pt x="16097" y="17621"/>
                  </a:lnTo>
                  <a:lnTo>
                    <a:pt x="21336" y="2572"/>
                  </a:lnTo>
                  <a:lnTo>
                    <a:pt x="28099" y="0"/>
                  </a:lnTo>
                  <a:lnTo>
                    <a:pt x="33528" y="6477"/>
                  </a:lnTo>
                  <a:lnTo>
                    <a:pt x="40672" y="9334"/>
                  </a:lnTo>
                  <a:lnTo>
                    <a:pt x="45530" y="16573"/>
                  </a:lnTo>
                  <a:lnTo>
                    <a:pt x="51721" y="18764"/>
                  </a:lnTo>
                  <a:lnTo>
                    <a:pt x="59150" y="27146"/>
                  </a:lnTo>
                  <a:lnTo>
                    <a:pt x="64580" y="26860"/>
                  </a:lnTo>
                  <a:lnTo>
                    <a:pt x="60293" y="38005"/>
                  </a:lnTo>
                  <a:lnTo>
                    <a:pt x="55816" y="43434"/>
                  </a:lnTo>
                  <a:lnTo>
                    <a:pt x="57055" y="46768"/>
                  </a:lnTo>
                  <a:lnTo>
                    <a:pt x="48578" y="48387"/>
                  </a:lnTo>
                  <a:lnTo>
                    <a:pt x="26384" y="5553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22EA5945-192C-7F78-190B-914F6BF21CB5}"/>
                </a:ext>
              </a:extLst>
            </p:cNvPr>
            <p:cNvSpPr/>
            <p:nvPr/>
          </p:nvSpPr>
          <p:spPr bwMode="auto">
            <a:xfrm>
              <a:off x="16851661" y="6340284"/>
              <a:ext cx="69818" cy="62769"/>
            </a:xfrm>
            <a:custGeom>
              <a:avLst/>
              <a:gdLst>
                <a:gd name="connsiteX0" fmla="*/ 53245 w 69818"/>
                <a:gd name="connsiteY0" fmla="*/ 3334 h 62769"/>
                <a:gd name="connsiteX1" fmla="*/ 61056 w 69818"/>
                <a:gd name="connsiteY1" fmla="*/ 21431 h 62769"/>
                <a:gd name="connsiteX2" fmla="*/ 57721 w 69818"/>
                <a:gd name="connsiteY2" fmla="*/ 30766 h 62769"/>
                <a:gd name="connsiteX3" fmla="*/ 69818 w 69818"/>
                <a:gd name="connsiteY3" fmla="*/ 61722 h 62769"/>
                <a:gd name="connsiteX4" fmla="*/ 43149 w 69818"/>
                <a:gd name="connsiteY4" fmla="*/ 62770 h 62769"/>
                <a:gd name="connsiteX5" fmla="*/ 33718 w 69818"/>
                <a:gd name="connsiteY5" fmla="*/ 43339 h 62769"/>
                <a:gd name="connsiteX6" fmla="*/ 0 w 69818"/>
                <a:gd name="connsiteY6" fmla="*/ 39338 h 62769"/>
                <a:gd name="connsiteX7" fmla="*/ 27718 w 69818"/>
                <a:gd name="connsiteY7" fmla="*/ 0 h 62769"/>
                <a:gd name="connsiteX8" fmla="*/ 53150 w 69818"/>
                <a:gd name="connsiteY8" fmla="*/ 3334 h 62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818" h="62769" extrusionOk="0">
                  <a:moveTo>
                    <a:pt x="53245" y="3334"/>
                  </a:moveTo>
                  <a:lnTo>
                    <a:pt x="61056" y="21431"/>
                  </a:lnTo>
                  <a:lnTo>
                    <a:pt x="57721" y="30766"/>
                  </a:lnTo>
                  <a:lnTo>
                    <a:pt x="69818" y="61722"/>
                  </a:lnTo>
                  <a:lnTo>
                    <a:pt x="43149" y="62770"/>
                  </a:lnTo>
                  <a:lnTo>
                    <a:pt x="33718" y="43339"/>
                  </a:lnTo>
                  <a:lnTo>
                    <a:pt x="0" y="39338"/>
                  </a:lnTo>
                  <a:lnTo>
                    <a:pt x="27718" y="0"/>
                  </a:lnTo>
                  <a:lnTo>
                    <a:pt x="53150" y="333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7378AF60-F1E6-7379-F529-3E91B3418CC8}"/>
                </a:ext>
              </a:extLst>
            </p:cNvPr>
            <p:cNvSpPr/>
            <p:nvPr/>
          </p:nvSpPr>
          <p:spPr bwMode="auto">
            <a:xfrm>
              <a:off x="16847851" y="5175757"/>
              <a:ext cx="1544288" cy="711041"/>
            </a:xfrm>
            <a:custGeom>
              <a:avLst/>
              <a:gdLst>
                <a:gd name="connsiteX0" fmla="*/ 925259 w 1544288"/>
                <a:gd name="connsiteY0" fmla="*/ 638842 h 711041"/>
                <a:gd name="connsiteX1" fmla="*/ 903542 w 1544288"/>
                <a:gd name="connsiteY1" fmla="*/ 647224 h 711041"/>
                <a:gd name="connsiteX2" fmla="*/ 853821 w 1544288"/>
                <a:gd name="connsiteY2" fmla="*/ 678656 h 711041"/>
                <a:gd name="connsiteX3" fmla="*/ 837248 w 1544288"/>
                <a:gd name="connsiteY3" fmla="*/ 710755 h 711041"/>
                <a:gd name="connsiteX4" fmla="*/ 823056 w 1544288"/>
                <a:gd name="connsiteY4" fmla="*/ 711041 h 711041"/>
                <a:gd name="connsiteX5" fmla="*/ 812864 w 1544288"/>
                <a:gd name="connsiteY5" fmla="*/ 689896 h 711041"/>
                <a:gd name="connsiteX6" fmla="*/ 764763 w 1544288"/>
                <a:gd name="connsiteY6" fmla="*/ 688372 h 711041"/>
                <a:gd name="connsiteX7" fmla="*/ 757047 w 1544288"/>
                <a:gd name="connsiteY7" fmla="*/ 651415 h 711041"/>
                <a:gd name="connsiteX8" fmla="*/ 738569 w 1544288"/>
                <a:gd name="connsiteY8" fmla="*/ 651129 h 711041"/>
                <a:gd name="connsiteX9" fmla="*/ 741426 w 1544288"/>
                <a:gd name="connsiteY9" fmla="*/ 605599 h 711041"/>
                <a:gd name="connsiteX10" fmla="*/ 696278 w 1544288"/>
                <a:gd name="connsiteY10" fmla="*/ 572167 h 711041"/>
                <a:gd name="connsiteX11" fmla="*/ 631508 w 1544288"/>
                <a:gd name="connsiteY11" fmla="*/ 575786 h 711041"/>
                <a:gd name="connsiteX12" fmla="*/ 587217 w 1544288"/>
                <a:gd name="connsiteY12" fmla="*/ 582358 h 711041"/>
                <a:gd name="connsiteX13" fmla="*/ 551117 w 1544288"/>
                <a:gd name="connsiteY13" fmla="*/ 540830 h 711041"/>
                <a:gd name="connsiteX14" fmla="*/ 520256 w 1544288"/>
                <a:gd name="connsiteY14" fmla="*/ 523304 h 711041"/>
                <a:gd name="connsiteX15" fmla="*/ 461677 w 1544288"/>
                <a:gd name="connsiteY15" fmla="*/ 489871 h 711041"/>
                <a:gd name="connsiteX16" fmla="*/ 454629 w 1544288"/>
                <a:gd name="connsiteY16" fmla="*/ 485870 h 711041"/>
                <a:gd name="connsiteX17" fmla="*/ 357378 w 1544288"/>
                <a:gd name="connsiteY17" fmla="*/ 513493 h 711041"/>
                <a:gd name="connsiteX18" fmla="*/ 358903 w 1544288"/>
                <a:gd name="connsiteY18" fmla="*/ 681990 h 711041"/>
                <a:gd name="connsiteX19" fmla="*/ 339471 w 1544288"/>
                <a:gd name="connsiteY19" fmla="*/ 684181 h 711041"/>
                <a:gd name="connsiteX20" fmla="*/ 313087 w 1544288"/>
                <a:gd name="connsiteY20" fmla="*/ 648843 h 711041"/>
                <a:gd name="connsiteX21" fmla="*/ 287465 w 1544288"/>
                <a:gd name="connsiteY21" fmla="*/ 636080 h 711041"/>
                <a:gd name="connsiteX22" fmla="*/ 244603 w 1544288"/>
                <a:gd name="connsiteY22" fmla="*/ 645605 h 711041"/>
                <a:gd name="connsiteX23" fmla="*/ 227934 w 1544288"/>
                <a:gd name="connsiteY23" fmla="*/ 660559 h 711041"/>
                <a:gd name="connsiteX24" fmla="*/ 225743 w 1544288"/>
                <a:gd name="connsiteY24" fmla="*/ 649510 h 711041"/>
                <a:gd name="connsiteX25" fmla="*/ 235078 w 1544288"/>
                <a:gd name="connsiteY25" fmla="*/ 630650 h 711041"/>
                <a:gd name="connsiteX26" fmla="*/ 227934 w 1544288"/>
                <a:gd name="connsiteY26" fmla="*/ 614934 h 711041"/>
                <a:gd name="connsiteX27" fmla="*/ 184118 w 1544288"/>
                <a:gd name="connsiteY27" fmla="*/ 599408 h 711041"/>
                <a:gd name="connsiteX28" fmla="*/ 166974 w 1544288"/>
                <a:gd name="connsiteY28" fmla="*/ 558070 h 711041"/>
                <a:gd name="connsiteX29" fmla="*/ 146209 w 1544288"/>
                <a:gd name="connsiteY29" fmla="*/ 546449 h 711041"/>
                <a:gd name="connsiteX30" fmla="*/ 144875 w 1544288"/>
                <a:gd name="connsiteY30" fmla="*/ 531400 h 711041"/>
                <a:gd name="connsiteX31" fmla="*/ 181642 w 1544288"/>
                <a:gd name="connsiteY31" fmla="*/ 535686 h 711041"/>
                <a:gd name="connsiteX32" fmla="*/ 183166 w 1544288"/>
                <a:gd name="connsiteY32" fmla="*/ 501777 h 711041"/>
                <a:gd name="connsiteX33" fmla="*/ 215265 w 1544288"/>
                <a:gd name="connsiteY33" fmla="*/ 494252 h 711041"/>
                <a:gd name="connsiteX34" fmla="*/ 248317 w 1544288"/>
                <a:gd name="connsiteY34" fmla="*/ 501301 h 711041"/>
                <a:gd name="connsiteX35" fmla="*/ 255175 w 1544288"/>
                <a:gd name="connsiteY35" fmla="*/ 455485 h 711041"/>
                <a:gd name="connsiteX36" fmla="*/ 248412 w 1544288"/>
                <a:gd name="connsiteY36" fmla="*/ 426244 h 711041"/>
                <a:gd name="connsiteX37" fmla="*/ 210598 w 1544288"/>
                <a:gd name="connsiteY37" fmla="*/ 428530 h 711041"/>
                <a:gd name="connsiteX38" fmla="*/ 178499 w 1544288"/>
                <a:gd name="connsiteY38" fmla="*/ 416909 h 711041"/>
                <a:gd name="connsiteX39" fmla="*/ 134684 w 1544288"/>
                <a:gd name="connsiteY39" fmla="*/ 437674 h 711041"/>
                <a:gd name="connsiteX40" fmla="*/ 99536 w 1544288"/>
                <a:gd name="connsiteY40" fmla="*/ 447770 h 711041"/>
                <a:gd name="connsiteX41" fmla="*/ 80296 w 1544288"/>
                <a:gd name="connsiteY41" fmla="*/ 440055 h 711041"/>
                <a:gd name="connsiteX42" fmla="*/ 84201 w 1544288"/>
                <a:gd name="connsiteY42" fmla="*/ 415671 h 711041"/>
                <a:gd name="connsiteX43" fmla="*/ 60103 w 1544288"/>
                <a:gd name="connsiteY43" fmla="*/ 383762 h 711041"/>
                <a:gd name="connsiteX44" fmla="*/ 32100 w 1544288"/>
                <a:gd name="connsiteY44" fmla="*/ 385000 h 711041"/>
                <a:gd name="connsiteX45" fmla="*/ 0 w 1544288"/>
                <a:gd name="connsiteY45" fmla="*/ 352520 h 711041"/>
                <a:gd name="connsiteX46" fmla="*/ 21813 w 1544288"/>
                <a:gd name="connsiteY46" fmla="*/ 315754 h 711041"/>
                <a:gd name="connsiteX47" fmla="*/ 10763 w 1544288"/>
                <a:gd name="connsiteY47" fmla="*/ 305753 h 711041"/>
                <a:gd name="connsiteX48" fmla="*/ 40767 w 1544288"/>
                <a:gd name="connsiteY48" fmla="*/ 251746 h 711041"/>
                <a:gd name="connsiteX49" fmla="*/ 79725 w 1544288"/>
                <a:gd name="connsiteY49" fmla="*/ 280321 h 711041"/>
                <a:gd name="connsiteX50" fmla="*/ 84392 w 1544288"/>
                <a:gd name="connsiteY50" fmla="*/ 244316 h 711041"/>
                <a:gd name="connsiteX51" fmla="*/ 162306 w 1544288"/>
                <a:gd name="connsiteY51" fmla="*/ 190119 h 711041"/>
                <a:gd name="connsiteX52" fmla="*/ 221266 w 1544288"/>
                <a:gd name="connsiteY52" fmla="*/ 188785 h 711041"/>
                <a:gd name="connsiteX53" fmla="*/ 304705 w 1544288"/>
                <a:gd name="connsiteY53" fmla="*/ 223361 h 711041"/>
                <a:gd name="connsiteX54" fmla="*/ 349282 w 1544288"/>
                <a:gd name="connsiteY54" fmla="*/ 243459 h 711041"/>
                <a:gd name="connsiteX55" fmla="*/ 389382 w 1544288"/>
                <a:gd name="connsiteY55" fmla="*/ 222409 h 711041"/>
                <a:gd name="connsiteX56" fmla="*/ 449199 w 1544288"/>
                <a:gd name="connsiteY56" fmla="*/ 221456 h 711041"/>
                <a:gd name="connsiteX57" fmla="*/ 497587 w 1544288"/>
                <a:gd name="connsiteY57" fmla="*/ 247174 h 711041"/>
                <a:gd name="connsiteX58" fmla="*/ 508635 w 1544288"/>
                <a:gd name="connsiteY58" fmla="*/ 232505 h 711041"/>
                <a:gd name="connsiteX59" fmla="*/ 561594 w 1544288"/>
                <a:gd name="connsiteY59" fmla="*/ 234696 h 711041"/>
                <a:gd name="connsiteX60" fmla="*/ 571119 w 1544288"/>
                <a:gd name="connsiteY60" fmla="*/ 210979 h 711041"/>
                <a:gd name="connsiteX61" fmla="*/ 509778 w 1544288"/>
                <a:gd name="connsiteY61" fmla="*/ 176593 h 711041"/>
                <a:gd name="connsiteX62" fmla="*/ 545973 w 1544288"/>
                <a:gd name="connsiteY62" fmla="*/ 151924 h 711041"/>
                <a:gd name="connsiteX63" fmla="*/ 538925 w 1544288"/>
                <a:gd name="connsiteY63" fmla="*/ 138017 h 711041"/>
                <a:gd name="connsiteX64" fmla="*/ 575120 w 1544288"/>
                <a:gd name="connsiteY64" fmla="*/ 124778 h 711041"/>
                <a:gd name="connsiteX65" fmla="*/ 547878 w 1544288"/>
                <a:gd name="connsiteY65" fmla="*/ 89725 h 711041"/>
                <a:gd name="connsiteX66" fmla="*/ 565118 w 1544288"/>
                <a:gd name="connsiteY66" fmla="*/ 72104 h 711041"/>
                <a:gd name="connsiteX67" fmla="*/ 706470 w 1544288"/>
                <a:gd name="connsiteY67" fmla="*/ 54007 h 711041"/>
                <a:gd name="connsiteX68" fmla="*/ 724948 w 1544288"/>
                <a:gd name="connsiteY68" fmla="*/ 41243 h 711041"/>
                <a:gd name="connsiteX69" fmla="*/ 819531 w 1544288"/>
                <a:gd name="connsiteY69" fmla="*/ 22003 h 711041"/>
                <a:gd name="connsiteX70" fmla="*/ 853440 w 1544288"/>
                <a:gd name="connsiteY70" fmla="*/ 0 h 711041"/>
                <a:gd name="connsiteX71" fmla="*/ 921354 w 1544288"/>
                <a:gd name="connsiteY71" fmla="*/ 11430 h 711041"/>
                <a:gd name="connsiteX72" fmla="*/ 933165 w 1544288"/>
                <a:gd name="connsiteY72" fmla="*/ 65437 h 711041"/>
                <a:gd name="connsiteX73" fmla="*/ 972598 w 1544288"/>
                <a:gd name="connsiteY73" fmla="*/ 52768 h 711041"/>
                <a:gd name="connsiteX74" fmla="*/ 1021080 w 1544288"/>
                <a:gd name="connsiteY74" fmla="*/ 70390 h 711041"/>
                <a:gd name="connsiteX75" fmla="*/ 1017937 w 1544288"/>
                <a:gd name="connsiteY75" fmla="*/ 98584 h 711041"/>
                <a:gd name="connsiteX76" fmla="*/ 1054132 w 1544288"/>
                <a:gd name="connsiteY76" fmla="*/ 95631 h 711041"/>
                <a:gd name="connsiteX77" fmla="*/ 1148715 w 1544288"/>
                <a:gd name="connsiteY77" fmla="*/ 46863 h 711041"/>
                <a:gd name="connsiteX78" fmla="*/ 1134999 w 1544288"/>
                <a:gd name="connsiteY78" fmla="*/ 63151 h 711041"/>
                <a:gd name="connsiteX79" fmla="*/ 1183196 w 1544288"/>
                <a:gd name="connsiteY79" fmla="*/ 102870 h 711041"/>
                <a:gd name="connsiteX80" fmla="*/ 1267492 w 1544288"/>
                <a:gd name="connsiteY80" fmla="*/ 231172 h 711041"/>
                <a:gd name="connsiteX81" fmla="*/ 1287685 w 1544288"/>
                <a:gd name="connsiteY81" fmla="*/ 205168 h 711041"/>
                <a:gd name="connsiteX82" fmla="*/ 1339692 w 1544288"/>
                <a:gd name="connsiteY82" fmla="*/ 233839 h 711041"/>
                <a:gd name="connsiteX83" fmla="*/ 1393984 w 1544288"/>
                <a:gd name="connsiteY83" fmla="*/ 221075 h 711041"/>
                <a:gd name="connsiteX84" fmla="*/ 1414749 w 1544288"/>
                <a:gd name="connsiteY84" fmla="*/ 229934 h 711041"/>
                <a:gd name="connsiteX85" fmla="*/ 1432941 w 1544288"/>
                <a:gd name="connsiteY85" fmla="*/ 258604 h 711041"/>
                <a:gd name="connsiteX86" fmla="*/ 1459326 w 1544288"/>
                <a:gd name="connsiteY86" fmla="*/ 268034 h 711041"/>
                <a:gd name="connsiteX87" fmla="*/ 1475518 w 1544288"/>
                <a:gd name="connsiteY87" fmla="*/ 289084 h 711041"/>
                <a:gd name="connsiteX88" fmla="*/ 1524191 w 1544288"/>
                <a:gd name="connsiteY88" fmla="*/ 282512 h 711041"/>
                <a:gd name="connsiteX89" fmla="*/ 1544288 w 1544288"/>
                <a:gd name="connsiteY89" fmla="*/ 312420 h 711041"/>
                <a:gd name="connsiteX90" fmla="*/ 1515428 w 1544288"/>
                <a:gd name="connsiteY90" fmla="*/ 344710 h 711041"/>
                <a:gd name="connsiteX91" fmla="*/ 1483996 w 1544288"/>
                <a:gd name="connsiteY91" fmla="*/ 349282 h 711041"/>
                <a:gd name="connsiteX92" fmla="*/ 1482281 w 1544288"/>
                <a:gd name="connsiteY92" fmla="*/ 397383 h 711041"/>
                <a:gd name="connsiteX93" fmla="*/ 1461231 w 1544288"/>
                <a:gd name="connsiteY93" fmla="*/ 418814 h 711041"/>
                <a:gd name="connsiteX94" fmla="*/ 1386364 w 1544288"/>
                <a:gd name="connsiteY94" fmla="*/ 403193 h 711041"/>
                <a:gd name="connsiteX95" fmla="*/ 1359122 w 1544288"/>
                <a:gd name="connsiteY95" fmla="*/ 487775 h 711041"/>
                <a:gd name="connsiteX96" fmla="*/ 1339692 w 1544288"/>
                <a:gd name="connsiteY96" fmla="*/ 498253 h 711041"/>
                <a:gd name="connsiteX97" fmla="*/ 1264921 w 1544288"/>
                <a:gd name="connsiteY97" fmla="*/ 516827 h 711041"/>
                <a:gd name="connsiteX98" fmla="*/ 1298830 w 1544288"/>
                <a:gd name="connsiteY98" fmla="*/ 596837 h 711041"/>
                <a:gd name="connsiteX99" fmla="*/ 1272921 w 1544288"/>
                <a:gd name="connsiteY99" fmla="*/ 608647 h 711041"/>
                <a:gd name="connsiteX100" fmla="*/ 1275874 w 1544288"/>
                <a:gd name="connsiteY100" fmla="*/ 634555 h 711041"/>
                <a:gd name="connsiteX101" fmla="*/ 1252538 w 1544288"/>
                <a:gd name="connsiteY101" fmla="*/ 627983 h 711041"/>
                <a:gd name="connsiteX102" fmla="*/ 1233678 w 1544288"/>
                <a:gd name="connsiteY102" fmla="*/ 611696 h 711041"/>
                <a:gd name="connsiteX103" fmla="*/ 1177671 w 1544288"/>
                <a:gd name="connsiteY103" fmla="*/ 606838 h 711041"/>
                <a:gd name="connsiteX104" fmla="*/ 1114997 w 1544288"/>
                <a:gd name="connsiteY104" fmla="*/ 605599 h 711041"/>
                <a:gd name="connsiteX105" fmla="*/ 1101281 w 1544288"/>
                <a:gd name="connsiteY105" fmla="*/ 610743 h 711041"/>
                <a:gd name="connsiteX106" fmla="*/ 1047369 w 1544288"/>
                <a:gd name="connsiteY106" fmla="*/ 591503 h 711041"/>
                <a:gd name="connsiteX107" fmla="*/ 1025938 w 1544288"/>
                <a:gd name="connsiteY107" fmla="*/ 601028 h 711041"/>
                <a:gd name="connsiteX108" fmla="*/ 1020128 w 1544288"/>
                <a:gd name="connsiteY108" fmla="*/ 627793 h 711041"/>
                <a:gd name="connsiteX109" fmla="*/ 957929 w 1544288"/>
                <a:gd name="connsiteY109" fmla="*/ 612077 h 711041"/>
                <a:gd name="connsiteX110" fmla="*/ 933165 w 1544288"/>
                <a:gd name="connsiteY110" fmla="*/ 618554 h 711041"/>
                <a:gd name="connsiteX111" fmla="*/ 924687 w 1544288"/>
                <a:gd name="connsiteY111" fmla="*/ 638461 h 711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544288" h="711041" extrusionOk="0">
                  <a:moveTo>
                    <a:pt x="925259" y="638842"/>
                  </a:moveTo>
                  <a:lnTo>
                    <a:pt x="903542" y="647224"/>
                  </a:lnTo>
                  <a:lnTo>
                    <a:pt x="853821" y="678656"/>
                  </a:lnTo>
                  <a:lnTo>
                    <a:pt x="837248" y="710755"/>
                  </a:lnTo>
                  <a:lnTo>
                    <a:pt x="823056" y="711041"/>
                  </a:lnTo>
                  <a:lnTo>
                    <a:pt x="812864" y="689896"/>
                  </a:lnTo>
                  <a:lnTo>
                    <a:pt x="764763" y="688372"/>
                  </a:lnTo>
                  <a:lnTo>
                    <a:pt x="757047" y="651415"/>
                  </a:lnTo>
                  <a:lnTo>
                    <a:pt x="738569" y="651129"/>
                  </a:lnTo>
                  <a:lnTo>
                    <a:pt x="741426" y="605599"/>
                  </a:lnTo>
                  <a:lnTo>
                    <a:pt x="696278" y="572167"/>
                  </a:lnTo>
                  <a:lnTo>
                    <a:pt x="631508" y="575786"/>
                  </a:lnTo>
                  <a:lnTo>
                    <a:pt x="587217" y="582358"/>
                  </a:lnTo>
                  <a:lnTo>
                    <a:pt x="551117" y="540830"/>
                  </a:lnTo>
                  <a:lnTo>
                    <a:pt x="520256" y="523304"/>
                  </a:lnTo>
                  <a:lnTo>
                    <a:pt x="461677" y="489871"/>
                  </a:lnTo>
                  <a:lnTo>
                    <a:pt x="454629" y="485870"/>
                  </a:lnTo>
                  <a:lnTo>
                    <a:pt x="357378" y="513493"/>
                  </a:lnTo>
                  <a:lnTo>
                    <a:pt x="358903" y="681990"/>
                  </a:lnTo>
                  <a:lnTo>
                    <a:pt x="339471" y="684181"/>
                  </a:lnTo>
                  <a:lnTo>
                    <a:pt x="313087" y="648843"/>
                  </a:lnTo>
                  <a:lnTo>
                    <a:pt x="287465" y="636080"/>
                  </a:lnTo>
                  <a:lnTo>
                    <a:pt x="244603" y="645605"/>
                  </a:lnTo>
                  <a:lnTo>
                    <a:pt x="227934" y="660559"/>
                  </a:lnTo>
                  <a:lnTo>
                    <a:pt x="225743" y="649510"/>
                  </a:lnTo>
                  <a:lnTo>
                    <a:pt x="235078" y="630650"/>
                  </a:lnTo>
                  <a:lnTo>
                    <a:pt x="227934" y="614934"/>
                  </a:lnTo>
                  <a:lnTo>
                    <a:pt x="184118" y="599408"/>
                  </a:lnTo>
                  <a:lnTo>
                    <a:pt x="166974" y="558070"/>
                  </a:lnTo>
                  <a:lnTo>
                    <a:pt x="146209" y="546449"/>
                  </a:lnTo>
                  <a:lnTo>
                    <a:pt x="144875" y="531400"/>
                  </a:lnTo>
                  <a:lnTo>
                    <a:pt x="181642" y="535686"/>
                  </a:lnTo>
                  <a:lnTo>
                    <a:pt x="183166" y="501777"/>
                  </a:lnTo>
                  <a:lnTo>
                    <a:pt x="215265" y="494252"/>
                  </a:lnTo>
                  <a:lnTo>
                    <a:pt x="248317" y="501301"/>
                  </a:lnTo>
                  <a:lnTo>
                    <a:pt x="255175" y="455485"/>
                  </a:lnTo>
                  <a:lnTo>
                    <a:pt x="248412" y="426244"/>
                  </a:lnTo>
                  <a:lnTo>
                    <a:pt x="210598" y="428530"/>
                  </a:lnTo>
                  <a:lnTo>
                    <a:pt x="178499" y="416909"/>
                  </a:lnTo>
                  <a:lnTo>
                    <a:pt x="134684" y="437674"/>
                  </a:lnTo>
                  <a:lnTo>
                    <a:pt x="99536" y="447770"/>
                  </a:lnTo>
                  <a:lnTo>
                    <a:pt x="80296" y="440055"/>
                  </a:lnTo>
                  <a:lnTo>
                    <a:pt x="84201" y="415671"/>
                  </a:lnTo>
                  <a:lnTo>
                    <a:pt x="60103" y="383762"/>
                  </a:lnTo>
                  <a:lnTo>
                    <a:pt x="32100" y="385000"/>
                  </a:lnTo>
                  <a:lnTo>
                    <a:pt x="0" y="352520"/>
                  </a:lnTo>
                  <a:lnTo>
                    <a:pt x="21813" y="315754"/>
                  </a:lnTo>
                  <a:lnTo>
                    <a:pt x="10763" y="305753"/>
                  </a:lnTo>
                  <a:lnTo>
                    <a:pt x="40767" y="251746"/>
                  </a:lnTo>
                  <a:lnTo>
                    <a:pt x="79725" y="280321"/>
                  </a:lnTo>
                  <a:lnTo>
                    <a:pt x="84392" y="244316"/>
                  </a:lnTo>
                  <a:lnTo>
                    <a:pt x="162306" y="190119"/>
                  </a:lnTo>
                  <a:lnTo>
                    <a:pt x="221266" y="188785"/>
                  </a:lnTo>
                  <a:lnTo>
                    <a:pt x="304705" y="223361"/>
                  </a:lnTo>
                  <a:lnTo>
                    <a:pt x="349282" y="243459"/>
                  </a:lnTo>
                  <a:lnTo>
                    <a:pt x="389382" y="222409"/>
                  </a:lnTo>
                  <a:lnTo>
                    <a:pt x="449199" y="221456"/>
                  </a:lnTo>
                  <a:lnTo>
                    <a:pt x="497587" y="247174"/>
                  </a:lnTo>
                  <a:lnTo>
                    <a:pt x="508635" y="232505"/>
                  </a:lnTo>
                  <a:lnTo>
                    <a:pt x="561594" y="234696"/>
                  </a:lnTo>
                  <a:lnTo>
                    <a:pt x="571119" y="210979"/>
                  </a:lnTo>
                  <a:lnTo>
                    <a:pt x="509778" y="176593"/>
                  </a:lnTo>
                  <a:lnTo>
                    <a:pt x="545973" y="151924"/>
                  </a:lnTo>
                  <a:lnTo>
                    <a:pt x="538925" y="138017"/>
                  </a:lnTo>
                  <a:lnTo>
                    <a:pt x="575120" y="124778"/>
                  </a:lnTo>
                  <a:lnTo>
                    <a:pt x="547878" y="89725"/>
                  </a:lnTo>
                  <a:lnTo>
                    <a:pt x="565118" y="72104"/>
                  </a:lnTo>
                  <a:lnTo>
                    <a:pt x="706470" y="54007"/>
                  </a:lnTo>
                  <a:lnTo>
                    <a:pt x="724948" y="41243"/>
                  </a:lnTo>
                  <a:lnTo>
                    <a:pt x="819531" y="22003"/>
                  </a:lnTo>
                  <a:lnTo>
                    <a:pt x="853440" y="0"/>
                  </a:lnTo>
                  <a:lnTo>
                    <a:pt x="921354" y="11430"/>
                  </a:lnTo>
                  <a:lnTo>
                    <a:pt x="933165" y="65437"/>
                  </a:lnTo>
                  <a:lnTo>
                    <a:pt x="972598" y="52768"/>
                  </a:lnTo>
                  <a:lnTo>
                    <a:pt x="1021080" y="70390"/>
                  </a:lnTo>
                  <a:lnTo>
                    <a:pt x="1017937" y="98584"/>
                  </a:lnTo>
                  <a:lnTo>
                    <a:pt x="1054132" y="95631"/>
                  </a:lnTo>
                  <a:lnTo>
                    <a:pt x="1148715" y="46863"/>
                  </a:lnTo>
                  <a:lnTo>
                    <a:pt x="1134999" y="63151"/>
                  </a:lnTo>
                  <a:lnTo>
                    <a:pt x="1183196" y="102870"/>
                  </a:lnTo>
                  <a:lnTo>
                    <a:pt x="1267492" y="231172"/>
                  </a:lnTo>
                  <a:lnTo>
                    <a:pt x="1287685" y="205168"/>
                  </a:lnTo>
                  <a:lnTo>
                    <a:pt x="1339692" y="233839"/>
                  </a:lnTo>
                  <a:lnTo>
                    <a:pt x="1393984" y="221075"/>
                  </a:lnTo>
                  <a:lnTo>
                    <a:pt x="1414749" y="229934"/>
                  </a:lnTo>
                  <a:lnTo>
                    <a:pt x="1432941" y="258604"/>
                  </a:lnTo>
                  <a:lnTo>
                    <a:pt x="1459326" y="268034"/>
                  </a:lnTo>
                  <a:lnTo>
                    <a:pt x="1475518" y="289084"/>
                  </a:lnTo>
                  <a:lnTo>
                    <a:pt x="1524191" y="282512"/>
                  </a:lnTo>
                  <a:lnTo>
                    <a:pt x="1544288" y="312420"/>
                  </a:lnTo>
                  <a:lnTo>
                    <a:pt x="1515428" y="344710"/>
                  </a:lnTo>
                  <a:lnTo>
                    <a:pt x="1483996" y="349282"/>
                  </a:lnTo>
                  <a:lnTo>
                    <a:pt x="1482281" y="397383"/>
                  </a:lnTo>
                  <a:lnTo>
                    <a:pt x="1461231" y="418814"/>
                  </a:lnTo>
                  <a:lnTo>
                    <a:pt x="1386364" y="403193"/>
                  </a:lnTo>
                  <a:lnTo>
                    <a:pt x="1359122" y="487775"/>
                  </a:lnTo>
                  <a:lnTo>
                    <a:pt x="1339692" y="498253"/>
                  </a:lnTo>
                  <a:lnTo>
                    <a:pt x="1264921" y="516827"/>
                  </a:lnTo>
                  <a:lnTo>
                    <a:pt x="1298830" y="596837"/>
                  </a:lnTo>
                  <a:lnTo>
                    <a:pt x="1272921" y="608647"/>
                  </a:lnTo>
                  <a:lnTo>
                    <a:pt x="1275874" y="634555"/>
                  </a:lnTo>
                  <a:lnTo>
                    <a:pt x="1252538" y="627983"/>
                  </a:lnTo>
                  <a:lnTo>
                    <a:pt x="1233678" y="611696"/>
                  </a:lnTo>
                  <a:lnTo>
                    <a:pt x="1177671" y="606838"/>
                  </a:lnTo>
                  <a:lnTo>
                    <a:pt x="1114997" y="605599"/>
                  </a:lnTo>
                  <a:lnTo>
                    <a:pt x="1101281" y="610743"/>
                  </a:lnTo>
                  <a:lnTo>
                    <a:pt x="1047369" y="591503"/>
                  </a:lnTo>
                  <a:lnTo>
                    <a:pt x="1025938" y="601028"/>
                  </a:lnTo>
                  <a:lnTo>
                    <a:pt x="1020128" y="627793"/>
                  </a:lnTo>
                  <a:lnTo>
                    <a:pt x="957929" y="612077"/>
                  </a:lnTo>
                  <a:lnTo>
                    <a:pt x="933165" y="618554"/>
                  </a:lnTo>
                  <a:lnTo>
                    <a:pt x="924687" y="63846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B8C61B7A-3AC3-D94B-AABC-DA092BDE41BE}"/>
                </a:ext>
              </a:extLst>
            </p:cNvPr>
            <p:cNvSpPr/>
            <p:nvPr/>
          </p:nvSpPr>
          <p:spPr bwMode="auto">
            <a:xfrm>
              <a:off x="18874485" y="6646036"/>
              <a:ext cx="281368" cy="332994"/>
            </a:xfrm>
            <a:custGeom>
              <a:avLst/>
              <a:gdLst>
                <a:gd name="connsiteX0" fmla="*/ 192691 w 281368"/>
                <a:gd name="connsiteY0" fmla="*/ 318135 h 332994"/>
                <a:gd name="connsiteX1" fmla="*/ 204978 w 281368"/>
                <a:gd name="connsiteY1" fmla="*/ 300895 h 332994"/>
                <a:gd name="connsiteX2" fmla="*/ 206692 w 281368"/>
                <a:gd name="connsiteY2" fmla="*/ 268415 h 332994"/>
                <a:gd name="connsiteX3" fmla="*/ 176117 w 281368"/>
                <a:gd name="connsiteY3" fmla="*/ 234696 h 332994"/>
                <a:gd name="connsiteX4" fmla="*/ 173736 w 281368"/>
                <a:gd name="connsiteY4" fmla="*/ 196691 h 332994"/>
                <a:gd name="connsiteX5" fmla="*/ 145066 w 281368"/>
                <a:gd name="connsiteY5" fmla="*/ 165164 h 332994"/>
                <a:gd name="connsiteX6" fmla="*/ 116491 w 281368"/>
                <a:gd name="connsiteY6" fmla="*/ 162592 h 332994"/>
                <a:gd name="connsiteX7" fmla="*/ 108967 w 281368"/>
                <a:gd name="connsiteY7" fmla="*/ 176022 h 332994"/>
                <a:gd name="connsiteX8" fmla="*/ 86773 w 281368"/>
                <a:gd name="connsiteY8" fmla="*/ 177070 h 332994"/>
                <a:gd name="connsiteX9" fmla="*/ 75438 w 281368"/>
                <a:gd name="connsiteY9" fmla="*/ 170307 h 332994"/>
                <a:gd name="connsiteX10" fmla="*/ 35719 w 281368"/>
                <a:gd name="connsiteY10" fmla="*/ 193167 h 332994"/>
                <a:gd name="connsiteX11" fmla="*/ 34766 w 281368"/>
                <a:gd name="connsiteY11" fmla="*/ 158591 h 332994"/>
                <a:gd name="connsiteX12" fmla="*/ 44101 w 281368"/>
                <a:gd name="connsiteY12" fmla="*/ 117539 h 332994"/>
                <a:gd name="connsiteX13" fmla="*/ 18669 w 281368"/>
                <a:gd name="connsiteY13" fmla="*/ 115919 h 332994"/>
                <a:gd name="connsiteX14" fmla="*/ 16478 w 281368"/>
                <a:gd name="connsiteY14" fmla="*/ 92488 h 332994"/>
                <a:gd name="connsiteX15" fmla="*/ 0 w 281368"/>
                <a:gd name="connsiteY15" fmla="*/ 80391 h 332994"/>
                <a:gd name="connsiteX16" fmla="*/ 8096 w 281368"/>
                <a:gd name="connsiteY16" fmla="*/ 65818 h 332994"/>
                <a:gd name="connsiteX17" fmla="*/ 40291 w 281368"/>
                <a:gd name="connsiteY17" fmla="*/ 40386 h 332994"/>
                <a:gd name="connsiteX18" fmla="*/ 43624 w 281368"/>
                <a:gd name="connsiteY18" fmla="*/ 49530 h 332994"/>
                <a:gd name="connsiteX19" fmla="*/ 63723 w 281368"/>
                <a:gd name="connsiteY19" fmla="*/ 50578 h 332994"/>
                <a:gd name="connsiteX20" fmla="*/ 58102 w 281368"/>
                <a:gd name="connsiteY20" fmla="*/ 5620 h 332994"/>
                <a:gd name="connsiteX21" fmla="*/ 77629 w 281368"/>
                <a:gd name="connsiteY21" fmla="*/ 0 h 332994"/>
                <a:gd name="connsiteX22" fmla="*/ 99726 w 281368"/>
                <a:gd name="connsiteY22" fmla="*/ 30956 h 332994"/>
                <a:gd name="connsiteX23" fmla="*/ 116681 w 281368"/>
                <a:gd name="connsiteY23" fmla="*/ 66675 h 332994"/>
                <a:gd name="connsiteX24" fmla="*/ 163163 w 281368"/>
                <a:gd name="connsiteY24" fmla="*/ 67056 h 332994"/>
                <a:gd name="connsiteX25" fmla="*/ 177832 w 281368"/>
                <a:gd name="connsiteY25" fmla="*/ 101156 h 332994"/>
                <a:gd name="connsiteX26" fmla="*/ 153734 w 281368"/>
                <a:gd name="connsiteY26" fmla="*/ 111347 h 332994"/>
                <a:gd name="connsiteX27" fmla="*/ 142780 w 281368"/>
                <a:gd name="connsiteY27" fmla="*/ 125349 h 332994"/>
                <a:gd name="connsiteX28" fmla="*/ 188023 w 281368"/>
                <a:gd name="connsiteY28" fmla="*/ 148685 h 332994"/>
                <a:gd name="connsiteX29" fmla="*/ 219456 w 281368"/>
                <a:gd name="connsiteY29" fmla="*/ 194310 h 332994"/>
                <a:gd name="connsiteX30" fmla="*/ 243269 w 281368"/>
                <a:gd name="connsiteY30" fmla="*/ 228410 h 332994"/>
                <a:gd name="connsiteX31" fmla="*/ 271844 w 281368"/>
                <a:gd name="connsiteY31" fmla="*/ 255175 h 332994"/>
                <a:gd name="connsiteX32" fmla="*/ 281369 w 281368"/>
                <a:gd name="connsiteY32" fmla="*/ 282226 h 332994"/>
                <a:gd name="connsiteX33" fmla="*/ 274511 w 281368"/>
                <a:gd name="connsiteY33" fmla="*/ 320612 h 332994"/>
                <a:gd name="connsiteX34" fmla="*/ 240983 w 281368"/>
                <a:gd name="connsiteY34" fmla="*/ 306419 h 332994"/>
                <a:gd name="connsiteX35" fmla="*/ 223838 w 281368"/>
                <a:gd name="connsiteY35" fmla="*/ 332994 h 332994"/>
                <a:gd name="connsiteX36" fmla="*/ 192691 w 281368"/>
                <a:gd name="connsiteY36" fmla="*/ 317945 h 33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1368" h="332994" extrusionOk="0">
                  <a:moveTo>
                    <a:pt x="192691" y="318135"/>
                  </a:moveTo>
                  <a:lnTo>
                    <a:pt x="204978" y="300895"/>
                  </a:lnTo>
                  <a:lnTo>
                    <a:pt x="206692" y="268415"/>
                  </a:lnTo>
                  <a:lnTo>
                    <a:pt x="176117" y="234696"/>
                  </a:lnTo>
                  <a:lnTo>
                    <a:pt x="173736" y="196691"/>
                  </a:lnTo>
                  <a:lnTo>
                    <a:pt x="145066" y="165164"/>
                  </a:lnTo>
                  <a:lnTo>
                    <a:pt x="116491" y="162592"/>
                  </a:lnTo>
                  <a:lnTo>
                    <a:pt x="108967" y="176022"/>
                  </a:lnTo>
                  <a:lnTo>
                    <a:pt x="86773" y="177070"/>
                  </a:lnTo>
                  <a:lnTo>
                    <a:pt x="75438" y="170307"/>
                  </a:lnTo>
                  <a:lnTo>
                    <a:pt x="35719" y="193167"/>
                  </a:lnTo>
                  <a:lnTo>
                    <a:pt x="34766" y="158591"/>
                  </a:lnTo>
                  <a:lnTo>
                    <a:pt x="44101" y="117539"/>
                  </a:lnTo>
                  <a:lnTo>
                    <a:pt x="18669" y="115919"/>
                  </a:lnTo>
                  <a:lnTo>
                    <a:pt x="16478" y="92488"/>
                  </a:lnTo>
                  <a:lnTo>
                    <a:pt x="0" y="80391"/>
                  </a:lnTo>
                  <a:lnTo>
                    <a:pt x="8096" y="65818"/>
                  </a:lnTo>
                  <a:lnTo>
                    <a:pt x="40291" y="40386"/>
                  </a:lnTo>
                  <a:lnTo>
                    <a:pt x="43624" y="49530"/>
                  </a:lnTo>
                  <a:lnTo>
                    <a:pt x="63723" y="50578"/>
                  </a:lnTo>
                  <a:lnTo>
                    <a:pt x="58102" y="5620"/>
                  </a:lnTo>
                  <a:lnTo>
                    <a:pt x="77629" y="0"/>
                  </a:lnTo>
                  <a:lnTo>
                    <a:pt x="99726" y="30956"/>
                  </a:lnTo>
                  <a:lnTo>
                    <a:pt x="116681" y="66675"/>
                  </a:lnTo>
                  <a:lnTo>
                    <a:pt x="163163" y="67056"/>
                  </a:lnTo>
                  <a:lnTo>
                    <a:pt x="177832" y="101156"/>
                  </a:lnTo>
                  <a:lnTo>
                    <a:pt x="153734" y="111347"/>
                  </a:lnTo>
                  <a:lnTo>
                    <a:pt x="142780" y="125349"/>
                  </a:lnTo>
                  <a:lnTo>
                    <a:pt x="188023" y="148685"/>
                  </a:lnTo>
                  <a:lnTo>
                    <a:pt x="219456" y="194310"/>
                  </a:lnTo>
                  <a:lnTo>
                    <a:pt x="243269" y="228410"/>
                  </a:lnTo>
                  <a:lnTo>
                    <a:pt x="271844" y="255175"/>
                  </a:lnTo>
                  <a:lnTo>
                    <a:pt x="281369" y="282226"/>
                  </a:lnTo>
                  <a:lnTo>
                    <a:pt x="274511" y="320612"/>
                  </a:lnTo>
                  <a:lnTo>
                    <a:pt x="240983" y="306419"/>
                  </a:lnTo>
                  <a:lnTo>
                    <a:pt x="223838" y="332994"/>
                  </a:lnTo>
                  <a:lnTo>
                    <a:pt x="192691" y="31794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8AC0DBF5-4D24-443D-2086-2B682DFC5D8A}"/>
                </a:ext>
              </a:extLst>
            </p:cNvPr>
            <p:cNvSpPr/>
            <p:nvPr/>
          </p:nvSpPr>
          <p:spPr bwMode="auto">
            <a:xfrm>
              <a:off x="16419417" y="6148355"/>
              <a:ext cx="56102" cy="65722"/>
            </a:xfrm>
            <a:custGeom>
              <a:avLst/>
              <a:gdLst>
                <a:gd name="connsiteX0" fmla="*/ 26289 w 56102"/>
                <a:gd name="connsiteY0" fmla="*/ 57817 h 65722"/>
                <a:gd name="connsiteX1" fmla="*/ 16193 w 56102"/>
                <a:gd name="connsiteY1" fmla="*/ 58484 h 65722"/>
                <a:gd name="connsiteX2" fmla="*/ 12668 w 56102"/>
                <a:gd name="connsiteY2" fmla="*/ 65723 h 65722"/>
                <a:gd name="connsiteX3" fmla="*/ 0 w 56102"/>
                <a:gd name="connsiteY3" fmla="*/ 65723 h 65722"/>
                <a:gd name="connsiteX4" fmla="*/ 13431 w 56102"/>
                <a:gd name="connsiteY4" fmla="*/ 31337 h 65722"/>
                <a:gd name="connsiteX5" fmla="*/ 32195 w 56102"/>
                <a:gd name="connsiteY5" fmla="*/ 1524 h 65722"/>
                <a:gd name="connsiteX6" fmla="*/ 32957 w 56102"/>
                <a:gd name="connsiteY6" fmla="*/ 0 h 65722"/>
                <a:gd name="connsiteX7" fmla="*/ 49911 w 56102"/>
                <a:gd name="connsiteY7" fmla="*/ 2191 h 65722"/>
                <a:gd name="connsiteX8" fmla="*/ 56102 w 56102"/>
                <a:gd name="connsiteY8" fmla="*/ 18764 h 65722"/>
                <a:gd name="connsiteX9" fmla="*/ 35528 w 56102"/>
                <a:gd name="connsiteY9" fmla="*/ 34671 h 65722"/>
                <a:gd name="connsiteX10" fmla="*/ 26194 w 56102"/>
                <a:gd name="connsiteY10" fmla="*/ 57722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102" h="65722" extrusionOk="0">
                  <a:moveTo>
                    <a:pt x="26289" y="57817"/>
                  </a:moveTo>
                  <a:lnTo>
                    <a:pt x="16193" y="58484"/>
                  </a:lnTo>
                  <a:lnTo>
                    <a:pt x="12668" y="65723"/>
                  </a:lnTo>
                  <a:lnTo>
                    <a:pt x="0" y="65723"/>
                  </a:lnTo>
                  <a:lnTo>
                    <a:pt x="13431" y="31337"/>
                  </a:lnTo>
                  <a:lnTo>
                    <a:pt x="32195" y="1524"/>
                  </a:lnTo>
                  <a:lnTo>
                    <a:pt x="32957" y="0"/>
                  </a:lnTo>
                  <a:lnTo>
                    <a:pt x="49911" y="2191"/>
                  </a:lnTo>
                  <a:lnTo>
                    <a:pt x="56102" y="18764"/>
                  </a:lnTo>
                  <a:lnTo>
                    <a:pt x="35528" y="34671"/>
                  </a:lnTo>
                  <a:lnTo>
                    <a:pt x="26194" y="5772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992659F9-87B9-9F0F-68B4-CAEB7EC46D6A}"/>
                </a:ext>
              </a:extLst>
            </p:cNvPr>
            <p:cNvSpPr/>
            <p:nvPr/>
          </p:nvSpPr>
          <p:spPr bwMode="auto">
            <a:xfrm>
              <a:off x="18103151" y="7133620"/>
              <a:ext cx="78962" cy="145541"/>
            </a:xfrm>
            <a:custGeom>
              <a:avLst/>
              <a:gdLst>
                <a:gd name="connsiteX0" fmla="*/ 78867 w 78962"/>
                <a:gd name="connsiteY0" fmla="*/ 86868 h 145541"/>
                <a:gd name="connsiteX1" fmla="*/ 73247 w 78962"/>
                <a:gd name="connsiteY1" fmla="*/ 126111 h 145541"/>
                <a:gd name="connsiteX2" fmla="*/ 57531 w 78962"/>
                <a:gd name="connsiteY2" fmla="*/ 136875 h 145541"/>
                <a:gd name="connsiteX3" fmla="*/ 24669 w 78962"/>
                <a:gd name="connsiteY3" fmla="*/ 145542 h 145541"/>
                <a:gd name="connsiteX4" fmla="*/ 6572 w 78962"/>
                <a:gd name="connsiteY4" fmla="*/ 115634 h 145541"/>
                <a:gd name="connsiteX5" fmla="*/ 0 w 78962"/>
                <a:gd name="connsiteY5" fmla="*/ 61436 h 145541"/>
                <a:gd name="connsiteX6" fmla="*/ 17145 w 78962"/>
                <a:gd name="connsiteY6" fmla="*/ 0 h 145541"/>
                <a:gd name="connsiteX7" fmla="*/ 43148 w 78962"/>
                <a:gd name="connsiteY7" fmla="*/ 21050 h 145541"/>
                <a:gd name="connsiteX8" fmla="*/ 60770 w 78962"/>
                <a:gd name="connsiteY8" fmla="*/ 47625 h 145541"/>
                <a:gd name="connsiteX9" fmla="*/ 78962 w 78962"/>
                <a:gd name="connsiteY9" fmla="*/ 86963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62" h="145541" extrusionOk="0">
                  <a:moveTo>
                    <a:pt x="78867" y="86868"/>
                  </a:moveTo>
                  <a:lnTo>
                    <a:pt x="73247" y="126111"/>
                  </a:lnTo>
                  <a:lnTo>
                    <a:pt x="57531" y="136875"/>
                  </a:lnTo>
                  <a:lnTo>
                    <a:pt x="24669" y="145542"/>
                  </a:lnTo>
                  <a:lnTo>
                    <a:pt x="6572" y="115634"/>
                  </a:lnTo>
                  <a:lnTo>
                    <a:pt x="0" y="61436"/>
                  </a:lnTo>
                  <a:lnTo>
                    <a:pt x="17145" y="0"/>
                  </a:lnTo>
                  <a:lnTo>
                    <a:pt x="43148" y="21050"/>
                  </a:lnTo>
                  <a:lnTo>
                    <a:pt x="60770" y="47625"/>
                  </a:lnTo>
                  <a:lnTo>
                    <a:pt x="78962" y="8696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9DF32FC2-51F9-B746-F04D-1B6560C4C709}"/>
                </a:ext>
              </a:extLst>
            </p:cNvPr>
            <p:cNvSpPr/>
            <p:nvPr/>
          </p:nvSpPr>
          <p:spPr bwMode="auto">
            <a:xfrm>
              <a:off x="14660529" y="7182103"/>
              <a:ext cx="147256" cy="157638"/>
            </a:xfrm>
            <a:custGeom>
              <a:avLst/>
              <a:gdLst>
                <a:gd name="connsiteX0" fmla="*/ 140779 w 147256"/>
                <a:gd name="connsiteY0" fmla="*/ 157353 h 157638"/>
                <a:gd name="connsiteX1" fmla="*/ 130778 w 147256"/>
                <a:gd name="connsiteY1" fmla="*/ 157639 h 157638"/>
                <a:gd name="connsiteX2" fmla="*/ 91821 w 147256"/>
                <a:gd name="connsiteY2" fmla="*/ 139827 h 157638"/>
                <a:gd name="connsiteX3" fmla="*/ 57626 w 147256"/>
                <a:gd name="connsiteY3" fmla="*/ 111157 h 157638"/>
                <a:gd name="connsiteX4" fmla="*/ 25432 w 147256"/>
                <a:gd name="connsiteY4" fmla="*/ 90583 h 157638"/>
                <a:gd name="connsiteX5" fmla="*/ 0 w 147256"/>
                <a:gd name="connsiteY5" fmla="*/ 66294 h 157638"/>
                <a:gd name="connsiteX6" fmla="*/ 9049 w 147256"/>
                <a:gd name="connsiteY6" fmla="*/ 54197 h 157638"/>
                <a:gd name="connsiteX7" fmla="*/ 11049 w 147256"/>
                <a:gd name="connsiteY7" fmla="*/ 43244 h 157638"/>
                <a:gd name="connsiteX8" fmla="*/ 28004 w 147256"/>
                <a:gd name="connsiteY8" fmla="*/ 22765 h 157638"/>
                <a:gd name="connsiteX9" fmla="*/ 45625 w 147256"/>
                <a:gd name="connsiteY9" fmla="*/ 5144 h 157638"/>
                <a:gd name="connsiteX10" fmla="*/ 53721 w 147256"/>
                <a:gd name="connsiteY10" fmla="*/ 4191 h 157638"/>
                <a:gd name="connsiteX11" fmla="*/ 63532 w 147256"/>
                <a:gd name="connsiteY11" fmla="*/ 0 h 157638"/>
                <a:gd name="connsiteX12" fmla="*/ 79248 w 147256"/>
                <a:gd name="connsiteY12" fmla="*/ 23146 h 157638"/>
                <a:gd name="connsiteX13" fmla="*/ 76867 w 147256"/>
                <a:gd name="connsiteY13" fmla="*/ 38195 h 157638"/>
                <a:gd name="connsiteX14" fmla="*/ 84105 w 147256"/>
                <a:gd name="connsiteY14" fmla="*/ 46292 h 157638"/>
                <a:gd name="connsiteX15" fmla="*/ 94869 w 147256"/>
                <a:gd name="connsiteY15" fmla="*/ 46292 h 157638"/>
                <a:gd name="connsiteX16" fmla="*/ 102584 w 147256"/>
                <a:gd name="connsiteY16" fmla="*/ 31242 h 157638"/>
                <a:gd name="connsiteX17" fmla="*/ 113252 w 147256"/>
                <a:gd name="connsiteY17" fmla="*/ 32195 h 157638"/>
                <a:gd name="connsiteX18" fmla="*/ 111537 w 147256"/>
                <a:gd name="connsiteY18" fmla="*/ 43244 h 157638"/>
                <a:gd name="connsiteX19" fmla="*/ 115348 w 147256"/>
                <a:gd name="connsiteY19" fmla="*/ 61532 h 157638"/>
                <a:gd name="connsiteX20" fmla="*/ 107156 w 147256"/>
                <a:gd name="connsiteY20" fmla="*/ 78105 h 157638"/>
                <a:gd name="connsiteX21" fmla="*/ 118205 w 147256"/>
                <a:gd name="connsiteY21" fmla="*/ 88487 h 157638"/>
                <a:gd name="connsiteX22" fmla="*/ 130207 w 147256"/>
                <a:gd name="connsiteY22" fmla="*/ 91059 h 157638"/>
                <a:gd name="connsiteX23" fmla="*/ 146209 w 147256"/>
                <a:gd name="connsiteY23" fmla="*/ 106775 h 157638"/>
                <a:gd name="connsiteX24" fmla="*/ 147256 w 147256"/>
                <a:gd name="connsiteY24" fmla="*/ 121730 h 157638"/>
                <a:gd name="connsiteX25" fmla="*/ 143637 w 147256"/>
                <a:gd name="connsiteY25" fmla="*/ 126397 h 157638"/>
                <a:gd name="connsiteX26" fmla="*/ 140779 w 147256"/>
                <a:gd name="connsiteY26" fmla="*/ 157258 h 15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256" h="157638" extrusionOk="0">
                  <a:moveTo>
                    <a:pt x="140779" y="157353"/>
                  </a:moveTo>
                  <a:lnTo>
                    <a:pt x="130778" y="157639"/>
                  </a:lnTo>
                  <a:lnTo>
                    <a:pt x="91821" y="139827"/>
                  </a:lnTo>
                  <a:lnTo>
                    <a:pt x="57626" y="111157"/>
                  </a:lnTo>
                  <a:lnTo>
                    <a:pt x="25432" y="90583"/>
                  </a:lnTo>
                  <a:lnTo>
                    <a:pt x="0" y="66294"/>
                  </a:lnTo>
                  <a:lnTo>
                    <a:pt x="9049" y="54197"/>
                  </a:lnTo>
                  <a:lnTo>
                    <a:pt x="11049" y="43244"/>
                  </a:lnTo>
                  <a:lnTo>
                    <a:pt x="28004" y="22765"/>
                  </a:lnTo>
                  <a:lnTo>
                    <a:pt x="45625" y="5144"/>
                  </a:lnTo>
                  <a:lnTo>
                    <a:pt x="53721" y="4191"/>
                  </a:lnTo>
                  <a:lnTo>
                    <a:pt x="63532" y="0"/>
                  </a:lnTo>
                  <a:lnTo>
                    <a:pt x="79248" y="23146"/>
                  </a:lnTo>
                  <a:lnTo>
                    <a:pt x="76867" y="38195"/>
                  </a:lnTo>
                  <a:lnTo>
                    <a:pt x="84105" y="46292"/>
                  </a:lnTo>
                  <a:lnTo>
                    <a:pt x="94869" y="46292"/>
                  </a:lnTo>
                  <a:cubicBezTo>
                    <a:pt x="94869" y="46292"/>
                    <a:pt x="102584" y="31242"/>
                    <a:pt x="102584" y="31242"/>
                  </a:cubicBezTo>
                  <a:lnTo>
                    <a:pt x="113252" y="32195"/>
                  </a:lnTo>
                  <a:lnTo>
                    <a:pt x="111537" y="43244"/>
                  </a:lnTo>
                  <a:lnTo>
                    <a:pt x="115348" y="61532"/>
                  </a:lnTo>
                  <a:lnTo>
                    <a:pt x="107156" y="78105"/>
                  </a:lnTo>
                  <a:lnTo>
                    <a:pt x="118205" y="88487"/>
                  </a:lnTo>
                  <a:lnTo>
                    <a:pt x="130207" y="91059"/>
                  </a:lnTo>
                  <a:lnTo>
                    <a:pt x="146209" y="106775"/>
                  </a:lnTo>
                  <a:lnTo>
                    <a:pt x="147256" y="121730"/>
                  </a:lnTo>
                  <a:lnTo>
                    <a:pt x="143637" y="126397"/>
                  </a:lnTo>
                  <a:lnTo>
                    <a:pt x="140779" y="15725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FE8FC7D2-190F-0C1C-8874-5EEE6B5F1F44}"/>
                </a:ext>
              </a:extLst>
            </p:cNvPr>
            <p:cNvSpPr/>
            <p:nvPr/>
          </p:nvSpPr>
          <p:spPr bwMode="auto">
            <a:xfrm>
              <a:off x="16112521" y="8608853"/>
              <a:ext cx="87915" cy="82010"/>
            </a:xfrm>
            <a:custGeom>
              <a:avLst/>
              <a:gdLst>
                <a:gd name="connsiteX0" fmla="*/ 74676 w 87915"/>
                <a:gd name="connsiteY0" fmla="*/ 12572 h 82010"/>
                <a:gd name="connsiteX1" fmla="*/ 87916 w 87915"/>
                <a:gd name="connsiteY1" fmla="*/ 24955 h 82010"/>
                <a:gd name="connsiteX2" fmla="*/ 76295 w 87915"/>
                <a:gd name="connsiteY2" fmla="*/ 44862 h 82010"/>
                <a:gd name="connsiteX3" fmla="*/ 69818 w 87915"/>
                <a:gd name="connsiteY3" fmla="*/ 58293 h 82010"/>
                <a:gd name="connsiteX4" fmla="*/ 48768 w 87915"/>
                <a:gd name="connsiteY4" fmla="*/ 64579 h 82010"/>
                <a:gd name="connsiteX5" fmla="*/ 41720 w 87915"/>
                <a:gd name="connsiteY5" fmla="*/ 77819 h 82010"/>
                <a:gd name="connsiteX6" fmla="*/ 28289 w 87915"/>
                <a:gd name="connsiteY6" fmla="*/ 82010 h 82010"/>
                <a:gd name="connsiteX7" fmla="*/ 0 w 87915"/>
                <a:gd name="connsiteY7" fmla="*/ 50196 h 82010"/>
                <a:gd name="connsiteX8" fmla="*/ 20098 w 87915"/>
                <a:gd name="connsiteY8" fmla="*/ 24193 h 82010"/>
                <a:gd name="connsiteX9" fmla="*/ 40577 w 87915"/>
                <a:gd name="connsiteY9" fmla="*/ 8191 h 82010"/>
                <a:gd name="connsiteX10" fmla="*/ 58198 w 87915"/>
                <a:gd name="connsiteY10" fmla="*/ 0 h 82010"/>
                <a:gd name="connsiteX11" fmla="*/ 74676 w 87915"/>
                <a:gd name="connsiteY11" fmla="*/ 12572 h 8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915" h="82010" extrusionOk="0">
                  <a:moveTo>
                    <a:pt x="74676" y="12572"/>
                  </a:moveTo>
                  <a:lnTo>
                    <a:pt x="87916" y="24955"/>
                  </a:lnTo>
                  <a:lnTo>
                    <a:pt x="76295" y="44862"/>
                  </a:lnTo>
                  <a:lnTo>
                    <a:pt x="69818" y="58293"/>
                  </a:lnTo>
                  <a:lnTo>
                    <a:pt x="48768" y="64579"/>
                  </a:lnTo>
                  <a:lnTo>
                    <a:pt x="41720" y="77819"/>
                  </a:lnTo>
                  <a:lnTo>
                    <a:pt x="28289" y="82010"/>
                  </a:lnTo>
                  <a:lnTo>
                    <a:pt x="0" y="50196"/>
                  </a:lnTo>
                  <a:lnTo>
                    <a:pt x="20098" y="24193"/>
                  </a:lnTo>
                  <a:lnTo>
                    <a:pt x="40577" y="8191"/>
                  </a:lnTo>
                  <a:lnTo>
                    <a:pt x="58198" y="0"/>
                  </a:lnTo>
                  <a:lnTo>
                    <a:pt x="74676" y="1257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3B7FCF04-BFD5-ABD4-4F41-B07ADB027B1E}"/>
                </a:ext>
              </a:extLst>
            </p:cNvPr>
            <p:cNvSpPr/>
            <p:nvPr/>
          </p:nvSpPr>
          <p:spPr bwMode="auto">
            <a:xfrm>
              <a:off x="15890398" y="5123942"/>
              <a:ext cx="208978" cy="129444"/>
            </a:xfrm>
            <a:custGeom>
              <a:avLst/>
              <a:gdLst>
                <a:gd name="connsiteX0" fmla="*/ 63341 w 208978"/>
                <a:gd name="connsiteY0" fmla="*/ 107728 h 129444"/>
                <a:gd name="connsiteX1" fmla="*/ 60198 w 208978"/>
                <a:gd name="connsiteY1" fmla="*/ 94488 h 129444"/>
                <a:gd name="connsiteX2" fmla="*/ 64198 w 208978"/>
                <a:gd name="connsiteY2" fmla="*/ 80200 h 129444"/>
                <a:gd name="connsiteX3" fmla="*/ 47530 w 208978"/>
                <a:gd name="connsiteY3" fmla="*/ 71818 h 129444"/>
                <a:gd name="connsiteX4" fmla="*/ 8096 w 208978"/>
                <a:gd name="connsiteY4" fmla="*/ 62675 h 129444"/>
                <a:gd name="connsiteX5" fmla="*/ 0 w 208978"/>
                <a:gd name="connsiteY5" fmla="*/ 18193 h 129444"/>
                <a:gd name="connsiteX6" fmla="*/ 43243 w 208978"/>
                <a:gd name="connsiteY6" fmla="*/ 1714 h 129444"/>
                <a:gd name="connsiteX7" fmla="*/ 106585 w 208978"/>
                <a:gd name="connsiteY7" fmla="*/ 5239 h 129444"/>
                <a:gd name="connsiteX8" fmla="*/ 143732 w 208978"/>
                <a:gd name="connsiteY8" fmla="*/ 0 h 129444"/>
                <a:gd name="connsiteX9" fmla="*/ 148971 w 208978"/>
                <a:gd name="connsiteY9" fmla="*/ 11049 h 129444"/>
                <a:gd name="connsiteX10" fmla="*/ 169069 w 208978"/>
                <a:gd name="connsiteY10" fmla="*/ 14573 h 129444"/>
                <a:gd name="connsiteX11" fmla="*/ 205454 w 208978"/>
                <a:gd name="connsiteY11" fmla="*/ 40291 h 129444"/>
                <a:gd name="connsiteX12" fmla="*/ 208979 w 208978"/>
                <a:gd name="connsiteY12" fmla="*/ 63722 h 129444"/>
                <a:gd name="connsiteX13" fmla="*/ 178022 w 208978"/>
                <a:gd name="connsiteY13" fmla="*/ 80677 h 129444"/>
                <a:gd name="connsiteX14" fmla="*/ 169259 w 208978"/>
                <a:gd name="connsiteY14" fmla="*/ 109918 h 129444"/>
                <a:gd name="connsiteX15" fmla="*/ 128301 w 208978"/>
                <a:gd name="connsiteY15" fmla="*/ 129445 h 129444"/>
                <a:gd name="connsiteX16" fmla="*/ 91821 w 208978"/>
                <a:gd name="connsiteY16" fmla="*/ 129064 h 129444"/>
                <a:gd name="connsiteX17" fmla="*/ 82772 w 208978"/>
                <a:gd name="connsiteY17" fmla="*/ 113347 h 129444"/>
                <a:gd name="connsiteX18" fmla="*/ 63341 w 208978"/>
                <a:gd name="connsiteY18" fmla="*/ 107728 h 129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8978" h="129444" extrusionOk="0">
                  <a:moveTo>
                    <a:pt x="63341" y="107728"/>
                  </a:moveTo>
                  <a:lnTo>
                    <a:pt x="60198" y="94488"/>
                  </a:lnTo>
                  <a:lnTo>
                    <a:pt x="64198" y="80200"/>
                  </a:lnTo>
                  <a:lnTo>
                    <a:pt x="47530" y="71818"/>
                  </a:lnTo>
                  <a:lnTo>
                    <a:pt x="8096" y="62675"/>
                  </a:lnTo>
                  <a:lnTo>
                    <a:pt x="0" y="18193"/>
                  </a:lnTo>
                  <a:lnTo>
                    <a:pt x="43243" y="1714"/>
                  </a:lnTo>
                  <a:lnTo>
                    <a:pt x="106585" y="5239"/>
                  </a:lnTo>
                  <a:lnTo>
                    <a:pt x="143732" y="0"/>
                  </a:lnTo>
                  <a:lnTo>
                    <a:pt x="148971" y="11049"/>
                  </a:lnTo>
                  <a:lnTo>
                    <a:pt x="169069" y="14573"/>
                  </a:lnTo>
                  <a:lnTo>
                    <a:pt x="205454" y="40291"/>
                  </a:lnTo>
                  <a:lnTo>
                    <a:pt x="208979" y="63722"/>
                  </a:lnTo>
                  <a:lnTo>
                    <a:pt x="178022" y="80677"/>
                  </a:lnTo>
                  <a:lnTo>
                    <a:pt x="169259" y="109918"/>
                  </a:lnTo>
                  <a:lnTo>
                    <a:pt x="128301" y="129445"/>
                  </a:lnTo>
                  <a:lnTo>
                    <a:pt x="91821" y="129064"/>
                  </a:lnTo>
                  <a:lnTo>
                    <a:pt x="82772" y="113347"/>
                  </a:lnTo>
                  <a:lnTo>
                    <a:pt x="63341" y="107728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8529A6F4-CFC1-A46E-2363-CFAF9EDE7559}"/>
                </a:ext>
              </a:extLst>
            </p:cNvPr>
            <p:cNvSpPr/>
            <p:nvPr/>
          </p:nvSpPr>
          <p:spPr bwMode="auto">
            <a:xfrm>
              <a:off x="15306897" y="5443695"/>
              <a:ext cx="21621" cy="33718"/>
            </a:xfrm>
            <a:custGeom>
              <a:avLst/>
              <a:gdLst>
                <a:gd name="connsiteX0" fmla="*/ 14097 w 21621"/>
                <a:gd name="connsiteY0" fmla="*/ 0 h 33718"/>
                <a:gd name="connsiteX1" fmla="*/ 21622 w 21621"/>
                <a:gd name="connsiteY1" fmla="*/ 11049 h 33718"/>
                <a:gd name="connsiteX2" fmla="*/ 19431 w 21621"/>
                <a:gd name="connsiteY2" fmla="*/ 32480 h 33718"/>
                <a:gd name="connsiteX3" fmla="*/ 8477 w 21621"/>
                <a:gd name="connsiteY3" fmla="*/ 33718 h 33718"/>
                <a:gd name="connsiteX4" fmla="*/ 0 w 21621"/>
                <a:gd name="connsiteY4" fmla="*/ 29432 h 33718"/>
                <a:gd name="connsiteX5" fmla="*/ 4191 w 21621"/>
                <a:gd name="connsiteY5" fmla="*/ 1810 h 33718"/>
                <a:gd name="connsiteX6" fmla="*/ 14001 w 21621"/>
                <a:gd name="connsiteY6" fmla="*/ 95 h 33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21" h="33718" extrusionOk="0">
                  <a:moveTo>
                    <a:pt x="14097" y="0"/>
                  </a:moveTo>
                  <a:lnTo>
                    <a:pt x="21622" y="11049"/>
                  </a:lnTo>
                  <a:lnTo>
                    <a:pt x="19431" y="32480"/>
                  </a:lnTo>
                  <a:lnTo>
                    <a:pt x="8477" y="33718"/>
                  </a:lnTo>
                  <a:lnTo>
                    <a:pt x="0" y="29432"/>
                  </a:lnTo>
                  <a:lnTo>
                    <a:pt x="4191" y="1810"/>
                  </a:lnTo>
                  <a:lnTo>
                    <a:pt x="14001" y="9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6C4CEDA0-CEC5-94F5-9AAD-E4B45FBC38F5}"/>
                </a:ext>
              </a:extLst>
            </p:cNvPr>
            <p:cNvSpPr/>
            <p:nvPr/>
          </p:nvSpPr>
          <p:spPr bwMode="auto">
            <a:xfrm>
              <a:off x="15888017" y="5037359"/>
              <a:ext cx="268985" cy="126682"/>
            </a:xfrm>
            <a:custGeom>
              <a:avLst/>
              <a:gdLst>
                <a:gd name="connsiteX0" fmla="*/ 0 w 268985"/>
                <a:gd name="connsiteY0" fmla="*/ 104489 h 126682"/>
                <a:gd name="connsiteX1" fmla="*/ 1334 w 268985"/>
                <a:gd name="connsiteY1" fmla="*/ 64198 h 126682"/>
                <a:gd name="connsiteX2" fmla="*/ 19907 w 268985"/>
                <a:gd name="connsiteY2" fmla="*/ 30385 h 126682"/>
                <a:gd name="connsiteX3" fmla="*/ 55436 w 268985"/>
                <a:gd name="connsiteY3" fmla="*/ 11811 h 126682"/>
                <a:gd name="connsiteX4" fmla="*/ 85344 w 268985"/>
                <a:gd name="connsiteY4" fmla="*/ 52388 h 126682"/>
                <a:gd name="connsiteX5" fmla="*/ 115634 w 268985"/>
                <a:gd name="connsiteY5" fmla="*/ 51340 h 126682"/>
                <a:gd name="connsiteX6" fmla="*/ 122872 w 268985"/>
                <a:gd name="connsiteY6" fmla="*/ 9716 h 126682"/>
                <a:gd name="connsiteX7" fmla="*/ 155067 w 268985"/>
                <a:gd name="connsiteY7" fmla="*/ 0 h 126682"/>
                <a:gd name="connsiteX8" fmla="*/ 171640 w 268985"/>
                <a:gd name="connsiteY8" fmla="*/ 6763 h 126682"/>
                <a:gd name="connsiteX9" fmla="*/ 204121 w 268985"/>
                <a:gd name="connsiteY9" fmla="*/ 26956 h 126682"/>
                <a:gd name="connsiteX10" fmla="*/ 235362 w 268985"/>
                <a:gd name="connsiteY10" fmla="*/ 26956 h 126682"/>
                <a:gd name="connsiteX11" fmla="*/ 253555 w 268985"/>
                <a:gd name="connsiteY11" fmla="*/ 39529 h 126682"/>
                <a:gd name="connsiteX12" fmla="*/ 256699 w 268985"/>
                <a:gd name="connsiteY12" fmla="*/ 65627 h 126682"/>
                <a:gd name="connsiteX13" fmla="*/ 268986 w 268985"/>
                <a:gd name="connsiteY13" fmla="*/ 97155 h 126682"/>
                <a:gd name="connsiteX14" fmla="*/ 228314 w 268985"/>
                <a:gd name="connsiteY14" fmla="*/ 117634 h 126682"/>
                <a:gd name="connsiteX15" fmla="*/ 205454 w 268985"/>
                <a:gd name="connsiteY15" fmla="*/ 126683 h 126682"/>
                <a:gd name="connsiteX16" fmla="*/ 169069 w 268985"/>
                <a:gd name="connsiteY16" fmla="*/ 100965 h 126682"/>
                <a:gd name="connsiteX17" fmla="*/ 148971 w 268985"/>
                <a:gd name="connsiteY17" fmla="*/ 97441 h 126682"/>
                <a:gd name="connsiteX18" fmla="*/ 143732 w 268985"/>
                <a:gd name="connsiteY18" fmla="*/ 86392 h 126682"/>
                <a:gd name="connsiteX19" fmla="*/ 106585 w 268985"/>
                <a:gd name="connsiteY19" fmla="*/ 91630 h 126682"/>
                <a:gd name="connsiteX20" fmla="*/ 43243 w 268985"/>
                <a:gd name="connsiteY20" fmla="*/ 88106 h 126682"/>
                <a:gd name="connsiteX21" fmla="*/ 0 w 268985"/>
                <a:gd name="connsiteY21" fmla="*/ 104584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8985" h="126682" extrusionOk="0">
                  <a:moveTo>
                    <a:pt x="0" y="104489"/>
                  </a:moveTo>
                  <a:lnTo>
                    <a:pt x="1334" y="64198"/>
                  </a:lnTo>
                  <a:lnTo>
                    <a:pt x="19907" y="30385"/>
                  </a:lnTo>
                  <a:lnTo>
                    <a:pt x="55436" y="11811"/>
                  </a:lnTo>
                  <a:lnTo>
                    <a:pt x="85344" y="52388"/>
                  </a:lnTo>
                  <a:lnTo>
                    <a:pt x="115634" y="51340"/>
                  </a:lnTo>
                  <a:lnTo>
                    <a:pt x="122872" y="9716"/>
                  </a:lnTo>
                  <a:lnTo>
                    <a:pt x="155067" y="0"/>
                  </a:lnTo>
                  <a:lnTo>
                    <a:pt x="171640" y="6763"/>
                  </a:lnTo>
                  <a:lnTo>
                    <a:pt x="204121" y="26956"/>
                  </a:lnTo>
                  <a:lnTo>
                    <a:pt x="235362" y="26956"/>
                  </a:lnTo>
                  <a:cubicBezTo>
                    <a:pt x="235362" y="26956"/>
                    <a:pt x="253555" y="39529"/>
                    <a:pt x="253555" y="39529"/>
                  </a:cubicBezTo>
                  <a:lnTo>
                    <a:pt x="256699" y="65627"/>
                  </a:lnTo>
                  <a:lnTo>
                    <a:pt x="268986" y="97155"/>
                  </a:lnTo>
                  <a:lnTo>
                    <a:pt x="228314" y="117634"/>
                  </a:lnTo>
                  <a:lnTo>
                    <a:pt x="205454" y="126683"/>
                  </a:lnTo>
                  <a:lnTo>
                    <a:pt x="169069" y="100965"/>
                  </a:lnTo>
                  <a:lnTo>
                    <a:pt x="148971" y="97441"/>
                  </a:lnTo>
                  <a:lnTo>
                    <a:pt x="143732" y="86392"/>
                  </a:lnTo>
                  <a:lnTo>
                    <a:pt x="106585" y="91630"/>
                  </a:lnTo>
                  <a:lnTo>
                    <a:pt x="43243" y="88106"/>
                  </a:lnTo>
                  <a:lnTo>
                    <a:pt x="0" y="10458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35B71FD9-6E8A-D826-9185-F857F00C91D9}"/>
                </a:ext>
              </a:extLst>
            </p:cNvPr>
            <p:cNvSpPr/>
            <p:nvPr/>
          </p:nvSpPr>
          <p:spPr bwMode="auto">
            <a:xfrm>
              <a:off x="15444628" y="6212268"/>
              <a:ext cx="598741" cy="547116"/>
            </a:xfrm>
            <a:custGeom>
              <a:avLst/>
              <a:gdLst>
                <a:gd name="connsiteX0" fmla="*/ 208979 w 598741"/>
                <a:gd name="connsiteY0" fmla="*/ 418052 h 547116"/>
                <a:gd name="connsiteX1" fmla="*/ 182308 w 598741"/>
                <a:gd name="connsiteY1" fmla="*/ 432721 h 547116"/>
                <a:gd name="connsiteX2" fmla="*/ 161068 w 598741"/>
                <a:gd name="connsiteY2" fmla="*/ 411004 h 547116"/>
                <a:gd name="connsiteX3" fmla="*/ 101346 w 598741"/>
                <a:gd name="connsiteY3" fmla="*/ 393859 h 547116"/>
                <a:gd name="connsiteX4" fmla="*/ 84772 w 598741"/>
                <a:gd name="connsiteY4" fmla="*/ 368903 h 547116"/>
                <a:gd name="connsiteX5" fmla="*/ 54864 w 598741"/>
                <a:gd name="connsiteY5" fmla="*/ 350425 h 547116"/>
                <a:gd name="connsiteX6" fmla="*/ 37242 w 598741"/>
                <a:gd name="connsiteY6" fmla="*/ 357664 h 547116"/>
                <a:gd name="connsiteX7" fmla="*/ 23907 w 598741"/>
                <a:gd name="connsiteY7" fmla="*/ 335471 h 547116"/>
                <a:gd name="connsiteX8" fmla="*/ 22384 w 598741"/>
                <a:gd name="connsiteY8" fmla="*/ 318230 h 547116"/>
                <a:gd name="connsiteX9" fmla="*/ 0 w 598741"/>
                <a:gd name="connsiteY9" fmla="*/ 288988 h 547116"/>
                <a:gd name="connsiteX10" fmla="*/ 15049 w 598741"/>
                <a:gd name="connsiteY10" fmla="*/ 272320 h 547116"/>
                <a:gd name="connsiteX11" fmla="*/ 11716 w 598741"/>
                <a:gd name="connsiteY11" fmla="*/ 246888 h 547116"/>
                <a:gd name="connsiteX12" fmla="*/ 16573 w 598741"/>
                <a:gd name="connsiteY12" fmla="*/ 224790 h 547116"/>
                <a:gd name="connsiteX13" fmla="*/ 13906 w 598741"/>
                <a:gd name="connsiteY13" fmla="*/ 206216 h 547116"/>
                <a:gd name="connsiteX14" fmla="*/ 20478 w 598741"/>
                <a:gd name="connsiteY14" fmla="*/ 172974 h 547116"/>
                <a:gd name="connsiteX15" fmla="*/ 18479 w 598741"/>
                <a:gd name="connsiteY15" fmla="*/ 154019 h 547116"/>
                <a:gd name="connsiteX16" fmla="*/ 6191 w 598741"/>
                <a:gd name="connsiteY16" fmla="*/ 117824 h 547116"/>
                <a:gd name="connsiteX17" fmla="*/ 24669 w 598741"/>
                <a:gd name="connsiteY17" fmla="*/ 108299 h 547116"/>
                <a:gd name="connsiteX18" fmla="*/ 27908 w 598741"/>
                <a:gd name="connsiteY18" fmla="*/ 90773 h 547116"/>
                <a:gd name="connsiteX19" fmla="*/ 23907 w 598741"/>
                <a:gd name="connsiteY19" fmla="*/ 73533 h 547116"/>
                <a:gd name="connsiteX20" fmla="*/ 49911 w 598741"/>
                <a:gd name="connsiteY20" fmla="*/ 57531 h 547116"/>
                <a:gd name="connsiteX21" fmla="*/ 61531 w 598741"/>
                <a:gd name="connsiteY21" fmla="*/ 44291 h 547116"/>
                <a:gd name="connsiteX22" fmla="*/ 80010 w 598741"/>
                <a:gd name="connsiteY22" fmla="*/ 32195 h 547116"/>
                <a:gd name="connsiteX23" fmla="*/ 82201 w 598741"/>
                <a:gd name="connsiteY23" fmla="*/ 0 h 547116"/>
                <a:gd name="connsiteX24" fmla="*/ 126492 w 598741"/>
                <a:gd name="connsiteY24" fmla="*/ 14573 h 547116"/>
                <a:gd name="connsiteX25" fmla="*/ 142398 w 598741"/>
                <a:gd name="connsiteY25" fmla="*/ 10954 h 547116"/>
                <a:gd name="connsiteX26" fmla="*/ 173926 w 598741"/>
                <a:gd name="connsiteY26" fmla="*/ 18002 h 547116"/>
                <a:gd name="connsiteX27" fmla="*/ 224028 w 598741"/>
                <a:gd name="connsiteY27" fmla="*/ 36576 h 547116"/>
                <a:gd name="connsiteX28" fmla="*/ 241649 w 598741"/>
                <a:gd name="connsiteY28" fmla="*/ 73628 h 547116"/>
                <a:gd name="connsiteX29" fmla="*/ 275558 w 598741"/>
                <a:gd name="connsiteY29" fmla="*/ 81724 h 547116"/>
                <a:gd name="connsiteX30" fmla="*/ 328803 w 598741"/>
                <a:gd name="connsiteY30" fmla="*/ 99060 h 547116"/>
                <a:gd name="connsiteX31" fmla="*/ 369094 w 598741"/>
                <a:gd name="connsiteY31" fmla="*/ 119539 h 547116"/>
                <a:gd name="connsiteX32" fmla="*/ 387572 w 598741"/>
                <a:gd name="connsiteY32" fmla="*/ 108871 h 547116"/>
                <a:gd name="connsiteX33" fmla="*/ 405669 w 598741"/>
                <a:gd name="connsiteY33" fmla="*/ 89916 h 547116"/>
                <a:gd name="connsiteX34" fmla="*/ 396907 w 598741"/>
                <a:gd name="connsiteY34" fmla="*/ 58007 h 547116"/>
                <a:gd name="connsiteX35" fmla="*/ 408718 w 598741"/>
                <a:gd name="connsiteY35" fmla="*/ 37814 h 547116"/>
                <a:gd name="connsiteX36" fmla="*/ 435959 w 598741"/>
                <a:gd name="connsiteY36" fmla="*/ 18097 h 547116"/>
                <a:gd name="connsiteX37" fmla="*/ 461963 w 598741"/>
                <a:gd name="connsiteY37" fmla="*/ 12478 h 547116"/>
                <a:gd name="connsiteX38" fmla="*/ 513016 w 598741"/>
                <a:gd name="connsiteY38" fmla="*/ 21146 h 547116"/>
                <a:gd name="connsiteX39" fmla="*/ 525970 w 598741"/>
                <a:gd name="connsiteY39" fmla="*/ 39910 h 547116"/>
                <a:gd name="connsiteX40" fmla="*/ 539972 w 598741"/>
                <a:gd name="connsiteY40" fmla="*/ 39910 h 547116"/>
                <a:gd name="connsiteX41" fmla="*/ 551973 w 598741"/>
                <a:gd name="connsiteY41" fmla="*/ 47054 h 547116"/>
                <a:gd name="connsiteX42" fmla="*/ 589597 w 598741"/>
                <a:gd name="connsiteY42" fmla="*/ 52006 h 547116"/>
                <a:gd name="connsiteX43" fmla="*/ 598741 w 598741"/>
                <a:gd name="connsiteY43" fmla="*/ 65722 h 547116"/>
                <a:gd name="connsiteX44" fmla="*/ 585121 w 598741"/>
                <a:gd name="connsiteY44" fmla="*/ 85630 h 547116"/>
                <a:gd name="connsiteX45" fmla="*/ 590931 w 598741"/>
                <a:gd name="connsiteY45" fmla="*/ 103251 h 547116"/>
                <a:gd name="connsiteX46" fmla="*/ 581215 w 598741"/>
                <a:gd name="connsiteY46" fmla="*/ 128683 h 547116"/>
                <a:gd name="connsiteX47" fmla="*/ 592550 w 598741"/>
                <a:gd name="connsiteY47" fmla="*/ 161734 h 547116"/>
                <a:gd name="connsiteX48" fmla="*/ 592550 w 598741"/>
                <a:gd name="connsiteY48" fmla="*/ 530638 h 547116"/>
                <a:gd name="connsiteX49" fmla="*/ 549211 w 598741"/>
                <a:gd name="connsiteY49" fmla="*/ 530638 h 547116"/>
                <a:gd name="connsiteX50" fmla="*/ 548640 w 598741"/>
                <a:gd name="connsiteY50" fmla="*/ 547116 h 547116"/>
                <a:gd name="connsiteX51" fmla="*/ 398050 w 598741"/>
                <a:gd name="connsiteY51" fmla="*/ 472249 h 547116"/>
                <a:gd name="connsiteX52" fmla="*/ 247269 w 598741"/>
                <a:gd name="connsiteY52" fmla="*/ 396716 h 547116"/>
                <a:gd name="connsiteX53" fmla="*/ 209169 w 598741"/>
                <a:gd name="connsiteY53" fmla="*/ 418433 h 54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98741" h="547116" extrusionOk="0">
                  <a:moveTo>
                    <a:pt x="208979" y="418052"/>
                  </a:moveTo>
                  <a:lnTo>
                    <a:pt x="182308" y="432721"/>
                  </a:lnTo>
                  <a:lnTo>
                    <a:pt x="161068" y="411004"/>
                  </a:lnTo>
                  <a:lnTo>
                    <a:pt x="101346" y="393859"/>
                  </a:lnTo>
                  <a:lnTo>
                    <a:pt x="84772" y="368903"/>
                  </a:lnTo>
                  <a:lnTo>
                    <a:pt x="54864" y="350425"/>
                  </a:lnTo>
                  <a:lnTo>
                    <a:pt x="37242" y="357664"/>
                  </a:lnTo>
                  <a:lnTo>
                    <a:pt x="23907" y="335471"/>
                  </a:lnTo>
                  <a:lnTo>
                    <a:pt x="22384" y="318230"/>
                  </a:lnTo>
                  <a:lnTo>
                    <a:pt x="0" y="288988"/>
                  </a:lnTo>
                  <a:lnTo>
                    <a:pt x="15049" y="272320"/>
                  </a:lnTo>
                  <a:lnTo>
                    <a:pt x="11716" y="246888"/>
                  </a:lnTo>
                  <a:lnTo>
                    <a:pt x="16573" y="224790"/>
                  </a:lnTo>
                  <a:lnTo>
                    <a:pt x="13906" y="206216"/>
                  </a:lnTo>
                  <a:lnTo>
                    <a:pt x="20478" y="172974"/>
                  </a:lnTo>
                  <a:lnTo>
                    <a:pt x="18479" y="154019"/>
                  </a:lnTo>
                  <a:lnTo>
                    <a:pt x="6191" y="117824"/>
                  </a:lnTo>
                  <a:lnTo>
                    <a:pt x="24669" y="108299"/>
                  </a:lnTo>
                  <a:lnTo>
                    <a:pt x="27908" y="90773"/>
                  </a:lnTo>
                  <a:lnTo>
                    <a:pt x="23907" y="73533"/>
                  </a:lnTo>
                  <a:lnTo>
                    <a:pt x="49911" y="57531"/>
                  </a:lnTo>
                  <a:lnTo>
                    <a:pt x="61531" y="44291"/>
                  </a:lnTo>
                  <a:lnTo>
                    <a:pt x="80010" y="32195"/>
                  </a:lnTo>
                  <a:lnTo>
                    <a:pt x="82201" y="0"/>
                  </a:lnTo>
                  <a:lnTo>
                    <a:pt x="126492" y="14573"/>
                  </a:lnTo>
                  <a:lnTo>
                    <a:pt x="142398" y="10954"/>
                  </a:lnTo>
                  <a:lnTo>
                    <a:pt x="173926" y="18002"/>
                  </a:lnTo>
                  <a:lnTo>
                    <a:pt x="224028" y="36576"/>
                  </a:lnTo>
                  <a:lnTo>
                    <a:pt x="241649" y="73628"/>
                  </a:lnTo>
                  <a:lnTo>
                    <a:pt x="275558" y="81724"/>
                  </a:lnTo>
                  <a:lnTo>
                    <a:pt x="328803" y="99060"/>
                  </a:lnTo>
                  <a:lnTo>
                    <a:pt x="369094" y="119539"/>
                  </a:lnTo>
                  <a:lnTo>
                    <a:pt x="387572" y="108871"/>
                  </a:lnTo>
                  <a:lnTo>
                    <a:pt x="405669" y="89916"/>
                  </a:lnTo>
                  <a:lnTo>
                    <a:pt x="396907" y="58007"/>
                  </a:lnTo>
                  <a:lnTo>
                    <a:pt x="408718" y="37814"/>
                  </a:lnTo>
                  <a:lnTo>
                    <a:pt x="435959" y="18097"/>
                  </a:lnTo>
                  <a:lnTo>
                    <a:pt x="461963" y="12478"/>
                  </a:lnTo>
                  <a:lnTo>
                    <a:pt x="513016" y="21146"/>
                  </a:lnTo>
                  <a:lnTo>
                    <a:pt x="525970" y="39910"/>
                  </a:lnTo>
                  <a:lnTo>
                    <a:pt x="539972" y="39910"/>
                  </a:lnTo>
                  <a:cubicBezTo>
                    <a:pt x="539972" y="39910"/>
                    <a:pt x="551973" y="47054"/>
                    <a:pt x="551973" y="47054"/>
                  </a:cubicBezTo>
                  <a:lnTo>
                    <a:pt x="589597" y="52006"/>
                  </a:lnTo>
                  <a:lnTo>
                    <a:pt x="598741" y="65722"/>
                  </a:lnTo>
                  <a:lnTo>
                    <a:pt x="585121" y="85630"/>
                  </a:lnTo>
                  <a:lnTo>
                    <a:pt x="590931" y="103251"/>
                  </a:lnTo>
                  <a:lnTo>
                    <a:pt x="581215" y="128683"/>
                  </a:lnTo>
                  <a:lnTo>
                    <a:pt x="592550" y="161734"/>
                  </a:lnTo>
                  <a:lnTo>
                    <a:pt x="592550" y="530638"/>
                  </a:lnTo>
                  <a:lnTo>
                    <a:pt x="549211" y="530638"/>
                  </a:lnTo>
                  <a:cubicBezTo>
                    <a:pt x="549211" y="530638"/>
                    <a:pt x="548640" y="547116"/>
                    <a:pt x="548640" y="547116"/>
                  </a:cubicBezTo>
                  <a:lnTo>
                    <a:pt x="398050" y="472249"/>
                  </a:lnTo>
                  <a:lnTo>
                    <a:pt x="247269" y="396716"/>
                  </a:lnTo>
                  <a:lnTo>
                    <a:pt x="209169" y="41843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FC141D2E-E48D-FD0F-4333-280E6CBD8A99}"/>
                </a:ext>
              </a:extLst>
            </p:cNvPr>
            <p:cNvSpPr/>
            <p:nvPr/>
          </p:nvSpPr>
          <p:spPr bwMode="auto">
            <a:xfrm>
              <a:off x="14598523" y="6100825"/>
              <a:ext cx="451770" cy="337566"/>
            </a:xfrm>
            <a:custGeom>
              <a:avLst/>
              <a:gdLst>
                <a:gd name="connsiteX0" fmla="*/ 166878 w 451770"/>
                <a:gd name="connsiteY0" fmla="*/ 337471 h 337566"/>
                <a:gd name="connsiteX1" fmla="*/ 166497 w 451770"/>
                <a:gd name="connsiteY1" fmla="*/ 289274 h 337566"/>
                <a:gd name="connsiteX2" fmla="*/ 227552 w 451770"/>
                <a:gd name="connsiteY2" fmla="*/ 259080 h 337566"/>
                <a:gd name="connsiteX3" fmla="*/ 265271 w 451770"/>
                <a:gd name="connsiteY3" fmla="*/ 252794 h 337566"/>
                <a:gd name="connsiteX4" fmla="*/ 296132 w 451770"/>
                <a:gd name="connsiteY4" fmla="*/ 241840 h 337566"/>
                <a:gd name="connsiteX5" fmla="*/ 310705 w 451770"/>
                <a:gd name="connsiteY5" fmla="*/ 221075 h 337566"/>
                <a:gd name="connsiteX6" fmla="*/ 354902 w 451770"/>
                <a:gd name="connsiteY6" fmla="*/ 204597 h 337566"/>
                <a:gd name="connsiteX7" fmla="*/ 356521 w 451770"/>
                <a:gd name="connsiteY7" fmla="*/ 174022 h 337566"/>
                <a:gd name="connsiteX8" fmla="*/ 378333 w 451770"/>
                <a:gd name="connsiteY8" fmla="*/ 170402 h 337566"/>
                <a:gd name="connsiteX9" fmla="*/ 395478 w 451770"/>
                <a:gd name="connsiteY9" fmla="*/ 155067 h 337566"/>
                <a:gd name="connsiteX10" fmla="*/ 444913 w 451770"/>
                <a:gd name="connsiteY10" fmla="*/ 147923 h 337566"/>
                <a:gd name="connsiteX11" fmla="*/ 451771 w 451770"/>
                <a:gd name="connsiteY11" fmla="*/ 131731 h 337566"/>
                <a:gd name="connsiteX12" fmla="*/ 441770 w 451770"/>
                <a:gd name="connsiteY12" fmla="*/ 122872 h 337566"/>
                <a:gd name="connsiteX13" fmla="*/ 428720 w 451770"/>
                <a:gd name="connsiteY13" fmla="*/ 78391 h 337566"/>
                <a:gd name="connsiteX14" fmla="*/ 426529 w 451770"/>
                <a:gd name="connsiteY14" fmla="*/ 52673 h 337566"/>
                <a:gd name="connsiteX15" fmla="*/ 412242 w 451770"/>
                <a:gd name="connsiteY15" fmla="*/ 25337 h 337566"/>
                <a:gd name="connsiteX16" fmla="*/ 395764 w 451770"/>
                <a:gd name="connsiteY16" fmla="*/ 24955 h 337566"/>
                <a:gd name="connsiteX17" fmla="*/ 356711 w 451770"/>
                <a:gd name="connsiteY17" fmla="*/ 15526 h 337566"/>
                <a:gd name="connsiteX18" fmla="*/ 320707 w 451770"/>
                <a:gd name="connsiteY18" fmla="*/ 18479 h 337566"/>
                <a:gd name="connsiteX19" fmla="*/ 297942 w 451770"/>
                <a:gd name="connsiteY19" fmla="*/ 286 h 337566"/>
                <a:gd name="connsiteX20" fmla="*/ 270224 w 451770"/>
                <a:gd name="connsiteY20" fmla="*/ 0 h 337566"/>
                <a:gd name="connsiteX21" fmla="*/ 258223 w 451770"/>
                <a:gd name="connsiteY21" fmla="*/ 26384 h 337566"/>
                <a:gd name="connsiteX22" fmla="*/ 233076 w 451770"/>
                <a:gd name="connsiteY22" fmla="*/ 70295 h 337566"/>
                <a:gd name="connsiteX23" fmla="*/ 205073 w 451770"/>
                <a:gd name="connsiteY23" fmla="*/ 87821 h 337566"/>
                <a:gd name="connsiteX24" fmla="*/ 167259 w 451770"/>
                <a:gd name="connsiteY24" fmla="*/ 107061 h 337566"/>
                <a:gd name="connsiteX25" fmla="*/ 142970 w 451770"/>
                <a:gd name="connsiteY25" fmla="*/ 135255 h 337566"/>
                <a:gd name="connsiteX26" fmla="*/ 137826 w 451770"/>
                <a:gd name="connsiteY26" fmla="*/ 157353 h 337566"/>
                <a:gd name="connsiteX27" fmla="*/ 123444 w 451770"/>
                <a:gd name="connsiteY27" fmla="*/ 193072 h 337566"/>
                <a:gd name="connsiteX28" fmla="*/ 132874 w 451770"/>
                <a:gd name="connsiteY28" fmla="*/ 244507 h 337566"/>
                <a:gd name="connsiteX29" fmla="*/ 101346 w 451770"/>
                <a:gd name="connsiteY29" fmla="*/ 278702 h 337566"/>
                <a:gd name="connsiteX30" fmla="*/ 82486 w 451770"/>
                <a:gd name="connsiteY30" fmla="*/ 289655 h 337566"/>
                <a:gd name="connsiteX31" fmla="*/ 52673 w 451770"/>
                <a:gd name="connsiteY31" fmla="*/ 317563 h 337566"/>
                <a:gd name="connsiteX32" fmla="*/ 17526 w 451770"/>
                <a:gd name="connsiteY32" fmla="*/ 322040 h 337566"/>
                <a:gd name="connsiteX33" fmla="*/ 0 w 451770"/>
                <a:gd name="connsiteY33" fmla="*/ 336423 h 337566"/>
                <a:gd name="connsiteX34" fmla="*/ 48768 w 451770"/>
                <a:gd name="connsiteY34" fmla="*/ 336423 h 337566"/>
                <a:gd name="connsiteX35" fmla="*/ 166688 w 451770"/>
                <a:gd name="connsiteY35" fmla="*/ 336995 h 337566"/>
                <a:gd name="connsiteX36" fmla="*/ 166688 w 451770"/>
                <a:gd name="connsiteY36" fmla="*/ 336995 h 337566"/>
                <a:gd name="connsiteX37" fmla="*/ 48768 w 451770"/>
                <a:gd name="connsiteY37" fmla="*/ 336613 h 337566"/>
                <a:gd name="connsiteX38" fmla="*/ 0 w 451770"/>
                <a:gd name="connsiteY38" fmla="*/ 336613 h 337566"/>
                <a:gd name="connsiteX39" fmla="*/ 166878 w 451770"/>
                <a:gd name="connsiteY39" fmla="*/ 337566 h 33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51770" h="337566" extrusionOk="0">
                  <a:moveTo>
                    <a:pt x="166878" y="337471"/>
                  </a:moveTo>
                  <a:lnTo>
                    <a:pt x="166497" y="289274"/>
                  </a:lnTo>
                  <a:lnTo>
                    <a:pt x="227552" y="259080"/>
                  </a:lnTo>
                  <a:lnTo>
                    <a:pt x="265271" y="252794"/>
                  </a:lnTo>
                  <a:lnTo>
                    <a:pt x="296132" y="241840"/>
                  </a:lnTo>
                  <a:lnTo>
                    <a:pt x="310705" y="221075"/>
                  </a:lnTo>
                  <a:lnTo>
                    <a:pt x="354902" y="204597"/>
                  </a:lnTo>
                  <a:lnTo>
                    <a:pt x="356521" y="174022"/>
                  </a:lnTo>
                  <a:lnTo>
                    <a:pt x="378333" y="170402"/>
                  </a:lnTo>
                  <a:lnTo>
                    <a:pt x="395478" y="155067"/>
                  </a:lnTo>
                  <a:lnTo>
                    <a:pt x="444913" y="147923"/>
                  </a:lnTo>
                  <a:lnTo>
                    <a:pt x="451771" y="131731"/>
                  </a:lnTo>
                  <a:lnTo>
                    <a:pt x="441770" y="122872"/>
                  </a:lnTo>
                  <a:lnTo>
                    <a:pt x="428720" y="78391"/>
                  </a:lnTo>
                  <a:lnTo>
                    <a:pt x="426529" y="52673"/>
                  </a:lnTo>
                  <a:lnTo>
                    <a:pt x="412242" y="25337"/>
                  </a:lnTo>
                  <a:lnTo>
                    <a:pt x="395764" y="24955"/>
                  </a:lnTo>
                  <a:lnTo>
                    <a:pt x="356711" y="15526"/>
                  </a:lnTo>
                  <a:lnTo>
                    <a:pt x="320707" y="18479"/>
                  </a:lnTo>
                  <a:lnTo>
                    <a:pt x="297942" y="286"/>
                  </a:lnTo>
                  <a:lnTo>
                    <a:pt x="270224" y="0"/>
                  </a:lnTo>
                  <a:lnTo>
                    <a:pt x="258223" y="26384"/>
                  </a:lnTo>
                  <a:lnTo>
                    <a:pt x="233076" y="70295"/>
                  </a:lnTo>
                  <a:lnTo>
                    <a:pt x="205073" y="87821"/>
                  </a:lnTo>
                  <a:lnTo>
                    <a:pt x="167259" y="107061"/>
                  </a:lnTo>
                  <a:lnTo>
                    <a:pt x="142970" y="135255"/>
                  </a:lnTo>
                  <a:lnTo>
                    <a:pt x="137826" y="157353"/>
                  </a:lnTo>
                  <a:lnTo>
                    <a:pt x="123444" y="193072"/>
                  </a:lnTo>
                  <a:lnTo>
                    <a:pt x="132874" y="244507"/>
                  </a:lnTo>
                  <a:lnTo>
                    <a:pt x="101346" y="278702"/>
                  </a:lnTo>
                  <a:lnTo>
                    <a:pt x="82486" y="289655"/>
                  </a:lnTo>
                  <a:lnTo>
                    <a:pt x="52673" y="317563"/>
                  </a:lnTo>
                  <a:lnTo>
                    <a:pt x="17526" y="322040"/>
                  </a:lnTo>
                  <a:lnTo>
                    <a:pt x="0" y="336423"/>
                  </a:lnTo>
                  <a:lnTo>
                    <a:pt x="48768" y="336423"/>
                  </a:lnTo>
                  <a:cubicBezTo>
                    <a:pt x="48768" y="336423"/>
                    <a:pt x="166688" y="336995"/>
                    <a:pt x="166688" y="336995"/>
                  </a:cubicBezTo>
                  <a:lnTo>
                    <a:pt x="166688" y="336995"/>
                  </a:lnTo>
                  <a:lnTo>
                    <a:pt x="48768" y="336613"/>
                  </a:lnTo>
                  <a:lnTo>
                    <a:pt x="0" y="336613"/>
                  </a:lnTo>
                  <a:cubicBezTo>
                    <a:pt x="0" y="336613"/>
                    <a:pt x="166878" y="337566"/>
                    <a:pt x="166878" y="337566"/>
                  </a:cubicBez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587AF57B-39E9-FF21-ADF9-3F800044D350}"/>
                </a:ext>
              </a:extLst>
            </p:cNvPr>
            <p:cNvSpPr/>
            <p:nvPr/>
          </p:nvSpPr>
          <p:spPr bwMode="auto">
            <a:xfrm>
              <a:off x="16098138" y="5524658"/>
              <a:ext cx="128872" cy="141446"/>
            </a:xfrm>
            <a:custGeom>
              <a:avLst/>
              <a:gdLst>
                <a:gd name="connsiteX0" fmla="*/ 0 w 128872"/>
                <a:gd name="connsiteY0" fmla="*/ 12001 h 141446"/>
                <a:gd name="connsiteX1" fmla="*/ 9049 w 128872"/>
                <a:gd name="connsiteY1" fmla="*/ 4858 h 141446"/>
                <a:gd name="connsiteX2" fmla="*/ 34100 w 128872"/>
                <a:gd name="connsiteY2" fmla="*/ 0 h 141446"/>
                <a:gd name="connsiteX3" fmla="*/ 62008 w 128872"/>
                <a:gd name="connsiteY3" fmla="*/ 15049 h 141446"/>
                <a:gd name="connsiteX4" fmla="*/ 77534 w 128872"/>
                <a:gd name="connsiteY4" fmla="*/ 16954 h 141446"/>
                <a:gd name="connsiteX5" fmla="*/ 94679 w 128872"/>
                <a:gd name="connsiteY5" fmla="*/ 29718 h 141446"/>
                <a:gd name="connsiteX6" fmla="*/ 92011 w 128872"/>
                <a:gd name="connsiteY6" fmla="*/ 46006 h 141446"/>
                <a:gd name="connsiteX7" fmla="*/ 105727 w 128872"/>
                <a:gd name="connsiteY7" fmla="*/ 53721 h 141446"/>
                <a:gd name="connsiteX8" fmla="*/ 111157 w 128872"/>
                <a:gd name="connsiteY8" fmla="*/ 73628 h 141446"/>
                <a:gd name="connsiteX9" fmla="*/ 124396 w 128872"/>
                <a:gd name="connsiteY9" fmla="*/ 85725 h 141446"/>
                <a:gd name="connsiteX10" fmla="*/ 121825 w 128872"/>
                <a:gd name="connsiteY10" fmla="*/ 92773 h 141446"/>
                <a:gd name="connsiteX11" fmla="*/ 128873 w 128872"/>
                <a:gd name="connsiteY11" fmla="*/ 97631 h 141446"/>
                <a:gd name="connsiteX12" fmla="*/ 118872 w 128872"/>
                <a:gd name="connsiteY12" fmla="*/ 100965 h 141446"/>
                <a:gd name="connsiteX13" fmla="*/ 96488 w 128872"/>
                <a:gd name="connsiteY13" fmla="*/ 99727 h 141446"/>
                <a:gd name="connsiteX14" fmla="*/ 92869 w 128872"/>
                <a:gd name="connsiteY14" fmla="*/ 92964 h 141446"/>
                <a:gd name="connsiteX15" fmla="*/ 84963 w 128872"/>
                <a:gd name="connsiteY15" fmla="*/ 96869 h 141446"/>
                <a:gd name="connsiteX16" fmla="*/ 87630 w 128872"/>
                <a:gd name="connsiteY16" fmla="*/ 105251 h 141446"/>
                <a:gd name="connsiteX17" fmla="*/ 77248 w 128872"/>
                <a:gd name="connsiteY17" fmla="*/ 120301 h 141446"/>
                <a:gd name="connsiteX18" fmla="*/ 70675 w 128872"/>
                <a:gd name="connsiteY18" fmla="*/ 136303 h 141446"/>
                <a:gd name="connsiteX19" fmla="*/ 61246 w 128872"/>
                <a:gd name="connsiteY19" fmla="*/ 141446 h 141446"/>
                <a:gd name="connsiteX20" fmla="*/ 54387 w 128872"/>
                <a:gd name="connsiteY20" fmla="*/ 120015 h 141446"/>
                <a:gd name="connsiteX21" fmla="*/ 58388 w 128872"/>
                <a:gd name="connsiteY21" fmla="*/ 99917 h 141446"/>
                <a:gd name="connsiteX22" fmla="*/ 57150 w 128872"/>
                <a:gd name="connsiteY22" fmla="*/ 79153 h 141446"/>
                <a:gd name="connsiteX23" fmla="*/ 35337 w 128872"/>
                <a:gd name="connsiteY23" fmla="*/ 50863 h 141446"/>
                <a:gd name="connsiteX24" fmla="*/ 23336 w 128872"/>
                <a:gd name="connsiteY24" fmla="*/ 30671 h 141446"/>
                <a:gd name="connsiteX25" fmla="*/ 11620 w 128872"/>
                <a:gd name="connsiteY25" fmla="*/ 16383 h 141446"/>
                <a:gd name="connsiteX26" fmla="*/ 191 w 128872"/>
                <a:gd name="connsiteY26" fmla="*/ 11811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8872" h="141446" extrusionOk="0">
                  <a:moveTo>
                    <a:pt x="0" y="12001"/>
                  </a:moveTo>
                  <a:lnTo>
                    <a:pt x="9049" y="4858"/>
                  </a:lnTo>
                  <a:lnTo>
                    <a:pt x="34100" y="0"/>
                  </a:lnTo>
                  <a:lnTo>
                    <a:pt x="62008" y="15049"/>
                  </a:lnTo>
                  <a:lnTo>
                    <a:pt x="77534" y="16954"/>
                  </a:lnTo>
                  <a:lnTo>
                    <a:pt x="94679" y="29718"/>
                  </a:lnTo>
                  <a:lnTo>
                    <a:pt x="92011" y="46006"/>
                  </a:lnTo>
                  <a:lnTo>
                    <a:pt x="105727" y="53721"/>
                  </a:lnTo>
                  <a:lnTo>
                    <a:pt x="111157" y="73628"/>
                  </a:lnTo>
                  <a:lnTo>
                    <a:pt x="124396" y="85725"/>
                  </a:lnTo>
                  <a:lnTo>
                    <a:pt x="121825" y="92773"/>
                  </a:lnTo>
                  <a:lnTo>
                    <a:pt x="128873" y="97631"/>
                  </a:lnTo>
                  <a:lnTo>
                    <a:pt x="118872" y="100965"/>
                  </a:lnTo>
                  <a:lnTo>
                    <a:pt x="96488" y="99727"/>
                  </a:lnTo>
                  <a:lnTo>
                    <a:pt x="92869" y="92964"/>
                  </a:lnTo>
                  <a:lnTo>
                    <a:pt x="84963" y="96869"/>
                  </a:lnTo>
                  <a:lnTo>
                    <a:pt x="87630" y="105251"/>
                  </a:lnTo>
                  <a:lnTo>
                    <a:pt x="77248" y="120301"/>
                  </a:lnTo>
                  <a:lnTo>
                    <a:pt x="70675" y="136303"/>
                  </a:lnTo>
                  <a:lnTo>
                    <a:pt x="61246" y="141446"/>
                  </a:lnTo>
                  <a:lnTo>
                    <a:pt x="54387" y="120015"/>
                  </a:lnTo>
                  <a:lnTo>
                    <a:pt x="58388" y="99917"/>
                  </a:lnTo>
                  <a:lnTo>
                    <a:pt x="57150" y="79153"/>
                  </a:lnTo>
                  <a:lnTo>
                    <a:pt x="35337" y="50863"/>
                  </a:lnTo>
                  <a:lnTo>
                    <a:pt x="23336" y="30671"/>
                  </a:lnTo>
                  <a:lnTo>
                    <a:pt x="11620" y="16383"/>
                  </a:lnTo>
                  <a:lnTo>
                    <a:pt x="191" y="1181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756F30E0-7EB8-B67A-A9EE-8CC798B23270}"/>
                </a:ext>
              </a:extLst>
            </p:cNvPr>
            <p:cNvSpPr/>
            <p:nvPr/>
          </p:nvSpPr>
          <p:spPr bwMode="auto">
            <a:xfrm>
              <a:off x="15789528" y="5757067"/>
              <a:ext cx="71437" cy="74961"/>
            </a:xfrm>
            <a:custGeom>
              <a:avLst/>
              <a:gdLst>
                <a:gd name="connsiteX0" fmla="*/ 51054 w 71437"/>
                <a:gd name="connsiteY0" fmla="*/ 46863 h 74961"/>
                <a:gd name="connsiteX1" fmla="*/ 48768 w 71437"/>
                <a:gd name="connsiteY1" fmla="*/ 38195 h 74961"/>
                <a:gd name="connsiteX2" fmla="*/ 32290 w 71437"/>
                <a:gd name="connsiteY2" fmla="*/ 60674 h 74961"/>
                <a:gd name="connsiteX3" fmla="*/ 34862 w 71437"/>
                <a:gd name="connsiteY3" fmla="*/ 74962 h 74961"/>
                <a:gd name="connsiteX4" fmla="*/ 26956 w 71437"/>
                <a:gd name="connsiteY4" fmla="*/ 71438 h 74961"/>
                <a:gd name="connsiteX5" fmla="*/ 16479 w 71437"/>
                <a:gd name="connsiteY5" fmla="*/ 56579 h 74961"/>
                <a:gd name="connsiteX6" fmla="*/ 0 w 71437"/>
                <a:gd name="connsiteY6" fmla="*/ 47720 h 74961"/>
                <a:gd name="connsiteX7" fmla="*/ 4191 w 71437"/>
                <a:gd name="connsiteY7" fmla="*/ 40005 h 74961"/>
                <a:gd name="connsiteX8" fmla="*/ 9716 w 71437"/>
                <a:gd name="connsiteY8" fmla="*/ 14764 h 74961"/>
                <a:gd name="connsiteX9" fmla="*/ 22003 w 71437"/>
                <a:gd name="connsiteY9" fmla="*/ 4286 h 74961"/>
                <a:gd name="connsiteX10" fmla="*/ 29146 w 71437"/>
                <a:gd name="connsiteY10" fmla="*/ 0 h 74961"/>
                <a:gd name="connsiteX11" fmla="*/ 39148 w 71437"/>
                <a:gd name="connsiteY11" fmla="*/ 7811 h 74961"/>
                <a:gd name="connsiteX12" fmla="*/ 44672 w 71437"/>
                <a:gd name="connsiteY12" fmla="*/ 14288 h 74961"/>
                <a:gd name="connsiteX13" fmla="*/ 57055 w 71437"/>
                <a:gd name="connsiteY13" fmla="*/ 19145 h 74961"/>
                <a:gd name="connsiteX14" fmla="*/ 71438 w 71437"/>
                <a:gd name="connsiteY14" fmla="*/ 28575 h 74961"/>
                <a:gd name="connsiteX15" fmla="*/ 68295 w 71437"/>
                <a:gd name="connsiteY15" fmla="*/ 32576 h 74961"/>
                <a:gd name="connsiteX16" fmla="*/ 61246 w 71437"/>
                <a:gd name="connsiteY16" fmla="*/ 42672 h 74961"/>
                <a:gd name="connsiteX17" fmla="*/ 51054 w 71437"/>
                <a:gd name="connsiteY17" fmla="*/ 46672 h 7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1437" h="74961" extrusionOk="0">
                  <a:moveTo>
                    <a:pt x="51054" y="46863"/>
                  </a:moveTo>
                  <a:lnTo>
                    <a:pt x="48768" y="38195"/>
                  </a:lnTo>
                  <a:lnTo>
                    <a:pt x="32290" y="60674"/>
                  </a:lnTo>
                  <a:lnTo>
                    <a:pt x="34862" y="74962"/>
                  </a:lnTo>
                  <a:lnTo>
                    <a:pt x="26956" y="71438"/>
                  </a:lnTo>
                  <a:lnTo>
                    <a:pt x="16479" y="56579"/>
                  </a:lnTo>
                  <a:lnTo>
                    <a:pt x="0" y="47720"/>
                  </a:lnTo>
                  <a:lnTo>
                    <a:pt x="4191" y="40005"/>
                  </a:lnTo>
                  <a:lnTo>
                    <a:pt x="9716" y="14764"/>
                  </a:lnTo>
                  <a:lnTo>
                    <a:pt x="22003" y="4286"/>
                  </a:lnTo>
                  <a:lnTo>
                    <a:pt x="29146" y="0"/>
                  </a:lnTo>
                  <a:lnTo>
                    <a:pt x="39148" y="7811"/>
                  </a:lnTo>
                  <a:lnTo>
                    <a:pt x="44672" y="14288"/>
                  </a:lnTo>
                  <a:lnTo>
                    <a:pt x="57055" y="19145"/>
                  </a:lnTo>
                  <a:lnTo>
                    <a:pt x="71438" y="28575"/>
                  </a:lnTo>
                  <a:lnTo>
                    <a:pt x="68295" y="32576"/>
                  </a:lnTo>
                  <a:lnTo>
                    <a:pt x="61246" y="42672"/>
                  </a:lnTo>
                  <a:lnTo>
                    <a:pt x="51054" y="4667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20F097EB-C5A4-F325-162E-2AFFBBD8D9FE}"/>
                </a:ext>
              </a:extLst>
            </p:cNvPr>
            <p:cNvSpPr/>
            <p:nvPr/>
          </p:nvSpPr>
          <p:spPr bwMode="auto">
            <a:xfrm>
              <a:off x="16726503" y="7957057"/>
              <a:ext cx="272891" cy="528447"/>
            </a:xfrm>
            <a:custGeom>
              <a:avLst/>
              <a:gdLst>
                <a:gd name="connsiteX0" fmla="*/ 237649 w 272891"/>
                <a:gd name="connsiteY0" fmla="*/ 16669 h 528447"/>
                <a:gd name="connsiteX1" fmla="*/ 247650 w 272891"/>
                <a:gd name="connsiteY1" fmla="*/ 32861 h 528447"/>
                <a:gd name="connsiteX2" fmla="*/ 256985 w 272891"/>
                <a:gd name="connsiteY2" fmla="*/ 58007 h 528447"/>
                <a:gd name="connsiteX3" fmla="*/ 263176 w 272891"/>
                <a:gd name="connsiteY3" fmla="*/ 104108 h 528447"/>
                <a:gd name="connsiteX4" fmla="*/ 272891 w 272891"/>
                <a:gd name="connsiteY4" fmla="*/ 122206 h 528447"/>
                <a:gd name="connsiteX5" fmla="*/ 269081 w 272891"/>
                <a:gd name="connsiteY5" fmla="*/ 140494 h 528447"/>
                <a:gd name="connsiteX6" fmla="*/ 262509 w 272891"/>
                <a:gd name="connsiteY6" fmla="*/ 151924 h 528447"/>
                <a:gd name="connsiteX7" fmla="*/ 249555 w 272891"/>
                <a:gd name="connsiteY7" fmla="*/ 129254 h 528447"/>
                <a:gd name="connsiteX8" fmla="*/ 242507 w 272891"/>
                <a:gd name="connsiteY8" fmla="*/ 140684 h 528447"/>
                <a:gd name="connsiteX9" fmla="*/ 249650 w 272891"/>
                <a:gd name="connsiteY9" fmla="*/ 169068 h 528447"/>
                <a:gd name="connsiteX10" fmla="*/ 246317 w 272891"/>
                <a:gd name="connsiteY10" fmla="*/ 185547 h 528447"/>
                <a:gd name="connsiteX11" fmla="*/ 235934 w 272891"/>
                <a:gd name="connsiteY11" fmla="*/ 194405 h 528447"/>
                <a:gd name="connsiteX12" fmla="*/ 233553 w 272891"/>
                <a:gd name="connsiteY12" fmla="*/ 227267 h 528447"/>
                <a:gd name="connsiteX13" fmla="*/ 218694 w 272891"/>
                <a:gd name="connsiteY13" fmla="*/ 272415 h 528447"/>
                <a:gd name="connsiteX14" fmla="*/ 200120 w 272891"/>
                <a:gd name="connsiteY14" fmla="*/ 326326 h 528447"/>
                <a:gd name="connsiteX15" fmla="*/ 176689 w 272891"/>
                <a:gd name="connsiteY15" fmla="*/ 400812 h 528447"/>
                <a:gd name="connsiteX16" fmla="*/ 162306 w 272891"/>
                <a:gd name="connsiteY16" fmla="*/ 455771 h 528447"/>
                <a:gd name="connsiteX17" fmla="*/ 145161 w 272891"/>
                <a:gd name="connsiteY17" fmla="*/ 501967 h 528447"/>
                <a:gd name="connsiteX18" fmla="*/ 114491 w 272891"/>
                <a:gd name="connsiteY18" fmla="*/ 511492 h 528447"/>
                <a:gd name="connsiteX19" fmla="*/ 81439 w 272891"/>
                <a:gd name="connsiteY19" fmla="*/ 528447 h 528447"/>
                <a:gd name="connsiteX20" fmla="*/ 59722 w 272891"/>
                <a:gd name="connsiteY20" fmla="*/ 518160 h 528447"/>
                <a:gd name="connsiteX21" fmla="*/ 29718 w 272891"/>
                <a:gd name="connsiteY21" fmla="*/ 503872 h 528447"/>
                <a:gd name="connsiteX22" fmla="*/ 19336 w 272891"/>
                <a:gd name="connsiteY22" fmla="*/ 482727 h 528447"/>
                <a:gd name="connsiteX23" fmla="*/ 16764 w 272891"/>
                <a:gd name="connsiteY23" fmla="*/ 447389 h 528447"/>
                <a:gd name="connsiteX24" fmla="*/ 3524 w 272891"/>
                <a:gd name="connsiteY24" fmla="*/ 415766 h 528447"/>
                <a:gd name="connsiteX25" fmla="*/ 0 w 272891"/>
                <a:gd name="connsiteY25" fmla="*/ 387477 h 528447"/>
                <a:gd name="connsiteX26" fmla="*/ 6763 w 272891"/>
                <a:gd name="connsiteY26" fmla="*/ 359092 h 528447"/>
                <a:gd name="connsiteX27" fmla="*/ 24099 w 272891"/>
                <a:gd name="connsiteY27" fmla="*/ 352235 h 528447"/>
                <a:gd name="connsiteX28" fmla="*/ 24099 w 272891"/>
                <a:gd name="connsiteY28" fmla="*/ 339281 h 528447"/>
                <a:gd name="connsiteX29" fmla="*/ 42291 w 272891"/>
                <a:gd name="connsiteY29" fmla="*/ 309467 h 528447"/>
                <a:gd name="connsiteX30" fmla="*/ 45625 w 272891"/>
                <a:gd name="connsiteY30" fmla="*/ 284702 h 528447"/>
                <a:gd name="connsiteX31" fmla="*/ 36862 w 272891"/>
                <a:gd name="connsiteY31" fmla="*/ 266224 h 528447"/>
                <a:gd name="connsiteX32" fmla="*/ 29718 w 272891"/>
                <a:gd name="connsiteY32" fmla="*/ 241840 h 528447"/>
                <a:gd name="connsiteX33" fmla="*/ 26765 w 272891"/>
                <a:gd name="connsiteY33" fmla="*/ 206026 h 528447"/>
                <a:gd name="connsiteX34" fmla="*/ 40005 w 272891"/>
                <a:gd name="connsiteY34" fmla="*/ 184500 h 528447"/>
                <a:gd name="connsiteX35" fmla="*/ 44958 w 272891"/>
                <a:gd name="connsiteY35" fmla="*/ 160020 h 528447"/>
                <a:gd name="connsiteX36" fmla="*/ 63818 w 272891"/>
                <a:gd name="connsiteY36" fmla="*/ 158687 h 528447"/>
                <a:gd name="connsiteX37" fmla="*/ 84963 w 272891"/>
                <a:gd name="connsiteY37" fmla="*/ 150781 h 528447"/>
                <a:gd name="connsiteX38" fmla="*/ 98870 w 272891"/>
                <a:gd name="connsiteY38" fmla="*/ 143923 h 528447"/>
                <a:gd name="connsiteX39" fmla="*/ 115538 w 272891"/>
                <a:gd name="connsiteY39" fmla="*/ 143351 h 528447"/>
                <a:gd name="connsiteX40" fmla="*/ 136970 w 272891"/>
                <a:gd name="connsiteY40" fmla="*/ 121348 h 528447"/>
                <a:gd name="connsiteX41" fmla="*/ 168116 w 272891"/>
                <a:gd name="connsiteY41" fmla="*/ 97631 h 528447"/>
                <a:gd name="connsiteX42" fmla="*/ 179451 w 272891"/>
                <a:gd name="connsiteY42" fmla="*/ 78486 h 528447"/>
                <a:gd name="connsiteX43" fmla="*/ 174308 w 272891"/>
                <a:gd name="connsiteY43" fmla="*/ 62008 h 528447"/>
                <a:gd name="connsiteX44" fmla="*/ 190310 w 272891"/>
                <a:gd name="connsiteY44" fmla="*/ 66675 h 528447"/>
                <a:gd name="connsiteX45" fmla="*/ 211170 w 272891"/>
                <a:gd name="connsiteY45" fmla="*/ 40005 h 528447"/>
                <a:gd name="connsiteX46" fmla="*/ 211836 w 272891"/>
                <a:gd name="connsiteY46" fmla="*/ 17145 h 528447"/>
                <a:gd name="connsiteX47" fmla="*/ 224409 w 272891"/>
                <a:gd name="connsiteY47" fmla="*/ 0 h 528447"/>
                <a:gd name="connsiteX48" fmla="*/ 237649 w 272891"/>
                <a:gd name="connsiteY48" fmla="*/ 16478 h 528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2891" h="528447" extrusionOk="0">
                  <a:moveTo>
                    <a:pt x="237649" y="16669"/>
                  </a:moveTo>
                  <a:lnTo>
                    <a:pt x="247650" y="32861"/>
                  </a:lnTo>
                  <a:lnTo>
                    <a:pt x="256985" y="58007"/>
                  </a:lnTo>
                  <a:lnTo>
                    <a:pt x="263176" y="104108"/>
                  </a:lnTo>
                  <a:lnTo>
                    <a:pt x="272891" y="122206"/>
                  </a:lnTo>
                  <a:lnTo>
                    <a:pt x="269081" y="140494"/>
                  </a:lnTo>
                  <a:lnTo>
                    <a:pt x="262509" y="151924"/>
                  </a:lnTo>
                  <a:lnTo>
                    <a:pt x="249555" y="129254"/>
                  </a:lnTo>
                  <a:lnTo>
                    <a:pt x="242507" y="140684"/>
                  </a:lnTo>
                  <a:lnTo>
                    <a:pt x="249650" y="169068"/>
                  </a:lnTo>
                  <a:lnTo>
                    <a:pt x="246317" y="185547"/>
                  </a:lnTo>
                  <a:lnTo>
                    <a:pt x="235934" y="194405"/>
                  </a:lnTo>
                  <a:lnTo>
                    <a:pt x="233553" y="227267"/>
                  </a:lnTo>
                  <a:lnTo>
                    <a:pt x="218694" y="272415"/>
                  </a:lnTo>
                  <a:lnTo>
                    <a:pt x="200120" y="326326"/>
                  </a:lnTo>
                  <a:lnTo>
                    <a:pt x="176689" y="400812"/>
                  </a:lnTo>
                  <a:lnTo>
                    <a:pt x="162306" y="455771"/>
                  </a:lnTo>
                  <a:lnTo>
                    <a:pt x="145161" y="501967"/>
                  </a:lnTo>
                  <a:lnTo>
                    <a:pt x="114491" y="511492"/>
                  </a:lnTo>
                  <a:lnTo>
                    <a:pt x="81439" y="528447"/>
                  </a:lnTo>
                  <a:lnTo>
                    <a:pt x="59722" y="518160"/>
                  </a:lnTo>
                  <a:lnTo>
                    <a:pt x="29718" y="503872"/>
                  </a:lnTo>
                  <a:lnTo>
                    <a:pt x="19336" y="482727"/>
                  </a:lnTo>
                  <a:lnTo>
                    <a:pt x="16764" y="447389"/>
                  </a:lnTo>
                  <a:lnTo>
                    <a:pt x="3524" y="415766"/>
                  </a:lnTo>
                  <a:lnTo>
                    <a:pt x="0" y="387477"/>
                  </a:lnTo>
                  <a:lnTo>
                    <a:pt x="6763" y="359092"/>
                  </a:lnTo>
                  <a:lnTo>
                    <a:pt x="24099" y="352235"/>
                  </a:lnTo>
                  <a:lnTo>
                    <a:pt x="24099" y="339281"/>
                  </a:lnTo>
                  <a:cubicBezTo>
                    <a:pt x="24099" y="339281"/>
                    <a:pt x="42291" y="309467"/>
                    <a:pt x="42291" y="309467"/>
                  </a:cubicBezTo>
                  <a:lnTo>
                    <a:pt x="45625" y="284702"/>
                  </a:lnTo>
                  <a:lnTo>
                    <a:pt x="36862" y="266224"/>
                  </a:lnTo>
                  <a:lnTo>
                    <a:pt x="29718" y="241840"/>
                  </a:lnTo>
                  <a:lnTo>
                    <a:pt x="26765" y="206026"/>
                  </a:lnTo>
                  <a:lnTo>
                    <a:pt x="40005" y="184500"/>
                  </a:lnTo>
                  <a:lnTo>
                    <a:pt x="44958" y="160020"/>
                  </a:lnTo>
                  <a:lnTo>
                    <a:pt x="63818" y="158687"/>
                  </a:lnTo>
                  <a:lnTo>
                    <a:pt x="84963" y="150781"/>
                  </a:lnTo>
                  <a:lnTo>
                    <a:pt x="98870" y="143923"/>
                  </a:lnTo>
                  <a:lnTo>
                    <a:pt x="115538" y="143351"/>
                  </a:lnTo>
                  <a:lnTo>
                    <a:pt x="136970" y="121348"/>
                  </a:lnTo>
                  <a:lnTo>
                    <a:pt x="168116" y="97631"/>
                  </a:lnTo>
                  <a:lnTo>
                    <a:pt x="179451" y="78486"/>
                  </a:lnTo>
                  <a:lnTo>
                    <a:pt x="174308" y="62008"/>
                  </a:lnTo>
                  <a:lnTo>
                    <a:pt x="190310" y="66675"/>
                  </a:lnTo>
                  <a:lnTo>
                    <a:pt x="211170" y="40005"/>
                  </a:lnTo>
                  <a:lnTo>
                    <a:pt x="211836" y="17145"/>
                  </a:lnTo>
                  <a:lnTo>
                    <a:pt x="224409" y="0"/>
                  </a:lnTo>
                  <a:lnTo>
                    <a:pt x="237649" y="1647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C9DFFA7A-6F25-ADA6-C788-1F2AC1D0250A}"/>
                </a:ext>
              </a:extLst>
            </p:cNvPr>
            <p:cNvSpPr/>
            <p:nvPr/>
          </p:nvSpPr>
          <p:spPr bwMode="auto">
            <a:xfrm>
              <a:off x="15865443" y="5812122"/>
              <a:ext cx="94011" cy="66389"/>
            </a:xfrm>
            <a:custGeom>
              <a:avLst/>
              <a:gdLst>
                <a:gd name="connsiteX0" fmla="*/ 4858 w 94011"/>
                <a:gd name="connsiteY0" fmla="*/ 21050 h 66389"/>
                <a:gd name="connsiteX1" fmla="*/ 9715 w 94011"/>
                <a:gd name="connsiteY1" fmla="*/ 21431 h 66389"/>
                <a:gd name="connsiteX2" fmla="*/ 11430 w 94011"/>
                <a:gd name="connsiteY2" fmla="*/ 12097 h 66389"/>
                <a:gd name="connsiteX3" fmla="*/ 33623 w 94011"/>
                <a:gd name="connsiteY3" fmla="*/ 4953 h 66389"/>
                <a:gd name="connsiteX4" fmla="*/ 42100 w 94011"/>
                <a:gd name="connsiteY4" fmla="*/ 3334 h 66389"/>
                <a:gd name="connsiteX5" fmla="*/ 55054 w 94011"/>
                <a:gd name="connsiteY5" fmla="*/ 667 h 66389"/>
                <a:gd name="connsiteX6" fmla="*/ 72390 w 94011"/>
                <a:gd name="connsiteY6" fmla="*/ 0 h 66389"/>
                <a:gd name="connsiteX7" fmla="*/ 91344 w 94011"/>
                <a:gd name="connsiteY7" fmla="*/ 14573 h 66389"/>
                <a:gd name="connsiteX8" fmla="*/ 94012 w 94011"/>
                <a:gd name="connsiteY8" fmla="*/ 44387 h 66389"/>
                <a:gd name="connsiteX9" fmla="*/ 86773 w 94011"/>
                <a:gd name="connsiteY9" fmla="*/ 45720 h 66389"/>
                <a:gd name="connsiteX10" fmla="*/ 80581 w 94011"/>
                <a:gd name="connsiteY10" fmla="*/ 53626 h 66389"/>
                <a:gd name="connsiteX11" fmla="*/ 60103 w 94011"/>
                <a:gd name="connsiteY11" fmla="*/ 52673 h 66389"/>
                <a:gd name="connsiteX12" fmla="*/ 45720 w 94011"/>
                <a:gd name="connsiteY12" fmla="*/ 62484 h 66389"/>
                <a:gd name="connsiteX13" fmla="*/ 21050 w 94011"/>
                <a:gd name="connsiteY13" fmla="*/ 66389 h 66389"/>
                <a:gd name="connsiteX14" fmla="*/ 5429 w 94011"/>
                <a:gd name="connsiteY14" fmla="*/ 55436 h 66389"/>
                <a:gd name="connsiteX15" fmla="*/ 0 w 94011"/>
                <a:gd name="connsiteY15" fmla="*/ 36290 h 66389"/>
                <a:gd name="connsiteX16" fmla="*/ 4667 w 94011"/>
                <a:gd name="connsiteY16" fmla="*/ 20955 h 6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4011" h="66389" extrusionOk="0">
                  <a:moveTo>
                    <a:pt x="4858" y="21050"/>
                  </a:moveTo>
                  <a:lnTo>
                    <a:pt x="9715" y="21431"/>
                  </a:lnTo>
                  <a:lnTo>
                    <a:pt x="11430" y="12097"/>
                  </a:lnTo>
                  <a:lnTo>
                    <a:pt x="33623" y="4953"/>
                  </a:lnTo>
                  <a:lnTo>
                    <a:pt x="42100" y="3334"/>
                  </a:lnTo>
                  <a:lnTo>
                    <a:pt x="55054" y="667"/>
                  </a:lnTo>
                  <a:lnTo>
                    <a:pt x="72390" y="0"/>
                  </a:lnTo>
                  <a:lnTo>
                    <a:pt x="91344" y="14573"/>
                  </a:lnTo>
                  <a:lnTo>
                    <a:pt x="94012" y="44387"/>
                  </a:lnTo>
                  <a:lnTo>
                    <a:pt x="86773" y="45720"/>
                  </a:lnTo>
                  <a:lnTo>
                    <a:pt x="80581" y="53626"/>
                  </a:lnTo>
                  <a:lnTo>
                    <a:pt x="60103" y="52673"/>
                  </a:lnTo>
                  <a:lnTo>
                    <a:pt x="45720" y="62484"/>
                  </a:lnTo>
                  <a:lnTo>
                    <a:pt x="21050" y="66389"/>
                  </a:lnTo>
                  <a:lnTo>
                    <a:pt x="5429" y="55436"/>
                  </a:lnTo>
                  <a:lnTo>
                    <a:pt x="0" y="36290"/>
                  </a:lnTo>
                  <a:lnTo>
                    <a:pt x="4667" y="2095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09172F9D-0101-04A9-C73F-CA075673168D}"/>
                </a:ext>
              </a:extLst>
            </p:cNvPr>
            <p:cNvSpPr/>
            <p:nvPr/>
          </p:nvSpPr>
          <p:spPr bwMode="auto">
            <a:xfrm>
              <a:off x="14632812" y="6546404"/>
              <a:ext cx="621030" cy="576738"/>
            </a:xfrm>
            <a:custGeom>
              <a:avLst/>
              <a:gdLst>
                <a:gd name="connsiteX0" fmla="*/ 95 w 621030"/>
                <a:gd name="connsiteY0" fmla="*/ 404527 h 576738"/>
                <a:gd name="connsiteX1" fmla="*/ 12764 w 621030"/>
                <a:gd name="connsiteY1" fmla="*/ 397669 h 576738"/>
                <a:gd name="connsiteX2" fmla="*/ 19050 w 621030"/>
                <a:gd name="connsiteY2" fmla="*/ 374999 h 576738"/>
                <a:gd name="connsiteX3" fmla="*/ 31052 w 621030"/>
                <a:gd name="connsiteY3" fmla="*/ 374047 h 576738"/>
                <a:gd name="connsiteX4" fmla="*/ 57436 w 621030"/>
                <a:gd name="connsiteY4" fmla="*/ 384715 h 576738"/>
                <a:gd name="connsiteX5" fmla="*/ 78677 w 621030"/>
                <a:gd name="connsiteY5" fmla="*/ 377190 h 576738"/>
                <a:gd name="connsiteX6" fmla="*/ 93250 w 621030"/>
                <a:gd name="connsiteY6" fmla="*/ 379762 h 576738"/>
                <a:gd name="connsiteX7" fmla="*/ 99060 w 621030"/>
                <a:gd name="connsiteY7" fmla="*/ 371285 h 576738"/>
                <a:gd name="connsiteX8" fmla="*/ 250603 w 621030"/>
                <a:gd name="connsiteY8" fmla="*/ 370713 h 576738"/>
                <a:gd name="connsiteX9" fmla="*/ 258985 w 621030"/>
                <a:gd name="connsiteY9" fmla="*/ 343662 h 576738"/>
                <a:gd name="connsiteX10" fmla="*/ 252413 w 621030"/>
                <a:gd name="connsiteY10" fmla="*/ 338995 h 576738"/>
                <a:gd name="connsiteX11" fmla="*/ 234220 w 621030"/>
                <a:gd name="connsiteY11" fmla="*/ 171355 h 576738"/>
                <a:gd name="connsiteX12" fmla="*/ 216027 w 621030"/>
                <a:gd name="connsiteY12" fmla="*/ 667 h 576738"/>
                <a:gd name="connsiteX13" fmla="*/ 273844 w 621030"/>
                <a:gd name="connsiteY13" fmla="*/ 0 h 576738"/>
                <a:gd name="connsiteX14" fmla="*/ 401288 w 621030"/>
                <a:gd name="connsiteY14" fmla="*/ 86773 h 576738"/>
                <a:gd name="connsiteX15" fmla="*/ 528733 w 621030"/>
                <a:gd name="connsiteY15" fmla="*/ 172593 h 576738"/>
                <a:gd name="connsiteX16" fmla="*/ 537591 w 621030"/>
                <a:gd name="connsiteY16" fmla="*/ 190881 h 576738"/>
                <a:gd name="connsiteX17" fmla="*/ 561213 w 621030"/>
                <a:gd name="connsiteY17" fmla="*/ 202025 h 576738"/>
                <a:gd name="connsiteX18" fmla="*/ 578739 w 621030"/>
                <a:gd name="connsiteY18" fmla="*/ 208312 h 576738"/>
                <a:gd name="connsiteX19" fmla="*/ 579120 w 621030"/>
                <a:gd name="connsiteY19" fmla="*/ 233077 h 576738"/>
                <a:gd name="connsiteX20" fmla="*/ 621030 w 621030"/>
                <a:gd name="connsiteY20" fmla="*/ 229267 h 576738"/>
                <a:gd name="connsiteX21" fmla="*/ 621030 w 621030"/>
                <a:gd name="connsiteY21" fmla="*/ 318421 h 576738"/>
                <a:gd name="connsiteX22" fmla="*/ 600456 w 621030"/>
                <a:gd name="connsiteY22" fmla="*/ 344138 h 576738"/>
                <a:gd name="connsiteX23" fmla="*/ 597218 w 621030"/>
                <a:gd name="connsiteY23" fmla="*/ 367951 h 576738"/>
                <a:gd name="connsiteX24" fmla="*/ 563689 w 621030"/>
                <a:gd name="connsiteY24" fmla="*/ 373856 h 576738"/>
                <a:gd name="connsiteX25" fmla="*/ 512255 w 621030"/>
                <a:gd name="connsiteY25" fmla="*/ 377190 h 576738"/>
                <a:gd name="connsiteX26" fmla="*/ 498253 w 621030"/>
                <a:gd name="connsiteY26" fmla="*/ 390906 h 576738"/>
                <a:gd name="connsiteX27" fmla="*/ 473964 w 621030"/>
                <a:gd name="connsiteY27" fmla="*/ 392239 h 576738"/>
                <a:gd name="connsiteX28" fmla="*/ 449866 w 621030"/>
                <a:gd name="connsiteY28" fmla="*/ 392239 h 576738"/>
                <a:gd name="connsiteX29" fmla="*/ 440436 w 621030"/>
                <a:gd name="connsiteY29" fmla="*/ 385096 h 576738"/>
                <a:gd name="connsiteX30" fmla="*/ 419576 w 621030"/>
                <a:gd name="connsiteY30" fmla="*/ 390620 h 576738"/>
                <a:gd name="connsiteX31" fmla="*/ 384239 w 621030"/>
                <a:gd name="connsiteY31" fmla="*/ 406527 h 576738"/>
                <a:gd name="connsiteX32" fmla="*/ 377095 w 621030"/>
                <a:gd name="connsiteY32" fmla="*/ 418529 h 576738"/>
                <a:gd name="connsiteX33" fmla="*/ 347758 w 621030"/>
                <a:gd name="connsiteY33" fmla="*/ 435673 h 576738"/>
                <a:gd name="connsiteX34" fmla="*/ 342615 w 621030"/>
                <a:gd name="connsiteY34" fmla="*/ 445484 h 576738"/>
                <a:gd name="connsiteX35" fmla="*/ 326898 w 621030"/>
                <a:gd name="connsiteY35" fmla="*/ 453200 h 576738"/>
                <a:gd name="connsiteX36" fmla="*/ 308610 w 621030"/>
                <a:gd name="connsiteY36" fmla="*/ 448246 h 576738"/>
                <a:gd name="connsiteX37" fmla="*/ 298228 w 621030"/>
                <a:gd name="connsiteY37" fmla="*/ 457581 h 576738"/>
                <a:gd name="connsiteX38" fmla="*/ 292704 w 621030"/>
                <a:gd name="connsiteY38" fmla="*/ 483680 h 576738"/>
                <a:gd name="connsiteX39" fmla="*/ 262700 w 621030"/>
                <a:gd name="connsiteY39" fmla="*/ 515207 h 576738"/>
                <a:gd name="connsiteX40" fmla="*/ 263652 w 621030"/>
                <a:gd name="connsiteY40" fmla="*/ 528161 h 576738"/>
                <a:gd name="connsiteX41" fmla="*/ 253270 w 621030"/>
                <a:gd name="connsiteY41" fmla="*/ 544354 h 576738"/>
                <a:gd name="connsiteX42" fmla="*/ 255842 w 621030"/>
                <a:gd name="connsiteY42" fmla="*/ 566356 h 576738"/>
                <a:gd name="connsiteX43" fmla="*/ 240221 w 621030"/>
                <a:gd name="connsiteY43" fmla="*/ 571976 h 576738"/>
                <a:gd name="connsiteX44" fmla="*/ 231457 w 621030"/>
                <a:gd name="connsiteY44" fmla="*/ 576739 h 576738"/>
                <a:gd name="connsiteX45" fmla="*/ 225552 w 621030"/>
                <a:gd name="connsiteY45" fmla="*/ 560546 h 576738"/>
                <a:gd name="connsiteX46" fmla="*/ 214599 w 621030"/>
                <a:gd name="connsiteY46" fmla="*/ 564833 h 576738"/>
                <a:gd name="connsiteX47" fmla="*/ 208122 w 621030"/>
                <a:gd name="connsiteY47" fmla="*/ 564071 h 576738"/>
                <a:gd name="connsiteX48" fmla="*/ 201073 w 621030"/>
                <a:gd name="connsiteY48" fmla="*/ 575120 h 576738"/>
                <a:gd name="connsiteX49" fmla="*/ 171926 w 621030"/>
                <a:gd name="connsiteY49" fmla="*/ 574738 h 576738"/>
                <a:gd name="connsiteX50" fmla="*/ 161449 w 621030"/>
                <a:gd name="connsiteY50" fmla="*/ 569214 h 576738"/>
                <a:gd name="connsiteX51" fmla="*/ 156591 w 621030"/>
                <a:gd name="connsiteY51" fmla="*/ 572548 h 576738"/>
                <a:gd name="connsiteX52" fmla="*/ 144971 w 621030"/>
                <a:gd name="connsiteY52" fmla="*/ 561594 h 576738"/>
                <a:gd name="connsiteX53" fmla="*/ 146971 w 621030"/>
                <a:gd name="connsiteY53" fmla="*/ 550450 h 576738"/>
                <a:gd name="connsiteX54" fmla="*/ 142304 w 621030"/>
                <a:gd name="connsiteY54" fmla="*/ 545878 h 576738"/>
                <a:gd name="connsiteX55" fmla="*/ 134208 w 621030"/>
                <a:gd name="connsiteY55" fmla="*/ 549688 h 576738"/>
                <a:gd name="connsiteX56" fmla="*/ 135731 w 621030"/>
                <a:gd name="connsiteY56" fmla="*/ 537305 h 576738"/>
                <a:gd name="connsiteX57" fmla="*/ 143542 w 621030"/>
                <a:gd name="connsiteY57" fmla="*/ 527590 h 576738"/>
                <a:gd name="connsiteX58" fmla="*/ 128016 w 621030"/>
                <a:gd name="connsiteY58" fmla="*/ 511683 h 576738"/>
                <a:gd name="connsiteX59" fmla="*/ 123444 w 621030"/>
                <a:gd name="connsiteY59" fmla="*/ 501015 h 576738"/>
                <a:gd name="connsiteX60" fmla="*/ 115062 w 621030"/>
                <a:gd name="connsiteY60" fmla="*/ 492823 h 576738"/>
                <a:gd name="connsiteX61" fmla="*/ 107538 w 621030"/>
                <a:gd name="connsiteY61" fmla="*/ 491776 h 576738"/>
                <a:gd name="connsiteX62" fmla="*/ 98489 w 621030"/>
                <a:gd name="connsiteY62" fmla="*/ 497014 h 576738"/>
                <a:gd name="connsiteX63" fmla="*/ 86201 w 621030"/>
                <a:gd name="connsiteY63" fmla="*/ 502158 h 576738"/>
                <a:gd name="connsiteX64" fmla="*/ 75819 w 621030"/>
                <a:gd name="connsiteY64" fmla="*/ 510540 h 576738"/>
                <a:gd name="connsiteX65" fmla="*/ 59627 w 621030"/>
                <a:gd name="connsiteY65" fmla="*/ 507397 h 576738"/>
                <a:gd name="connsiteX66" fmla="*/ 49149 w 621030"/>
                <a:gd name="connsiteY66" fmla="*/ 497681 h 576738"/>
                <a:gd name="connsiteX67" fmla="*/ 42958 w 621030"/>
                <a:gd name="connsiteY67" fmla="*/ 496348 h 576738"/>
                <a:gd name="connsiteX68" fmla="*/ 33147 w 621030"/>
                <a:gd name="connsiteY68" fmla="*/ 501491 h 576738"/>
                <a:gd name="connsiteX69" fmla="*/ 27051 w 621030"/>
                <a:gd name="connsiteY69" fmla="*/ 501491 h 576738"/>
                <a:gd name="connsiteX70" fmla="*/ 24861 w 621030"/>
                <a:gd name="connsiteY70" fmla="*/ 487585 h 576738"/>
                <a:gd name="connsiteX71" fmla="*/ 26575 w 621030"/>
                <a:gd name="connsiteY71" fmla="*/ 475774 h 576738"/>
                <a:gd name="connsiteX72" fmla="*/ 23336 w 621030"/>
                <a:gd name="connsiteY72" fmla="*/ 461105 h 576738"/>
                <a:gd name="connsiteX73" fmla="*/ 9144 w 621030"/>
                <a:gd name="connsiteY73" fmla="*/ 450342 h 576738"/>
                <a:gd name="connsiteX74" fmla="*/ 1714 w 621030"/>
                <a:gd name="connsiteY74" fmla="*/ 428339 h 576738"/>
                <a:gd name="connsiteX75" fmla="*/ 0 w 621030"/>
                <a:gd name="connsiteY75" fmla="*/ 404527 h 576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621030" h="576738" extrusionOk="0">
                  <a:moveTo>
                    <a:pt x="95" y="404527"/>
                  </a:moveTo>
                  <a:lnTo>
                    <a:pt x="12764" y="397669"/>
                  </a:lnTo>
                  <a:lnTo>
                    <a:pt x="19050" y="374999"/>
                  </a:lnTo>
                  <a:lnTo>
                    <a:pt x="31052" y="374047"/>
                  </a:lnTo>
                  <a:lnTo>
                    <a:pt x="57436" y="384715"/>
                  </a:lnTo>
                  <a:lnTo>
                    <a:pt x="78677" y="377190"/>
                  </a:lnTo>
                  <a:lnTo>
                    <a:pt x="93250" y="379762"/>
                  </a:lnTo>
                  <a:lnTo>
                    <a:pt x="99060" y="371285"/>
                  </a:lnTo>
                  <a:lnTo>
                    <a:pt x="250603" y="370713"/>
                  </a:lnTo>
                  <a:lnTo>
                    <a:pt x="258985" y="343662"/>
                  </a:lnTo>
                  <a:lnTo>
                    <a:pt x="252413" y="338995"/>
                  </a:lnTo>
                  <a:lnTo>
                    <a:pt x="234220" y="171355"/>
                  </a:lnTo>
                  <a:lnTo>
                    <a:pt x="216027" y="667"/>
                  </a:lnTo>
                  <a:lnTo>
                    <a:pt x="273844" y="0"/>
                  </a:lnTo>
                  <a:lnTo>
                    <a:pt x="401288" y="86773"/>
                  </a:lnTo>
                  <a:lnTo>
                    <a:pt x="528733" y="172593"/>
                  </a:lnTo>
                  <a:lnTo>
                    <a:pt x="537591" y="190881"/>
                  </a:lnTo>
                  <a:lnTo>
                    <a:pt x="561213" y="202025"/>
                  </a:lnTo>
                  <a:lnTo>
                    <a:pt x="578739" y="208312"/>
                  </a:lnTo>
                  <a:lnTo>
                    <a:pt x="579120" y="233077"/>
                  </a:lnTo>
                  <a:lnTo>
                    <a:pt x="621030" y="229267"/>
                  </a:lnTo>
                  <a:lnTo>
                    <a:pt x="621030" y="318421"/>
                  </a:lnTo>
                  <a:cubicBezTo>
                    <a:pt x="621030" y="318421"/>
                    <a:pt x="600456" y="344138"/>
                    <a:pt x="600456" y="344138"/>
                  </a:cubicBezTo>
                  <a:lnTo>
                    <a:pt x="597218" y="367951"/>
                  </a:lnTo>
                  <a:lnTo>
                    <a:pt x="563689" y="373856"/>
                  </a:lnTo>
                  <a:lnTo>
                    <a:pt x="512255" y="377190"/>
                  </a:lnTo>
                  <a:lnTo>
                    <a:pt x="498253" y="390906"/>
                  </a:lnTo>
                  <a:lnTo>
                    <a:pt x="473964" y="392239"/>
                  </a:lnTo>
                  <a:lnTo>
                    <a:pt x="449866" y="392239"/>
                  </a:lnTo>
                  <a:cubicBezTo>
                    <a:pt x="449866" y="392239"/>
                    <a:pt x="440436" y="385096"/>
                    <a:pt x="440436" y="385096"/>
                  </a:cubicBezTo>
                  <a:lnTo>
                    <a:pt x="419576" y="390620"/>
                  </a:lnTo>
                  <a:lnTo>
                    <a:pt x="384239" y="406527"/>
                  </a:lnTo>
                  <a:lnTo>
                    <a:pt x="377095" y="418529"/>
                  </a:lnTo>
                  <a:lnTo>
                    <a:pt x="347758" y="435673"/>
                  </a:lnTo>
                  <a:lnTo>
                    <a:pt x="342615" y="445484"/>
                  </a:lnTo>
                  <a:lnTo>
                    <a:pt x="326898" y="453200"/>
                  </a:lnTo>
                  <a:lnTo>
                    <a:pt x="308610" y="448246"/>
                  </a:lnTo>
                  <a:lnTo>
                    <a:pt x="298228" y="457581"/>
                  </a:lnTo>
                  <a:lnTo>
                    <a:pt x="292704" y="483680"/>
                  </a:lnTo>
                  <a:lnTo>
                    <a:pt x="262700" y="515207"/>
                  </a:lnTo>
                  <a:lnTo>
                    <a:pt x="263652" y="528161"/>
                  </a:lnTo>
                  <a:lnTo>
                    <a:pt x="253270" y="544354"/>
                  </a:lnTo>
                  <a:lnTo>
                    <a:pt x="255842" y="566356"/>
                  </a:lnTo>
                  <a:lnTo>
                    <a:pt x="240221" y="571976"/>
                  </a:lnTo>
                  <a:lnTo>
                    <a:pt x="231457" y="576739"/>
                  </a:lnTo>
                  <a:lnTo>
                    <a:pt x="225552" y="560546"/>
                  </a:lnTo>
                  <a:lnTo>
                    <a:pt x="214599" y="564833"/>
                  </a:lnTo>
                  <a:lnTo>
                    <a:pt x="208122" y="564071"/>
                  </a:lnTo>
                  <a:lnTo>
                    <a:pt x="201073" y="575120"/>
                  </a:lnTo>
                  <a:lnTo>
                    <a:pt x="171926" y="574738"/>
                  </a:lnTo>
                  <a:lnTo>
                    <a:pt x="161449" y="569214"/>
                  </a:lnTo>
                  <a:lnTo>
                    <a:pt x="156591" y="572548"/>
                  </a:lnTo>
                  <a:lnTo>
                    <a:pt x="144971" y="561594"/>
                  </a:lnTo>
                  <a:lnTo>
                    <a:pt x="146971" y="550450"/>
                  </a:lnTo>
                  <a:lnTo>
                    <a:pt x="142304" y="545878"/>
                  </a:lnTo>
                  <a:lnTo>
                    <a:pt x="134208" y="549688"/>
                  </a:lnTo>
                  <a:lnTo>
                    <a:pt x="135731" y="537305"/>
                  </a:lnTo>
                  <a:lnTo>
                    <a:pt x="143542" y="527590"/>
                  </a:lnTo>
                  <a:lnTo>
                    <a:pt x="128016" y="511683"/>
                  </a:lnTo>
                  <a:lnTo>
                    <a:pt x="123444" y="501015"/>
                  </a:lnTo>
                  <a:lnTo>
                    <a:pt x="115062" y="492823"/>
                  </a:lnTo>
                  <a:lnTo>
                    <a:pt x="107538" y="491776"/>
                  </a:lnTo>
                  <a:lnTo>
                    <a:pt x="98489" y="497014"/>
                  </a:lnTo>
                  <a:lnTo>
                    <a:pt x="86201" y="502158"/>
                  </a:lnTo>
                  <a:lnTo>
                    <a:pt x="75819" y="510540"/>
                  </a:lnTo>
                  <a:lnTo>
                    <a:pt x="59627" y="507397"/>
                  </a:lnTo>
                  <a:lnTo>
                    <a:pt x="49149" y="497681"/>
                  </a:lnTo>
                  <a:lnTo>
                    <a:pt x="42958" y="496348"/>
                  </a:lnTo>
                  <a:lnTo>
                    <a:pt x="33147" y="501491"/>
                  </a:lnTo>
                  <a:lnTo>
                    <a:pt x="27051" y="501491"/>
                  </a:lnTo>
                  <a:cubicBezTo>
                    <a:pt x="27051" y="501491"/>
                    <a:pt x="24861" y="487585"/>
                    <a:pt x="24861" y="487585"/>
                  </a:cubicBezTo>
                  <a:lnTo>
                    <a:pt x="26575" y="475774"/>
                  </a:lnTo>
                  <a:lnTo>
                    <a:pt x="23336" y="461105"/>
                  </a:lnTo>
                  <a:lnTo>
                    <a:pt x="9144" y="450342"/>
                  </a:lnTo>
                  <a:lnTo>
                    <a:pt x="1714" y="428339"/>
                  </a:lnTo>
                  <a:lnTo>
                    <a:pt x="0" y="40452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461F9133-220B-3F01-2606-30ABAA057A06}"/>
                </a:ext>
              </a:extLst>
            </p:cNvPr>
            <p:cNvSpPr/>
            <p:nvPr/>
          </p:nvSpPr>
          <p:spPr bwMode="auto">
            <a:xfrm>
              <a:off x="18579496" y="6410578"/>
              <a:ext cx="335659" cy="718947"/>
            </a:xfrm>
            <a:custGeom>
              <a:avLst/>
              <a:gdLst>
                <a:gd name="connsiteX0" fmla="*/ 273272 w 335660"/>
                <a:gd name="connsiteY0" fmla="*/ 324898 h 718947"/>
                <a:gd name="connsiteX1" fmla="*/ 251174 w 335660"/>
                <a:gd name="connsiteY1" fmla="*/ 341757 h 718947"/>
                <a:gd name="connsiteX2" fmla="*/ 224504 w 335660"/>
                <a:gd name="connsiteY2" fmla="*/ 343662 h 718947"/>
                <a:gd name="connsiteX3" fmla="*/ 207264 w 335660"/>
                <a:gd name="connsiteY3" fmla="*/ 385667 h 718947"/>
                <a:gd name="connsiteX4" fmla="*/ 191357 w 335660"/>
                <a:gd name="connsiteY4" fmla="*/ 392716 h 718947"/>
                <a:gd name="connsiteX5" fmla="*/ 209645 w 335660"/>
                <a:gd name="connsiteY5" fmla="*/ 426816 h 718947"/>
                <a:gd name="connsiteX6" fmla="*/ 233649 w 335660"/>
                <a:gd name="connsiteY6" fmla="*/ 455009 h 718947"/>
                <a:gd name="connsiteX7" fmla="*/ 248984 w 335660"/>
                <a:gd name="connsiteY7" fmla="*/ 480441 h 718947"/>
                <a:gd name="connsiteX8" fmla="*/ 235267 w 335660"/>
                <a:gd name="connsiteY8" fmla="*/ 513969 h 718947"/>
                <a:gd name="connsiteX9" fmla="*/ 222218 w 335660"/>
                <a:gd name="connsiteY9" fmla="*/ 521018 h 718947"/>
                <a:gd name="connsiteX10" fmla="*/ 231267 w 335660"/>
                <a:gd name="connsiteY10" fmla="*/ 540258 h 718947"/>
                <a:gd name="connsiteX11" fmla="*/ 256412 w 335660"/>
                <a:gd name="connsiteY11" fmla="*/ 570738 h 718947"/>
                <a:gd name="connsiteX12" fmla="*/ 260699 w 335660"/>
                <a:gd name="connsiteY12" fmla="*/ 591979 h 718947"/>
                <a:gd name="connsiteX13" fmla="*/ 260032 w 335660"/>
                <a:gd name="connsiteY13" fmla="*/ 609791 h 718947"/>
                <a:gd name="connsiteX14" fmla="*/ 274891 w 335660"/>
                <a:gd name="connsiteY14" fmla="*/ 644557 h 718947"/>
                <a:gd name="connsiteX15" fmla="*/ 254126 w 335660"/>
                <a:gd name="connsiteY15" fmla="*/ 679990 h 718947"/>
                <a:gd name="connsiteX16" fmla="*/ 235839 w 335660"/>
                <a:gd name="connsiteY16" fmla="*/ 718947 h 718947"/>
                <a:gd name="connsiteX17" fmla="*/ 232220 w 335660"/>
                <a:gd name="connsiteY17" fmla="*/ 690753 h 718947"/>
                <a:gd name="connsiteX18" fmla="*/ 243840 w 335660"/>
                <a:gd name="connsiteY18" fmla="*/ 661607 h 718947"/>
                <a:gd name="connsiteX19" fmla="*/ 231172 w 335660"/>
                <a:gd name="connsiteY19" fmla="*/ 639128 h 718947"/>
                <a:gd name="connsiteX20" fmla="*/ 234315 w 335660"/>
                <a:gd name="connsiteY20" fmla="*/ 597599 h 718947"/>
                <a:gd name="connsiteX21" fmla="*/ 218980 w 335660"/>
                <a:gd name="connsiteY21" fmla="*/ 577787 h 718947"/>
                <a:gd name="connsiteX22" fmla="*/ 206692 w 335660"/>
                <a:gd name="connsiteY22" fmla="*/ 531971 h 718947"/>
                <a:gd name="connsiteX23" fmla="*/ 199834 w 335660"/>
                <a:gd name="connsiteY23" fmla="*/ 483299 h 718947"/>
                <a:gd name="connsiteX24" fmla="*/ 183547 w 335660"/>
                <a:gd name="connsiteY24" fmla="*/ 451485 h 718947"/>
                <a:gd name="connsiteX25" fmla="*/ 158591 w 335660"/>
                <a:gd name="connsiteY25" fmla="*/ 470726 h 718947"/>
                <a:gd name="connsiteX26" fmla="*/ 115634 w 335660"/>
                <a:gd name="connsiteY26" fmla="*/ 498062 h 718947"/>
                <a:gd name="connsiteX27" fmla="*/ 94487 w 335660"/>
                <a:gd name="connsiteY27" fmla="*/ 494729 h 718947"/>
                <a:gd name="connsiteX28" fmla="*/ 71056 w 335660"/>
                <a:gd name="connsiteY28" fmla="*/ 485870 h 718947"/>
                <a:gd name="connsiteX29" fmla="*/ 84105 w 335660"/>
                <a:gd name="connsiteY29" fmla="*/ 437864 h 718947"/>
                <a:gd name="connsiteX30" fmla="*/ 76295 w 335660"/>
                <a:gd name="connsiteY30" fmla="*/ 401669 h 718947"/>
                <a:gd name="connsiteX31" fmla="*/ 46673 w 335660"/>
                <a:gd name="connsiteY31" fmla="*/ 356902 h 718947"/>
                <a:gd name="connsiteX32" fmla="*/ 51245 w 335660"/>
                <a:gd name="connsiteY32" fmla="*/ 342710 h 718947"/>
                <a:gd name="connsiteX33" fmla="*/ 29146 w 335660"/>
                <a:gd name="connsiteY33" fmla="*/ 337757 h 718947"/>
                <a:gd name="connsiteX34" fmla="*/ 2381 w 335660"/>
                <a:gd name="connsiteY34" fmla="*/ 305943 h 718947"/>
                <a:gd name="connsiteX35" fmla="*/ 0 w 335660"/>
                <a:gd name="connsiteY35" fmla="*/ 274320 h 718947"/>
                <a:gd name="connsiteX36" fmla="*/ 13240 w 335660"/>
                <a:gd name="connsiteY36" fmla="*/ 280226 h 718947"/>
                <a:gd name="connsiteX37" fmla="*/ 13906 w 335660"/>
                <a:gd name="connsiteY37" fmla="*/ 252032 h 718947"/>
                <a:gd name="connsiteX38" fmla="*/ 32670 w 335660"/>
                <a:gd name="connsiteY38" fmla="*/ 242602 h 718947"/>
                <a:gd name="connsiteX39" fmla="*/ 28670 w 335660"/>
                <a:gd name="connsiteY39" fmla="*/ 225933 h 718947"/>
                <a:gd name="connsiteX40" fmla="*/ 37148 w 335660"/>
                <a:gd name="connsiteY40" fmla="*/ 212503 h 718947"/>
                <a:gd name="connsiteX41" fmla="*/ 38671 w 335660"/>
                <a:gd name="connsiteY41" fmla="*/ 171450 h 718947"/>
                <a:gd name="connsiteX42" fmla="*/ 68199 w 335660"/>
                <a:gd name="connsiteY42" fmla="*/ 180499 h 718947"/>
                <a:gd name="connsiteX43" fmla="*/ 85058 w 335660"/>
                <a:gd name="connsiteY43" fmla="*/ 147733 h 718947"/>
                <a:gd name="connsiteX44" fmla="*/ 87059 w 335660"/>
                <a:gd name="connsiteY44" fmla="*/ 128207 h 718947"/>
                <a:gd name="connsiteX45" fmla="*/ 107822 w 335660"/>
                <a:gd name="connsiteY45" fmla="*/ 94488 h 718947"/>
                <a:gd name="connsiteX46" fmla="*/ 106775 w 335660"/>
                <a:gd name="connsiteY46" fmla="*/ 71438 h 718947"/>
                <a:gd name="connsiteX47" fmla="*/ 155638 w 335660"/>
                <a:gd name="connsiteY47" fmla="*/ 43529 h 718947"/>
                <a:gd name="connsiteX48" fmla="*/ 182594 w 335660"/>
                <a:gd name="connsiteY48" fmla="*/ 50768 h 718947"/>
                <a:gd name="connsiteX49" fmla="*/ 179451 w 335660"/>
                <a:gd name="connsiteY49" fmla="*/ 26003 h 718947"/>
                <a:gd name="connsiteX50" fmla="*/ 192786 w 335660"/>
                <a:gd name="connsiteY50" fmla="*/ 18479 h 718947"/>
                <a:gd name="connsiteX51" fmla="*/ 189833 w 335660"/>
                <a:gd name="connsiteY51" fmla="*/ 3143 h 718947"/>
                <a:gd name="connsiteX52" fmla="*/ 211931 w 335660"/>
                <a:gd name="connsiteY52" fmla="*/ 0 h 718947"/>
                <a:gd name="connsiteX53" fmla="*/ 224599 w 335660"/>
                <a:gd name="connsiteY53" fmla="*/ 23813 h 718947"/>
                <a:gd name="connsiteX54" fmla="*/ 241077 w 335660"/>
                <a:gd name="connsiteY54" fmla="*/ 33528 h 718947"/>
                <a:gd name="connsiteX55" fmla="*/ 242315 w 335660"/>
                <a:gd name="connsiteY55" fmla="*/ 64484 h 718947"/>
                <a:gd name="connsiteX56" fmla="*/ 240697 w 335660"/>
                <a:gd name="connsiteY56" fmla="*/ 97727 h 718947"/>
                <a:gd name="connsiteX57" fmla="*/ 204978 w 335660"/>
                <a:gd name="connsiteY57" fmla="*/ 131159 h 718947"/>
                <a:gd name="connsiteX58" fmla="*/ 200406 w 335660"/>
                <a:gd name="connsiteY58" fmla="*/ 178403 h 718947"/>
                <a:gd name="connsiteX59" fmla="*/ 240316 w 335660"/>
                <a:gd name="connsiteY59" fmla="*/ 171926 h 718947"/>
                <a:gd name="connsiteX60" fmla="*/ 249364 w 335660"/>
                <a:gd name="connsiteY60" fmla="*/ 208407 h 718947"/>
                <a:gd name="connsiteX61" fmla="*/ 273367 w 335660"/>
                <a:gd name="connsiteY61" fmla="*/ 216122 h 718947"/>
                <a:gd name="connsiteX62" fmla="*/ 262319 w 335660"/>
                <a:gd name="connsiteY62" fmla="*/ 248888 h 718947"/>
                <a:gd name="connsiteX63" fmla="*/ 290322 w 335660"/>
                <a:gd name="connsiteY63" fmla="*/ 263747 h 718947"/>
                <a:gd name="connsiteX64" fmla="*/ 306800 w 335660"/>
                <a:gd name="connsiteY64" fmla="*/ 270891 h 718947"/>
                <a:gd name="connsiteX65" fmla="*/ 334423 w 335660"/>
                <a:gd name="connsiteY65" fmla="*/ 259556 h 718947"/>
                <a:gd name="connsiteX66" fmla="*/ 335661 w 335660"/>
                <a:gd name="connsiteY66" fmla="*/ 275749 h 718947"/>
                <a:gd name="connsiteX67" fmla="*/ 303466 w 335660"/>
                <a:gd name="connsiteY67" fmla="*/ 301181 h 718947"/>
                <a:gd name="connsiteX68" fmla="*/ 295370 w 335660"/>
                <a:gd name="connsiteY68" fmla="*/ 315754 h 718947"/>
                <a:gd name="connsiteX69" fmla="*/ 273844 w 335660"/>
                <a:gd name="connsiteY69" fmla="*/ 324803 h 7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5660" h="718947" extrusionOk="0">
                  <a:moveTo>
                    <a:pt x="273272" y="324898"/>
                  </a:moveTo>
                  <a:lnTo>
                    <a:pt x="251174" y="341757"/>
                  </a:lnTo>
                  <a:lnTo>
                    <a:pt x="224504" y="343662"/>
                  </a:lnTo>
                  <a:lnTo>
                    <a:pt x="207264" y="385667"/>
                  </a:lnTo>
                  <a:lnTo>
                    <a:pt x="191357" y="392716"/>
                  </a:lnTo>
                  <a:lnTo>
                    <a:pt x="209645" y="426816"/>
                  </a:lnTo>
                  <a:lnTo>
                    <a:pt x="233649" y="455009"/>
                  </a:lnTo>
                  <a:lnTo>
                    <a:pt x="248984" y="480441"/>
                  </a:lnTo>
                  <a:lnTo>
                    <a:pt x="235267" y="513969"/>
                  </a:lnTo>
                  <a:lnTo>
                    <a:pt x="222218" y="521018"/>
                  </a:lnTo>
                  <a:lnTo>
                    <a:pt x="231267" y="540258"/>
                  </a:lnTo>
                  <a:lnTo>
                    <a:pt x="256412" y="570738"/>
                  </a:lnTo>
                  <a:lnTo>
                    <a:pt x="260699" y="591979"/>
                  </a:lnTo>
                  <a:lnTo>
                    <a:pt x="260032" y="609791"/>
                  </a:lnTo>
                  <a:lnTo>
                    <a:pt x="274891" y="644557"/>
                  </a:lnTo>
                  <a:lnTo>
                    <a:pt x="254126" y="679990"/>
                  </a:lnTo>
                  <a:lnTo>
                    <a:pt x="235839" y="718947"/>
                  </a:lnTo>
                  <a:lnTo>
                    <a:pt x="232220" y="690753"/>
                  </a:lnTo>
                  <a:lnTo>
                    <a:pt x="243840" y="661607"/>
                  </a:lnTo>
                  <a:lnTo>
                    <a:pt x="231172" y="639128"/>
                  </a:lnTo>
                  <a:lnTo>
                    <a:pt x="234315" y="597599"/>
                  </a:lnTo>
                  <a:lnTo>
                    <a:pt x="218980" y="577787"/>
                  </a:lnTo>
                  <a:lnTo>
                    <a:pt x="206692" y="531971"/>
                  </a:lnTo>
                  <a:lnTo>
                    <a:pt x="199834" y="483299"/>
                  </a:lnTo>
                  <a:lnTo>
                    <a:pt x="183547" y="451485"/>
                  </a:lnTo>
                  <a:lnTo>
                    <a:pt x="158591" y="470726"/>
                  </a:lnTo>
                  <a:lnTo>
                    <a:pt x="115634" y="498062"/>
                  </a:lnTo>
                  <a:lnTo>
                    <a:pt x="94487" y="494729"/>
                  </a:lnTo>
                  <a:lnTo>
                    <a:pt x="71056" y="485870"/>
                  </a:lnTo>
                  <a:lnTo>
                    <a:pt x="84105" y="437864"/>
                  </a:lnTo>
                  <a:lnTo>
                    <a:pt x="76295" y="401669"/>
                  </a:lnTo>
                  <a:lnTo>
                    <a:pt x="46673" y="356902"/>
                  </a:lnTo>
                  <a:lnTo>
                    <a:pt x="51245" y="342710"/>
                  </a:lnTo>
                  <a:lnTo>
                    <a:pt x="29146" y="337757"/>
                  </a:lnTo>
                  <a:lnTo>
                    <a:pt x="2381" y="305943"/>
                  </a:lnTo>
                  <a:lnTo>
                    <a:pt x="0" y="274320"/>
                  </a:lnTo>
                  <a:lnTo>
                    <a:pt x="13240" y="280226"/>
                  </a:lnTo>
                  <a:lnTo>
                    <a:pt x="13906" y="252032"/>
                  </a:lnTo>
                  <a:lnTo>
                    <a:pt x="32670" y="242602"/>
                  </a:lnTo>
                  <a:lnTo>
                    <a:pt x="28670" y="225933"/>
                  </a:lnTo>
                  <a:lnTo>
                    <a:pt x="37148" y="212503"/>
                  </a:lnTo>
                  <a:lnTo>
                    <a:pt x="38671" y="171450"/>
                  </a:lnTo>
                  <a:lnTo>
                    <a:pt x="68199" y="180499"/>
                  </a:lnTo>
                  <a:lnTo>
                    <a:pt x="85058" y="147733"/>
                  </a:lnTo>
                  <a:lnTo>
                    <a:pt x="87059" y="128207"/>
                  </a:lnTo>
                  <a:lnTo>
                    <a:pt x="107822" y="94488"/>
                  </a:lnTo>
                  <a:lnTo>
                    <a:pt x="106775" y="71438"/>
                  </a:lnTo>
                  <a:lnTo>
                    <a:pt x="155638" y="43529"/>
                  </a:lnTo>
                  <a:lnTo>
                    <a:pt x="182594" y="50768"/>
                  </a:lnTo>
                  <a:lnTo>
                    <a:pt x="179451" y="26003"/>
                  </a:lnTo>
                  <a:lnTo>
                    <a:pt x="192786" y="18479"/>
                  </a:lnTo>
                  <a:lnTo>
                    <a:pt x="189833" y="3143"/>
                  </a:lnTo>
                  <a:lnTo>
                    <a:pt x="211931" y="0"/>
                  </a:lnTo>
                  <a:lnTo>
                    <a:pt x="224599" y="23813"/>
                  </a:lnTo>
                  <a:lnTo>
                    <a:pt x="241077" y="33528"/>
                  </a:lnTo>
                  <a:lnTo>
                    <a:pt x="242315" y="64484"/>
                  </a:lnTo>
                  <a:lnTo>
                    <a:pt x="240697" y="97727"/>
                  </a:lnTo>
                  <a:lnTo>
                    <a:pt x="204978" y="131159"/>
                  </a:lnTo>
                  <a:lnTo>
                    <a:pt x="200406" y="178403"/>
                  </a:lnTo>
                  <a:lnTo>
                    <a:pt x="240316" y="171926"/>
                  </a:lnTo>
                  <a:lnTo>
                    <a:pt x="249364" y="208407"/>
                  </a:lnTo>
                  <a:lnTo>
                    <a:pt x="273367" y="216122"/>
                  </a:lnTo>
                  <a:lnTo>
                    <a:pt x="262319" y="248888"/>
                  </a:lnTo>
                  <a:lnTo>
                    <a:pt x="290322" y="263747"/>
                  </a:lnTo>
                  <a:lnTo>
                    <a:pt x="306800" y="270891"/>
                  </a:lnTo>
                  <a:lnTo>
                    <a:pt x="334423" y="259556"/>
                  </a:lnTo>
                  <a:lnTo>
                    <a:pt x="335661" y="275749"/>
                  </a:lnTo>
                  <a:lnTo>
                    <a:pt x="303466" y="301181"/>
                  </a:lnTo>
                  <a:lnTo>
                    <a:pt x="295370" y="315754"/>
                  </a:lnTo>
                  <a:lnTo>
                    <a:pt x="273844" y="32480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CA84400E-7791-4F39-C14F-6732AE58B610}"/>
                </a:ext>
              </a:extLst>
            </p:cNvPr>
            <p:cNvSpPr/>
            <p:nvPr/>
          </p:nvSpPr>
          <p:spPr bwMode="auto">
            <a:xfrm>
              <a:off x="18407189" y="5347874"/>
              <a:ext cx="1209769" cy="496728"/>
            </a:xfrm>
            <a:custGeom>
              <a:avLst/>
              <a:gdLst>
                <a:gd name="connsiteX0" fmla="*/ 95 w 1209769"/>
                <a:gd name="connsiteY0" fmla="*/ 136493 h 496728"/>
                <a:gd name="connsiteX1" fmla="*/ 40005 w 1209769"/>
                <a:gd name="connsiteY1" fmla="*/ 128111 h 496728"/>
                <a:gd name="connsiteX2" fmla="*/ 112109 w 1209769"/>
                <a:gd name="connsiteY2" fmla="*/ 85820 h 496728"/>
                <a:gd name="connsiteX3" fmla="*/ 169640 w 1209769"/>
                <a:gd name="connsiteY3" fmla="*/ 62484 h 496728"/>
                <a:gd name="connsiteX4" fmla="*/ 202407 w 1209769"/>
                <a:gd name="connsiteY4" fmla="*/ 77533 h 496728"/>
                <a:gd name="connsiteX5" fmla="*/ 241839 w 1209769"/>
                <a:gd name="connsiteY5" fmla="*/ 78200 h 496728"/>
                <a:gd name="connsiteX6" fmla="*/ 266985 w 1209769"/>
                <a:gd name="connsiteY6" fmla="*/ 101346 h 496728"/>
                <a:gd name="connsiteX7" fmla="*/ 304705 w 1209769"/>
                <a:gd name="connsiteY7" fmla="*/ 103061 h 496728"/>
                <a:gd name="connsiteX8" fmla="*/ 359379 w 1209769"/>
                <a:gd name="connsiteY8" fmla="*/ 115348 h 496728"/>
                <a:gd name="connsiteX9" fmla="*/ 396050 w 1209769"/>
                <a:gd name="connsiteY9" fmla="*/ 81153 h 496728"/>
                <a:gd name="connsiteX10" fmla="*/ 380715 w 1209769"/>
                <a:gd name="connsiteY10" fmla="*/ 51911 h 496728"/>
                <a:gd name="connsiteX11" fmla="*/ 419958 w 1209769"/>
                <a:gd name="connsiteY11" fmla="*/ 0 h 496728"/>
                <a:gd name="connsiteX12" fmla="*/ 462248 w 1209769"/>
                <a:gd name="connsiteY12" fmla="*/ 20765 h 496728"/>
                <a:gd name="connsiteX13" fmla="*/ 496444 w 1209769"/>
                <a:gd name="connsiteY13" fmla="*/ 26670 h 496728"/>
                <a:gd name="connsiteX14" fmla="*/ 540925 w 1209769"/>
                <a:gd name="connsiteY14" fmla="*/ 39433 h 496728"/>
                <a:gd name="connsiteX15" fmla="*/ 548068 w 1209769"/>
                <a:gd name="connsiteY15" fmla="*/ 76772 h 496728"/>
                <a:gd name="connsiteX16" fmla="*/ 601789 w 1209769"/>
                <a:gd name="connsiteY16" fmla="*/ 97346 h 496728"/>
                <a:gd name="connsiteX17" fmla="*/ 637508 w 1209769"/>
                <a:gd name="connsiteY17" fmla="*/ 88297 h 496728"/>
                <a:gd name="connsiteX18" fmla="*/ 685229 w 1209769"/>
                <a:gd name="connsiteY18" fmla="*/ 81820 h 496728"/>
                <a:gd name="connsiteX19" fmla="*/ 723043 w 1209769"/>
                <a:gd name="connsiteY19" fmla="*/ 88297 h 496728"/>
                <a:gd name="connsiteX20" fmla="*/ 760095 w 1209769"/>
                <a:gd name="connsiteY20" fmla="*/ 112014 h 496728"/>
                <a:gd name="connsiteX21" fmla="*/ 782955 w 1209769"/>
                <a:gd name="connsiteY21" fmla="*/ 136970 h 496728"/>
                <a:gd name="connsiteX22" fmla="*/ 818008 w 1209769"/>
                <a:gd name="connsiteY22" fmla="*/ 136589 h 496728"/>
                <a:gd name="connsiteX23" fmla="*/ 865537 w 1209769"/>
                <a:gd name="connsiteY23" fmla="*/ 144399 h 496728"/>
                <a:gd name="connsiteX24" fmla="*/ 900303 w 1209769"/>
                <a:gd name="connsiteY24" fmla="*/ 132398 h 496728"/>
                <a:gd name="connsiteX25" fmla="*/ 950024 w 1209769"/>
                <a:gd name="connsiteY25" fmla="*/ 124301 h 496728"/>
                <a:gd name="connsiteX26" fmla="*/ 1005364 w 1209769"/>
                <a:gd name="connsiteY26" fmla="*/ 89630 h 496728"/>
                <a:gd name="connsiteX27" fmla="*/ 1028033 w 1209769"/>
                <a:gd name="connsiteY27" fmla="*/ 94869 h 496728"/>
                <a:gd name="connsiteX28" fmla="*/ 1047845 w 1209769"/>
                <a:gd name="connsiteY28" fmla="*/ 111443 h 496728"/>
                <a:gd name="connsiteX29" fmla="*/ 1092804 w 1209769"/>
                <a:gd name="connsiteY29" fmla="*/ 107252 h 496728"/>
                <a:gd name="connsiteX30" fmla="*/ 1074515 w 1209769"/>
                <a:gd name="connsiteY30" fmla="*/ 144209 h 496728"/>
                <a:gd name="connsiteX31" fmla="*/ 1047845 w 1209769"/>
                <a:gd name="connsiteY31" fmla="*/ 192596 h 496728"/>
                <a:gd name="connsiteX32" fmla="*/ 1057561 w 1209769"/>
                <a:gd name="connsiteY32" fmla="*/ 212312 h 496728"/>
                <a:gd name="connsiteX33" fmla="*/ 1078992 w 1209769"/>
                <a:gd name="connsiteY33" fmla="*/ 206121 h 496728"/>
                <a:gd name="connsiteX34" fmla="*/ 1116139 w 1209769"/>
                <a:gd name="connsiteY34" fmla="*/ 213646 h 496728"/>
                <a:gd name="connsiteX35" fmla="*/ 1145287 w 1209769"/>
                <a:gd name="connsiteY35" fmla="*/ 195834 h 496728"/>
                <a:gd name="connsiteX36" fmla="*/ 1175575 w 1209769"/>
                <a:gd name="connsiteY36" fmla="*/ 211169 h 496728"/>
                <a:gd name="connsiteX37" fmla="*/ 1209770 w 1209769"/>
                <a:gd name="connsiteY37" fmla="*/ 244602 h 496728"/>
                <a:gd name="connsiteX38" fmla="*/ 1205579 w 1209769"/>
                <a:gd name="connsiteY38" fmla="*/ 261461 h 496728"/>
                <a:gd name="connsiteX39" fmla="*/ 1175766 w 1209769"/>
                <a:gd name="connsiteY39" fmla="*/ 256032 h 496728"/>
                <a:gd name="connsiteX40" fmla="*/ 1120902 w 1209769"/>
                <a:gd name="connsiteY40" fmla="*/ 262319 h 496728"/>
                <a:gd name="connsiteX41" fmla="*/ 1094233 w 1209769"/>
                <a:gd name="connsiteY41" fmla="*/ 275749 h 496728"/>
                <a:gd name="connsiteX42" fmla="*/ 1066610 w 1209769"/>
                <a:gd name="connsiteY42" fmla="*/ 306896 h 496728"/>
                <a:gd name="connsiteX43" fmla="*/ 1008983 w 1209769"/>
                <a:gd name="connsiteY43" fmla="*/ 325088 h 496728"/>
                <a:gd name="connsiteX44" fmla="*/ 971360 w 1209769"/>
                <a:gd name="connsiteY44" fmla="*/ 349758 h 496728"/>
                <a:gd name="connsiteX45" fmla="*/ 932593 w 1209769"/>
                <a:gd name="connsiteY45" fmla="*/ 340328 h 496728"/>
                <a:gd name="connsiteX46" fmla="*/ 911352 w 1209769"/>
                <a:gd name="connsiteY46" fmla="*/ 336137 h 496728"/>
                <a:gd name="connsiteX47" fmla="*/ 891540 w 1209769"/>
                <a:gd name="connsiteY47" fmla="*/ 366046 h 496728"/>
                <a:gd name="connsiteX48" fmla="*/ 903542 w 1209769"/>
                <a:gd name="connsiteY48" fmla="*/ 383858 h 496728"/>
                <a:gd name="connsiteX49" fmla="*/ 909732 w 1209769"/>
                <a:gd name="connsiteY49" fmla="*/ 399098 h 496728"/>
                <a:gd name="connsiteX50" fmla="*/ 883158 w 1209769"/>
                <a:gd name="connsiteY50" fmla="*/ 414623 h 496728"/>
                <a:gd name="connsiteX51" fmla="*/ 856108 w 1209769"/>
                <a:gd name="connsiteY51" fmla="*/ 439007 h 496728"/>
                <a:gd name="connsiteX52" fmla="*/ 812007 w 1209769"/>
                <a:gd name="connsiteY52" fmla="*/ 454914 h 496728"/>
                <a:gd name="connsiteX53" fmla="*/ 755332 w 1209769"/>
                <a:gd name="connsiteY53" fmla="*/ 456819 h 496728"/>
                <a:gd name="connsiteX54" fmla="*/ 694277 w 1209769"/>
                <a:gd name="connsiteY54" fmla="*/ 472440 h 496728"/>
                <a:gd name="connsiteX55" fmla="*/ 650367 w 1209769"/>
                <a:gd name="connsiteY55" fmla="*/ 496729 h 496728"/>
                <a:gd name="connsiteX56" fmla="*/ 633698 w 1209769"/>
                <a:gd name="connsiteY56" fmla="*/ 482727 h 496728"/>
                <a:gd name="connsiteX57" fmla="*/ 588074 w 1209769"/>
                <a:gd name="connsiteY57" fmla="*/ 482727 h 496728"/>
                <a:gd name="connsiteX58" fmla="*/ 532162 w 1209769"/>
                <a:gd name="connsiteY58" fmla="*/ 455200 h 496728"/>
                <a:gd name="connsiteX59" fmla="*/ 494824 w 1209769"/>
                <a:gd name="connsiteY59" fmla="*/ 448342 h 496728"/>
                <a:gd name="connsiteX60" fmla="*/ 444532 w 1209769"/>
                <a:gd name="connsiteY60" fmla="*/ 454819 h 496728"/>
                <a:gd name="connsiteX61" fmla="*/ 366522 w 1209769"/>
                <a:gd name="connsiteY61" fmla="*/ 444627 h 496728"/>
                <a:gd name="connsiteX62" fmla="*/ 324898 w 1209769"/>
                <a:gd name="connsiteY62" fmla="*/ 445675 h 496728"/>
                <a:gd name="connsiteX63" fmla="*/ 302800 w 1209769"/>
                <a:gd name="connsiteY63" fmla="*/ 418624 h 496728"/>
                <a:gd name="connsiteX64" fmla="*/ 285560 w 1209769"/>
                <a:gd name="connsiteY64" fmla="*/ 376142 h 496728"/>
                <a:gd name="connsiteX65" fmla="*/ 262223 w 1209769"/>
                <a:gd name="connsiteY65" fmla="*/ 370999 h 496728"/>
                <a:gd name="connsiteX66" fmla="*/ 216599 w 1209769"/>
                <a:gd name="connsiteY66" fmla="*/ 342138 h 496728"/>
                <a:gd name="connsiteX67" fmla="*/ 165639 w 1209769"/>
                <a:gd name="connsiteY67" fmla="*/ 335566 h 496728"/>
                <a:gd name="connsiteX68" fmla="*/ 120777 w 1209769"/>
                <a:gd name="connsiteY68" fmla="*/ 327660 h 496728"/>
                <a:gd name="connsiteX69" fmla="*/ 107157 w 1209769"/>
                <a:gd name="connsiteY69" fmla="*/ 307277 h 496728"/>
                <a:gd name="connsiteX70" fmla="*/ 121729 w 1209769"/>
                <a:gd name="connsiteY70" fmla="*/ 252222 h 496728"/>
                <a:gd name="connsiteX71" fmla="*/ 95726 w 1209769"/>
                <a:gd name="connsiteY71" fmla="*/ 213932 h 496728"/>
                <a:gd name="connsiteX72" fmla="*/ 41814 w 1209769"/>
                <a:gd name="connsiteY72" fmla="*/ 195834 h 496728"/>
                <a:gd name="connsiteX73" fmla="*/ 10001 w 1209769"/>
                <a:gd name="connsiteY73" fmla="*/ 170212 h 496728"/>
                <a:gd name="connsiteX74" fmla="*/ 0 w 1209769"/>
                <a:gd name="connsiteY74" fmla="*/ 136303 h 49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209769" h="496728" extrusionOk="0">
                  <a:moveTo>
                    <a:pt x="95" y="136493"/>
                  </a:moveTo>
                  <a:lnTo>
                    <a:pt x="40005" y="128111"/>
                  </a:lnTo>
                  <a:lnTo>
                    <a:pt x="112109" y="85820"/>
                  </a:lnTo>
                  <a:lnTo>
                    <a:pt x="169640" y="62484"/>
                  </a:lnTo>
                  <a:lnTo>
                    <a:pt x="202407" y="77533"/>
                  </a:lnTo>
                  <a:lnTo>
                    <a:pt x="241839" y="78200"/>
                  </a:lnTo>
                  <a:lnTo>
                    <a:pt x="266985" y="101346"/>
                  </a:lnTo>
                  <a:lnTo>
                    <a:pt x="304705" y="103061"/>
                  </a:lnTo>
                  <a:lnTo>
                    <a:pt x="359379" y="115348"/>
                  </a:lnTo>
                  <a:lnTo>
                    <a:pt x="396050" y="81153"/>
                  </a:lnTo>
                  <a:lnTo>
                    <a:pt x="380715" y="51911"/>
                  </a:lnTo>
                  <a:lnTo>
                    <a:pt x="419958" y="0"/>
                  </a:lnTo>
                  <a:lnTo>
                    <a:pt x="462248" y="20765"/>
                  </a:lnTo>
                  <a:lnTo>
                    <a:pt x="496444" y="26670"/>
                  </a:lnTo>
                  <a:lnTo>
                    <a:pt x="540925" y="39433"/>
                  </a:lnTo>
                  <a:lnTo>
                    <a:pt x="548068" y="76772"/>
                  </a:lnTo>
                  <a:lnTo>
                    <a:pt x="601789" y="97346"/>
                  </a:lnTo>
                  <a:lnTo>
                    <a:pt x="637508" y="88297"/>
                  </a:lnTo>
                  <a:lnTo>
                    <a:pt x="685229" y="81820"/>
                  </a:lnTo>
                  <a:lnTo>
                    <a:pt x="723043" y="88297"/>
                  </a:lnTo>
                  <a:lnTo>
                    <a:pt x="760095" y="112014"/>
                  </a:lnTo>
                  <a:lnTo>
                    <a:pt x="782955" y="136970"/>
                  </a:lnTo>
                  <a:lnTo>
                    <a:pt x="818008" y="136589"/>
                  </a:lnTo>
                  <a:lnTo>
                    <a:pt x="865537" y="144399"/>
                  </a:lnTo>
                  <a:lnTo>
                    <a:pt x="900303" y="132398"/>
                  </a:lnTo>
                  <a:lnTo>
                    <a:pt x="950024" y="124301"/>
                  </a:lnTo>
                  <a:lnTo>
                    <a:pt x="1005364" y="89630"/>
                  </a:lnTo>
                  <a:lnTo>
                    <a:pt x="1028033" y="94869"/>
                  </a:lnTo>
                  <a:lnTo>
                    <a:pt x="1047845" y="111443"/>
                  </a:lnTo>
                  <a:lnTo>
                    <a:pt x="1092804" y="107252"/>
                  </a:lnTo>
                  <a:lnTo>
                    <a:pt x="1074515" y="144209"/>
                  </a:lnTo>
                  <a:lnTo>
                    <a:pt x="1047845" y="192596"/>
                  </a:lnTo>
                  <a:lnTo>
                    <a:pt x="1057561" y="212312"/>
                  </a:lnTo>
                  <a:lnTo>
                    <a:pt x="1078992" y="206121"/>
                  </a:lnTo>
                  <a:lnTo>
                    <a:pt x="1116139" y="213646"/>
                  </a:lnTo>
                  <a:lnTo>
                    <a:pt x="1145287" y="195834"/>
                  </a:lnTo>
                  <a:lnTo>
                    <a:pt x="1175575" y="211169"/>
                  </a:lnTo>
                  <a:lnTo>
                    <a:pt x="1209770" y="244602"/>
                  </a:lnTo>
                  <a:lnTo>
                    <a:pt x="1205579" y="261461"/>
                  </a:lnTo>
                  <a:lnTo>
                    <a:pt x="1175766" y="256032"/>
                  </a:lnTo>
                  <a:lnTo>
                    <a:pt x="1120902" y="262319"/>
                  </a:lnTo>
                  <a:lnTo>
                    <a:pt x="1094233" y="275749"/>
                  </a:lnTo>
                  <a:lnTo>
                    <a:pt x="1066610" y="306896"/>
                  </a:lnTo>
                  <a:lnTo>
                    <a:pt x="1008983" y="325088"/>
                  </a:lnTo>
                  <a:lnTo>
                    <a:pt x="971360" y="349758"/>
                  </a:lnTo>
                  <a:lnTo>
                    <a:pt x="932593" y="340328"/>
                  </a:lnTo>
                  <a:lnTo>
                    <a:pt x="911352" y="336137"/>
                  </a:lnTo>
                  <a:lnTo>
                    <a:pt x="891540" y="366046"/>
                  </a:lnTo>
                  <a:lnTo>
                    <a:pt x="903542" y="383858"/>
                  </a:lnTo>
                  <a:lnTo>
                    <a:pt x="909732" y="399098"/>
                  </a:lnTo>
                  <a:lnTo>
                    <a:pt x="883158" y="414623"/>
                  </a:lnTo>
                  <a:lnTo>
                    <a:pt x="856108" y="439007"/>
                  </a:lnTo>
                  <a:lnTo>
                    <a:pt x="812007" y="454914"/>
                  </a:lnTo>
                  <a:lnTo>
                    <a:pt x="755332" y="456819"/>
                  </a:lnTo>
                  <a:lnTo>
                    <a:pt x="694277" y="472440"/>
                  </a:lnTo>
                  <a:lnTo>
                    <a:pt x="650367" y="496729"/>
                  </a:lnTo>
                  <a:lnTo>
                    <a:pt x="633698" y="482727"/>
                  </a:lnTo>
                  <a:lnTo>
                    <a:pt x="588074" y="482727"/>
                  </a:lnTo>
                  <a:lnTo>
                    <a:pt x="532162" y="455200"/>
                  </a:lnTo>
                  <a:lnTo>
                    <a:pt x="494824" y="448342"/>
                  </a:lnTo>
                  <a:lnTo>
                    <a:pt x="444532" y="454819"/>
                  </a:lnTo>
                  <a:lnTo>
                    <a:pt x="366522" y="444627"/>
                  </a:lnTo>
                  <a:lnTo>
                    <a:pt x="324898" y="445675"/>
                  </a:lnTo>
                  <a:lnTo>
                    <a:pt x="302800" y="418624"/>
                  </a:lnTo>
                  <a:lnTo>
                    <a:pt x="285560" y="376142"/>
                  </a:lnTo>
                  <a:lnTo>
                    <a:pt x="262223" y="370999"/>
                  </a:lnTo>
                  <a:lnTo>
                    <a:pt x="216599" y="342138"/>
                  </a:lnTo>
                  <a:lnTo>
                    <a:pt x="165639" y="335566"/>
                  </a:lnTo>
                  <a:lnTo>
                    <a:pt x="120777" y="327660"/>
                  </a:lnTo>
                  <a:lnTo>
                    <a:pt x="107157" y="307277"/>
                  </a:lnTo>
                  <a:lnTo>
                    <a:pt x="121729" y="252222"/>
                  </a:lnTo>
                  <a:lnTo>
                    <a:pt x="95726" y="213932"/>
                  </a:lnTo>
                  <a:lnTo>
                    <a:pt x="41814" y="195834"/>
                  </a:lnTo>
                  <a:lnTo>
                    <a:pt x="10001" y="170212"/>
                  </a:lnTo>
                  <a:lnTo>
                    <a:pt x="0" y="13630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A55A79AA-7AFE-BAAE-7E51-4E406EC0B557}"/>
                </a:ext>
              </a:extLst>
            </p:cNvPr>
            <p:cNvSpPr/>
            <p:nvPr/>
          </p:nvSpPr>
          <p:spPr bwMode="auto">
            <a:xfrm>
              <a:off x="14448028" y="6448869"/>
              <a:ext cx="458628" cy="502062"/>
            </a:xfrm>
            <a:custGeom>
              <a:avLst/>
              <a:gdLst>
                <a:gd name="connsiteX0" fmla="*/ 184880 w 458628"/>
                <a:gd name="connsiteY0" fmla="*/ 502063 h 502062"/>
                <a:gd name="connsiteX1" fmla="*/ 159925 w 458628"/>
                <a:gd name="connsiteY1" fmla="*/ 475774 h 502062"/>
                <a:gd name="connsiteX2" fmla="*/ 137064 w 458628"/>
                <a:gd name="connsiteY2" fmla="*/ 447484 h 502062"/>
                <a:gd name="connsiteX3" fmla="*/ 112014 w 458628"/>
                <a:gd name="connsiteY3" fmla="*/ 437293 h 502062"/>
                <a:gd name="connsiteX4" fmla="*/ 93916 w 458628"/>
                <a:gd name="connsiteY4" fmla="*/ 425958 h 502062"/>
                <a:gd name="connsiteX5" fmla="*/ 72771 w 458628"/>
                <a:gd name="connsiteY5" fmla="*/ 426339 h 502062"/>
                <a:gd name="connsiteX6" fmla="*/ 54483 w 458628"/>
                <a:gd name="connsiteY6" fmla="*/ 434721 h 502062"/>
                <a:gd name="connsiteX7" fmla="*/ 35623 w 458628"/>
                <a:gd name="connsiteY7" fmla="*/ 431482 h 502062"/>
                <a:gd name="connsiteX8" fmla="*/ 22670 w 458628"/>
                <a:gd name="connsiteY8" fmla="*/ 443770 h 502062"/>
                <a:gd name="connsiteX9" fmla="*/ 19431 w 458628"/>
                <a:gd name="connsiteY9" fmla="*/ 423005 h 502062"/>
                <a:gd name="connsiteX10" fmla="*/ 29908 w 458628"/>
                <a:gd name="connsiteY10" fmla="*/ 404050 h 502062"/>
                <a:gd name="connsiteX11" fmla="*/ 34576 w 458628"/>
                <a:gd name="connsiteY11" fmla="*/ 367665 h 502062"/>
                <a:gd name="connsiteX12" fmla="*/ 30385 w 458628"/>
                <a:gd name="connsiteY12" fmla="*/ 329089 h 502062"/>
                <a:gd name="connsiteX13" fmla="*/ 25812 w 458628"/>
                <a:gd name="connsiteY13" fmla="*/ 309658 h 502062"/>
                <a:gd name="connsiteX14" fmla="*/ 29623 w 458628"/>
                <a:gd name="connsiteY14" fmla="*/ 290417 h 502062"/>
                <a:gd name="connsiteX15" fmla="*/ 19907 w 458628"/>
                <a:gd name="connsiteY15" fmla="*/ 271653 h 502062"/>
                <a:gd name="connsiteX16" fmla="*/ 0 w 458628"/>
                <a:gd name="connsiteY16" fmla="*/ 254794 h 502062"/>
                <a:gd name="connsiteX17" fmla="*/ 8191 w 458628"/>
                <a:gd name="connsiteY17" fmla="*/ 241554 h 502062"/>
                <a:gd name="connsiteX18" fmla="*/ 156114 w 458628"/>
                <a:gd name="connsiteY18" fmla="*/ 241840 h 502062"/>
                <a:gd name="connsiteX19" fmla="*/ 148971 w 458628"/>
                <a:gd name="connsiteY19" fmla="*/ 184880 h 502062"/>
                <a:gd name="connsiteX20" fmla="*/ 158305 w 458628"/>
                <a:gd name="connsiteY20" fmla="*/ 164687 h 502062"/>
                <a:gd name="connsiteX21" fmla="*/ 193643 w 458628"/>
                <a:gd name="connsiteY21" fmla="*/ 161163 h 502062"/>
                <a:gd name="connsiteX22" fmla="*/ 192405 w 458628"/>
                <a:gd name="connsiteY22" fmla="*/ 58864 h 502062"/>
                <a:gd name="connsiteX23" fmla="*/ 316516 w 458628"/>
                <a:gd name="connsiteY23" fmla="*/ 61055 h 502062"/>
                <a:gd name="connsiteX24" fmla="*/ 316516 w 458628"/>
                <a:gd name="connsiteY24" fmla="*/ 0 h 502062"/>
                <a:gd name="connsiteX25" fmla="*/ 458628 w 458628"/>
                <a:gd name="connsiteY25" fmla="*/ 97441 h 502062"/>
                <a:gd name="connsiteX26" fmla="*/ 400812 w 458628"/>
                <a:gd name="connsiteY26" fmla="*/ 98107 h 502062"/>
                <a:gd name="connsiteX27" fmla="*/ 419005 w 458628"/>
                <a:gd name="connsiteY27" fmla="*/ 268796 h 502062"/>
                <a:gd name="connsiteX28" fmla="*/ 437197 w 458628"/>
                <a:gd name="connsiteY28" fmla="*/ 436436 h 502062"/>
                <a:gd name="connsiteX29" fmla="*/ 443769 w 458628"/>
                <a:gd name="connsiteY29" fmla="*/ 441103 h 502062"/>
                <a:gd name="connsiteX30" fmla="*/ 435387 w 458628"/>
                <a:gd name="connsiteY30" fmla="*/ 468154 h 502062"/>
                <a:gd name="connsiteX31" fmla="*/ 283845 w 458628"/>
                <a:gd name="connsiteY31" fmla="*/ 468725 h 502062"/>
                <a:gd name="connsiteX32" fmla="*/ 278035 w 458628"/>
                <a:gd name="connsiteY32" fmla="*/ 477203 h 502062"/>
                <a:gd name="connsiteX33" fmla="*/ 263461 w 458628"/>
                <a:gd name="connsiteY33" fmla="*/ 474631 h 502062"/>
                <a:gd name="connsiteX34" fmla="*/ 242221 w 458628"/>
                <a:gd name="connsiteY34" fmla="*/ 482155 h 502062"/>
                <a:gd name="connsiteX35" fmla="*/ 215836 w 458628"/>
                <a:gd name="connsiteY35" fmla="*/ 471488 h 502062"/>
                <a:gd name="connsiteX36" fmla="*/ 203835 w 458628"/>
                <a:gd name="connsiteY36" fmla="*/ 472440 h 502062"/>
                <a:gd name="connsiteX37" fmla="*/ 197548 w 458628"/>
                <a:gd name="connsiteY37" fmla="*/ 495109 h 502062"/>
                <a:gd name="connsiteX38" fmla="*/ 184880 w 458628"/>
                <a:gd name="connsiteY38" fmla="*/ 501967 h 50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58628" h="502062" extrusionOk="0">
                  <a:moveTo>
                    <a:pt x="184880" y="502063"/>
                  </a:moveTo>
                  <a:lnTo>
                    <a:pt x="159925" y="475774"/>
                  </a:lnTo>
                  <a:lnTo>
                    <a:pt x="137064" y="447484"/>
                  </a:lnTo>
                  <a:lnTo>
                    <a:pt x="112014" y="437293"/>
                  </a:lnTo>
                  <a:lnTo>
                    <a:pt x="93916" y="425958"/>
                  </a:lnTo>
                  <a:lnTo>
                    <a:pt x="72771" y="426339"/>
                  </a:lnTo>
                  <a:lnTo>
                    <a:pt x="54483" y="434721"/>
                  </a:lnTo>
                  <a:lnTo>
                    <a:pt x="35623" y="431482"/>
                  </a:lnTo>
                  <a:lnTo>
                    <a:pt x="22670" y="443770"/>
                  </a:lnTo>
                  <a:lnTo>
                    <a:pt x="19431" y="423005"/>
                  </a:lnTo>
                  <a:lnTo>
                    <a:pt x="29908" y="404050"/>
                  </a:lnTo>
                  <a:lnTo>
                    <a:pt x="34576" y="367665"/>
                  </a:lnTo>
                  <a:lnTo>
                    <a:pt x="30385" y="329089"/>
                  </a:lnTo>
                  <a:lnTo>
                    <a:pt x="25812" y="309658"/>
                  </a:lnTo>
                  <a:lnTo>
                    <a:pt x="29623" y="290417"/>
                  </a:lnTo>
                  <a:lnTo>
                    <a:pt x="19907" y="271653"/>
                  </a:lnTo>
                  <a:lnTo>
                    <a:pt x="0" y="254794"/>
                  </a:lnTo>
                  <a:lnTo>
                    <a:pt x="8191" y="241554"/>
                  </a:lnTo>
                  <a:lnTo>
                    <a:pt x="156114" y="241840"/>
                  </a:lnTo>
                  <a:lnTo>
                    <a:pt x="148971" y="184880"/>
                  </a:lnTo>
                  <a:lnTo>
                    <a:pt x="158305" y="164687"/>
                  </a:lnTo>
                  <a:lnTo>
                    <a:pt x="193643" y="161163"/>
                  </a:lnTo>
                  <a:lnTo>
                    <a:pt x="192405" y="58864"/>
                  </a:lnTo>
                  <a:lnTo>
                    <a:pt x="316516" y="61055"/>
                  </a:lnTo>
                  <a:lnTo>
                    <a:pt x="316516" y="0"/>
                  </a:lnTo>
                  <a:lnTo>
                    <a:pt x="458628" y="97441"/>
                  </a:lnTo>
                  <a:lnTo>
                    <a:pt x="400812" y="98107"/>
                  </a:lnTo>
                  <a:lnTo>
                    <a:pt x="419005" y="268796"/>
                  </a:lnTo>
                  <a:lnTo>
                    <a:pt x="437197" y="436436"/>
                  </a:lnTo>
                  <a:lnTo>
                    <a:pt x="443769" y="441103"/>
                  </a:lnTo>
                  <a:lnTo>
                    <a:pt x="435387" y="468154"/>
                  </a:lnTo>
                  <a:lnTo>
                    <a:pt x="283845" y="468725"/>
                  </a:lnTo>
                  <a:lnTo>
                    <a:pt x="278035" y="477203"/>
                  </a:lnTo>
                  <a:lnTo>
                    <a:pt x="263461" y="474631"/>
                  </a:lnTo>
                  <a:lnTo>
                    <a:pt x="242221" y="482155"/>
                  </a:lnTo>
                  <a:lnTo>
                    <a:pt x="215836" y="471488"/>
                  </a:lnTo>
                  <a:lnTo>
                    <a:pt x="203835" y="472440"/>
                  </a:lnTo>
                  <a:lnTo>
                    <a:pt x="197548" y="495109"/>
                  </a:lnTo>
                  <a:lnTo>
                    <a:pt x="184880" y="50196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1195FCB2-DA48-AD84-3A23-011637ACB144}"/>
                </a:ext>
              </a:extLst>
            </p:cNvPr>
            <p:cNvSpPr/>
            <p:nvPr/>
          </p:nvSpPr>
          <p:spPr bwMode="auto">
            <a:xfrm>
              <a:off x="16327405" y="7850758"/>
              <a:ext cx="116490" cy="288893"/>
            </a:xfrm>
            <a:custGeom>
              <a:avLst/>
              <a:gdLst>
                <a:gd name="connsiteX0" fmla="*/ 70675 w 116490"/>
                <a:gd name="connsiteY0" fmla="*/ 86773 h 288893"/>
                <a:gd name="connsiteX1" fmla="*/ 60198 w 116490"/>
                <a:gd name="connsiteY1" fmla="*/ 115729 h 288893"/>
                <a:gd name="connsiteX2" fmla="*/ 70675 w 116490"/>
                <a:gd name="connsiteY2" fmla="*/ 165259 h 288893"/>
                <a:gd name="connsiteX3" fmla="*/ 83915 w 116490"/>
                <a:gd name="connsiteY3" fmla="*/ 164687 h 288893"/>
                <a:gd name="connsiteX4" fmla="*/ 97536 w 116490"/>
                <a:gd name="connsiteY4" fmla="*/ 176975 h 288893"/>
                <a:gd name="connsiteX5" fmla="*/ 113252 w 116490"/>
                <a:gd name="connsiteY5" fmla="*/ 204692 h 288893"/>
                <a:gd name="connsiteX6" fmla="*/ 116491 w 116490"/>
                <a:gd name="connsiteY6" fmla="*/ 254127 h 288893"/>
                <a:gd name="connsiteX7" fmla="*/ 100203 w 116490"/>
                <a:gd name="connsiteY7" fmla="*/ 262224 h 288893"/>
                <a:gd name="connsiteX8" fmla="*/ 88582 w 116490"/>
                <a:gd name="connsiteY8" fmla="*/ 288893 h 288893"/>
                <a:gd name="connsiteX9" fmla="*/ 63912 w 116490"/>
                <a:gd name="connsiteY9" fmla="*/ 265176 h 288893"/>
                <a:gd name="connsiteX10" fmla="*/ 61246 w 116490"/>
                <a:gd name="connsiteY10" fmla="*/ 238125 h 288893"/>
                <a:gd name="connsiteX11" fmla="*/ 69152 w 116490"/>
                <a:gd name="connsiteY11" fmla="*/ 220218 h 288893"/>
                <a:gd name="connsiteX12" fmla="*/ 66865 w 116490"/>
                <a:gd name="connsiteY12" fmla="*/ 204883 h 288893"/>
                <a:gd name="connsiteX13" fmla="*/ 52006 w 116490"/>
                <a:gd name="connsiteY13" fmla="*/ 195167 h 288893"/>
                <a:gd name="connsiteX14" fmla="*/ 41529 w 116490"/>
                <a:gd name="connsiteY14" fmla="*/ 198501 h 288893"/>
                <a:gd name="connsiteX15" fmla="*/ 19812 w 116490"/>
                <a:gd name="connsiteY15" fmla="*/ 180213 h 288893"/>
                <a:gd name="connsiteX16" fmla="*/ 0 w 116490"/>
                <a:gd name="connsiteY16" fmla="*/ 170402 h 288893"/>
                <a:gd name="connsiteX17" fmla="*/ 11430 w 116490"/>
                <a:gd name="connsiteY17" fmla="*/ 134874 h 288893"/>
                <a:gd name="connsiteX18" fmla="*/ 23241 w 116490"/>
                <a:gd name="connsiteY18" fmla="*/ 121634 h 288893"/>
                <a:gd name="connsiteX19" fmla="*/ 16002 w 116490"/>
                <a:gd name="connsiteY19" fmla="*/ 90106 h 288893"/>
                <a:gd name="connsiteX20" fmla="*/ 23526 w 116490"/>
                <a:gd name="connsiteY20" fmla="*/ 59436 h 288893"/>
                <a:gd name="connsiteX21" fmla="*/ 30003 w 116490"/>
                <a:gd name="connsiteY21" fmla="*/ 49054 h 288893"/>
                <a:gd name="connsiteX22" fmla="*/ 20478 w 116490"/>
                <a:gd name="connsiteY22" fmla="*/ 16859 h 288893"/>
                <a:gd name="connsiteX23" fmla="*/ 2667 w 116490"/>
                <a:gd name="connsiteY23" fmla="*/ 0 h 288893"/>
                <a:gd name="connsiteX24" fmla="*/ 39624 w 116490"/>
                <a:gd name="connsiteY24" fmla="*/ 7048 h 288893"/>
                <a:gd name="connsiteX25" fmla="*/ 47339 w 116490"/>
                <a:gd name="connsiteY25" fmla="*/ 17431 h 288893"/>
                <a:gd name="connsiteX26" fmla="*/ 60103 w 116490"/>
                <a:gd name="connsiteY26" fmla="*/ 35243 h 288893"/>
                <a:gd name="connsiteX27" fmla="*/ 70580 w 116490"/>
                <a:gd name="connsiteY27" fmla="*/ 86868 h 288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6490" h="288893" extrusionOk="0">
                  <a:moveTo>
                    <a:pt x="70675" y="86773"/>
                  </a:moveTo>
                  <a:lnTo>
                    <a:pt x="60198" y="115729"/>
                  </a:lnTo>
                  <a:lnTo>
                    <a:pt x="70675" y="165259"/>
                  </a:lnTo>
                  <a:lnTo>
                    <a:pt x="83915" y="164687"/>
                  </a:lnTo>
                  <a:lnTo>
                    <a:pt x="97536" y="176975"/>
                  </a:lnTo>
                  <a:lnTo>
                    <a:pt x="113252" y="204692"/>
                  </a:lnTo>
                  <a:lnTo>
                    <a:pt x="116491" y="254127"/>
                  </a:lnTo>
                  <a:lnTo>
                    <a:pt x="100203" y="262224"/>
                  </a:lnTo>
                  <a:lnTo>
                    <a:pt x="88582" y="288893"/>
                  </a:lnTo>
                  <a:lnTo>
                    <a:pt x="63912" y="265176"/>
                  </a:lnTo>
                  <a:lnTo>
                    <a:pt x="61246" y="238125"/>
                  </a:lnTo>
                  <a:lnTo>
                    <a:pt x="69152" y="220218"/>
                  </a:lnTo>
                  <a:lnTo>
                    <a:pt x="66865" y="204883"/>
                  </a:lnTo>
                  <a:lnTo>
                    <a:pt x="52006" y="195167"/>
                  </a:lnTo>
                  <a:lnTo>
                    <a:pt x="41529" y="198501"/>
                  </a:lnTo>
                  <a:lnTo>
                    <a:pt x="19812" y="180213"/>
                  </a:lnTo>
                  <a:lnTo>
                    <a:pt x="0" y="170402"/>
                  </a:lnTo>
                  <a:lnTo>
                    <a:pt x="11430" y="134874"/>
                  </a:lnTo>
                  <a:lnTo>
                    <a:pt x="23241" y="121634"/>
                  </a:lnTo>
                  <a:lnTo>
                    <a:pt x="16002" y="90106"/>
                  </a:lnTo>
                  <a:lnTo>
                    <a:pt x="23526" y="59436"/>
                  </a:lnTo>
                  <a:lnTo>
                    <a:pt x="30003" y="49054"/>
                  </a:lnTo>
                  <a:lnTo>
                    <a:pt x="20478" y="16859"/>
                  </a:lnTo>
                  <a:lnTo>
                    <a:pt x="2667" y="0"/>
                  </a:lnTo>
                  <a:lnTo>
                    <a:pt x="39624" y="7048"/>
                  </a:lnTo>
                  <a:lnTo>
                    <a:pt x="47339" y="17431"/>
                  </a:lnTo>
                  <a:lnTo>
                    <a:pt x="60103" y="35243"/>
                  </a:lnTo>
                  <a:lnTo>
                    <a:pt x="70580" y="8686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D2D4EE3E-E7E4-6B0E-AD5D-8CF634BCA880}"/>
                </a:ext>
              </a:extLst>
            </p:cNvPr>
            <p:cNvSpPr/>
            <p:nvPr/>
          </p:nvSpPr>
          <p:spPr bwMode="auto">
            <a:xfrm>
              <a:off x="10668031" y="6229889"/>
              <a:ext cx="1145286" cy="724090"/>
            </a:xfrm>
            <a:custGeom>
              <a:avLst/>
              <a:gdLst>
                <a:gd name="connsiteX0" fmla="*/ 755333 w 1145286"/>
                <a:gd name="connsiteY0" fmla="*/ 280511 h 724090"/>
                <a:gd name="connsiteX1" fmla="*/ 740664 w 1145286"/>
                <a:gd name="connsiteY1" fmla="*/ 315658 h 724090"/>
                <a:gd name="connsiteX2" fmla="*/ 734092 w 1145286"/>
                <a:gd name="connsiteY2" fmla="*/ 344519 h 724090"/>
                <a:gd name="connsiteX3" fmla="*/ 731234 w 1145286"/>
                <a:gd name="connsiteY3" fmla="*/ 397764 h 724090"/>
                <a:gd name="connsiteX4" fmla="*/ 727615 w 1145286"/>
                <a:gd name="connsiteY4" fmla="*/ 416909 h 724090"/>
                <a:gd name="connsiteX5" fmla="*/ 734187 w 1145286"/>
                <a:gd name="connsiteY5" fmla="*/ 438436 h 724090"/>
                <a:gd name="connsiteX6" fmla="*/ 745903 w 1145286"/>
                <a:gd name="connsiteY6" fmla="*/ 457676 h 724090"/>
                <a:gd name="connsiteX7" fmla="*/ 753427 w 1145286"/>
                <a:gd name="connsiteY7" fmla="*/ 487966 h 724090"/>
                <a:gd name="connsiteX8" fmla="*/ 778478 w 1145286"/>
                <a:gd name="connsiteY8" fmla="*/ 517112 h 724090"/>
                <a:gd name="connsiteX9" fmla="*/ 787241 w 1145286"/>
                <a:gd name="connsiteY9" fmla="*/ 539496 h 724090"/>
                <a:gd name="connsiteX10" fmla="*/ 802100 w 1145286"/>
                <a:gd name="connsiteY10" fmla="*/ 558641 h 724090"/>
                <a:gd name="connsiteX11" fmla="*/ 842201 w 1145286"/>
                <a:gd name="connsiteY11" fmla="*/ 569023 h 724090"/>
                <a:gd name="connsiteX12" fmla="*/ 857822 w 1145286"/>
                <a:gd name="connsiteY12" fmla="*/ 585216 h 724090"/>
                <a:gd name="connsiteX13" fmla="*/ 890968 w 1145286"/>
                <a:gd name="connsiteY13" fmla="*/ 574262 h 724090"/>
                <a:gd name="connsiteX14" fmla="*/ 919639 w 1145286"/>
                <a:gd name="connsiteY14" fmla="*/ 570452 h 724090"/>
                <a:gd name="connsiteX15" fmla="*/ 947928 w 1145286"/>
                <a:gd name="connsiteY15" fmla="*/ 563404 h 724090"/>
                <a:gd name="connsiteX16" fmla="*/ 971741 w 1145286"/>
                <a:gd name="connsiteY16" fmla="*/ 556641 h 724090"/>
                <a:gd name="connsiteX17" fmla="*/ 995743 w 1145286"/>
                <a:gd name="connsiteY17" fmla="*/ 540734 h 724090"/>
                <a:gd name="connsiteX18" fmla="*/ 1004792 w 1145286"/>
                <a:gd name="connsiteY18" fmla="*/ 517969 h 724090"/>
                <a:gd name="connsiteX19" fmla="*/ 1007935 w 1145286"/>
                <a:gd name="connsiteY19" fmla="*/ 485203 h 724090"/>
                <a:gd name="connsiteX20" fmla="*/ 1014508 w 1145286"/>
                <a:gd name="connsiteY20" fmla="*/ 473773 h 724090"/>
                <a:gd name="connsiteX21" fmla="*/ 1039940 w 1145286"/>
                <a:gd name="connsiteY21" fmla="*/ 463391 h 724090"/>
                <a:gd name="connsiteX22" fmla="*/ 1079944 w 1145286"/>
                <a:gd name="connsiteY22" fmla="*/ 454342 h 724090"/>
                <a:gd name="connsiteX23" fmla="*/ 1113377 w 1145286"/>
                <a:gd name="connsiteY23" fmla="*/ 455581 h 724090"/>
                <a:gd name="connsiteX24" fmla="*/ 1136237 w 1145286"/>
                <a:gd name="connsiteY24" fmla="*/ 452342 h 724090"/>
                <a:gd name="connsiteX25" fmla="*/ 1145286 w 1145286"/>
                <a:gd name="connsiteY25" fmla="*/ 460534 h 724090"/>
                <a:gd name="connsiteX26" fmla="*/ 1144048 w 1145286"/>
                <a:gd name="connsiteY26" fmla="*/ 479488 h 724090"/>
                <a:gd name="connsiteX27" fmla="*/ 1123664 w 1145286"/>
                <a:gd name="connsiteY27" fmla="*/ 502825 h 724090"/>
                <a:gd name="connsiteX28" fmla="*/ 1114806 w 1145286"/>
                <a:gd name="connsiteY28" fmla="*/ 526637 h 724090"/>
                <a:gd name="connsiteX29" fmla="*/ 1121664 w 1145286"/>
                <a:gd name="connsiteY29" fmla="*/ 533400 h 724090"/>
                <a:gd name="connsiteX30" fmla="*/ 1116044 w 1145286"/>
                <a:gd name="connsiteY30" fmla="*/ 550259 h 724090"/>
                <a:gd name="connsiteX31" fmla="*/ 1106615 w 1145286"/>
                <a:gd name="connsiteY31" fmla="*/ 580453 h 724090"/>
                <a:gd name="connsiteX32" fmla="*/ 1097090 w 1145286"/>
                <a:gd name="connsiteY32" fmla="*/ 570643 h 724090"/>
                <a:gd name="connsiteX33" fmla="*/ 1089184 w 1145286"/>
                <a:gd name="connsiteY33" fmla="*/ 571309 h 724090"/>
                <a:gd name="connsiteX34" fmla="*/ 1082040 w 1145286"/>
                <a:gd name="connsiteY34" fmla="*/ 571881 h 724090"/>
                <a:gd name="connsiteX35" fmla="*/ 1068610 w 1145286"/>
                <a:gd name="connsiteY35" fmla="*/ 595217 h 724090"/>
                <a:gd name="connsiteX36" fmla="*/ 1061752 w 1145286"/>
                <a:gd name="connsiteY36" fmla="*/ 590645 h 724090"/>
                <a:gd name="connsiteX37" fmla="*/ 1057180 w 1145286"/>
                <a:gd name="connsiteY37" fmla="*/ 592550 h 724090"/>
                <a:gd name="connsiteX38" fmla="*/ 1057466 w 1145286"/>
                <a:gd name="connsiteY38" fmla="*/ 598170 h 724090"/>
                <a:gd name="connsiteX39" fmla="*/ 1022604 w 1145286"/>
                <a:gd name="connsiteY39" fmla="*/ 597789 h 724090"/>
                <a:gd name="connsiteX40" fmla="*/ 987266 w 1145286"/>
                <a:gd name="connsiteY40" fmla="*/ 597789 h 724090"/>
                <a:gd name="connsiteX41" fmla="*/ 987266 w 1145286"/>
                <a:gd name="connsiteY41" fmla="*/ 619601 h 724090"/>
                <a:gd name="connsiteX42" fmla="*/ 970121 w 1145286"/>
                <a:gd name="connsiteY42" fmla="*/ 619601 h 724090"/>
                <a:gd name="connsiteX43" fmla="*/ 984123 w 1145286"/>
                <a:gd name="connsiteY43" fmla="*/ 632650 h 724090"/>
                <a:gd name="connsiteX44" fmla="*/ 998125 w 1145286"/>
                <a:gd name="connsiteY44" fmla="*/ 641509 h 724090"/>
                <a:gd name="connsiteX45" fmla="*/ 1002316 w 1145286"/>
                <a:gd name="connsiteY45" fmla="*/ 649891 h 724090"/>
                <a:gd name="connsiteX46" fmla="*/ 1008507 w 1145286"/>
                <a:gd name="connsiteY46" fmla="*/ 652177 h 724090"/>
                <a:gd name="connsiteX47" fmla="*/ 1007459 w 1145286"/>
                <a:gd name="connsiteY47" fmla="*/ 665226 h 724090"/>
                <a:gd name="connsiteX48" fmla="*/ 959072 w 1145286"/>
                <a:gd name="connsiteY48" fmla="*/ 665226 h 724090"/>
                <a:gd name="connsiteX49" fmla="*/ 940880 w 1145286"/>
                <a:gd name="connsiteY49" fmla="*/ 696754 h 724090"/>
                <a:gd name="connsiteX50" fmla="*/ 946118 w 1145286"/>
                <a:gd name="connsiteY50" fmla="*/ 703897 h 724090"/>
                <a:gd name="connsiteX51" fmla="*/ 941832 w 1145286"/>
                <a:gd name="connsiteY51" fmla="*/ 712946 h 724090"/>
                <a:gd name="connsiteX52" fmla="*/ 940880 w 1145286"/>
                <a:gd name="connsiteY52" fmla="*/ 724090 h 724090"/>
                <a:gd name="connsiteX53" fmla="*/ 898208 w 1145286"/>
                <a:gd name="connsiteY53" fmla="*/ 682752 h 724090"/>
                <a:gd name="connsiteX54" fmla="*/ 878681 w 1145286"/>
                <a:gd name="connsiteY54" fmla="*/ 670179 h 724090"/>
                <a:gd name="connsiteX55" fmla="*/ 847820 w 1145286"/>
                <a:gd name="connsiteY55" fmla="*/ 660082 h 724090"/>
                <a:gd name="connsiteX56" fmla="*/ 826770 w 1145286"/>
                <a:gd name="connsiteY56" fmla="*/ 662940 h 724090"/>
                <a:gd name="connsiteX57" fmla="*/ 796290 w 1145286"/>
                <a:gd name="connsiteY57" fmla="*/ 677513 h 724090"/>
                <a:gd name="connsiteX58" fmla="*/ 777335 w 1145286"/>
                <a:gd name="connsiteY58" fmla="*/ 681323 h 724090"/>
                <a:gd name="connsiteX59" fmla="*/ 750665 w 1145286"/>
                <a:gd name="connsiteY59" fmla="*/ 671227 h 724090"/>
                <a:gd name="connsiteX60" fmla="*/ 722376 w 1145286"/>
                <a:gd name="connsiteY60" fmla="*/ 663797 h 724090"/>
                <a:gd name="connsiteX61" fmla="*/ 687038 w 1145286"/>
                <a:gd name="connsiteY61" fmla="*/ 646176 h 724090"/>
                <a:gd name="connsiteX62" fmla="*/ 658749 w 1145286"/>
                <a:gd name="connsiteY62" fmla="*/ 640747 h 724090"/>
                <a:gd name="connsiteX63" fmla="*/ 615886 w 1145286"/>
                <a:gd name="connsiteY63" fmla="*/ 622840 h 724090"/>
                <a:gd name="connsiteX64" fmla="*/ 584359 w 1145286"/>
                <a:gd name="connsiteY64" fmla="*/ 604266 h 724090"/>
                <a:gd name="connsiteX65" fmla="*/ 574834 w 1145286"/>
                <a:gd name="connsiteY65" fmla="*/ 594074 h 724090"/>
                <a:gd name="connsiteX66" fmla="*/ 553688 w 1145286"/>
                <a:gd name="connsiteY66" fmla="*/ 591788 h 724090"/>
                <a:gd name="connsiteX67" fmla="*/ 515017 w 1145286"/>
                <a:gd name="connsiteY67" fmla="*/ 579501 h 724090"/>
                <a:gd name="connsiteX68" fmla="*/ 499300 w 1145286"/>
                <a:gd name="connsiteY68" fmla="*/ 561689 h 724090"/>
                <a:gd name="connsiteX69" fmla="*/ 458724 w 1145286"/>
                <a:gd name="connsiteY69" fmla="*/ 539686 h 724090"/>
                <a:gd name="connsiteX70" fmla="*/ 439865 w 1145286"/>
                <a:gd name="connsiteY70" fmla="*/ 515017 h 724090"/>
                <a:gd name="connsiteX71" fmla="*/ 430816 w 1145286"/>
                <a:gd name="connsiteY71" fmla="*/ 495871 h 724090"/>
                <a:gd name="connsiteX72" fmla="*/ 443389 w 1145286"/>
                <a:gd name="connsiteY72" fmla="*/ 492061 h 724090"/>
                <a:gd name="connsiteX73" fmla="*/ 439484 w 1145286"/>
                <a:gd name="connsiteY73" fmla="*/ 480917 h 724090"/>
                <a:gd name="connsiteX74" fmla="*/ 448246 w 1145286"/>
                <a:gd name="connsiteY74" fmla="*/ 470821 h 724090"/>
                <a:gd name="connsiteX75" fmla="*/ 448246 w 1145286"/>
                <a:gd name="connsiteY75" fmla="*/ 457105 h 724090"/>
                <a:gd name="connsiteX76" fmla="*/ 435674 w 1145286"/>
                <a:gd name="connsiteY76" fmla="*/ 439579 h 724090"/>
                <a:gd name="connsiteX77" fmla="*/ 432149 w 1145286"/>
                <a:gd name="connsiteY77" fmla="*/ 423863 h 724090"/>
                <a:gd name="connsiteX78" fmla="*/ 419481 w 1145286"/>
                <a:gd name="connsiteY78" fmla="*/ 403955 h 724090"/>
                <a:gd name="connsiteX79" fmla="*/ 386239 w 1145286"/>
                <a:gd name="connsiteY79" fmla="*/ 364617 h 724090"/>
                <a:gd name="connsiteX80" fmla="*/ 348234 w 1145286"/>
                <a:gd name="connsiteY80" fmla="*/ 333375 h 724090"/>
                <a:gd name="connsiteX81" fmla="*/ 329946 w 1145286"/>
                <a:gd name="connsiteY81" fmla="*/ 308610 h 724090"/>
                <a:gd name="connsiteX82" fmla="*/ 297466 w 1145286"/>
                <a:gd name="connsiteY82" fmla="*/ 292322 h 724090"/>
                <a:gd name="connsiteX83" fmla="*/ 290608 w 1145286"/>
                <a:gd name="connsiteY83" fmla="*/ 282511 h 724090"/>
                <a:gd name="connsiteX84" fmla="*/ 296418 w 1145286"/>
                <a:gd name="connsiteY84" fmla="*/ 257556 h 724090"/>
                <a:gd name="connsiteX85" fmla="*/ 277178 w 1145286"/>
                <a:gd name="connsiteY85" fmla="*/ 248126 h 724090"/>
                <a:gd name="connsiteX86" fmla="*/ 254794 w 1145286"/>
                <a:gd name="connsiteY86" fmla="*/ 228505 h 724090"/>
                <a:gd name="connsiteX87" fmla="*/ 245364 w 1145286"/>
                <a:gd name="connsiteY87" fmla="*/ 200311 h 724090"/>
                <a:gd name="connsiteX88" fmla="*/ 224980 w 1145286"/>
                <a:gd name="connsiteY88" fmla="*/ 196977 h 724090"/>
                <a:gd name="connsiteX89" fmla="*/ 203168 w 1145286"/>
                <a:gd name="connsiteY89" fmla="*/ 175736 h 724090"/>
                <a:gd name="connsiteX90" fmla="*/ 185357 w 1145286"/>
                <a:gd name="connsiteY90" fmla="*/ 155829 h 724090"/>
                <a:gd name="connsiteX91" fmla="*/ 183737 w 1145286"/>
                <a:gd name="connsiteY91" fmla="*/ 143065 h 724090"/>
                <a:gd name="connsiteX92" fmla="*/ 163354 w 1145286"/>
                <a:gd name="connsiteY92" fmla="*/ 112109 h 724090"/>
                <a:gd name="connsiteX93" fmla="*/ 150019 w 1145286"/>
                <a:gd name="connsiteY93" fmla="*/ 80486 h 724090"/>
                <a:gd name="connsiteX94" fmla="*/ 150590 w 1145286"/>
                <a:gd name="connsiteY94" fmla="*/ 64579 h 724090"/>
                <a:gd name="connsiteX95" fmla="*/ 123254 w 1145286"/>
                <a:gd name="connsiteY95" fmla="*/ 48292 h 724090"/>
                <a:gd name="connsiteX96" fmla="*/ 110680 w 1145286"/>
                <a:gd name="connsiteY96" fmla="*/ 50006 h 724090"/>
                <a:gd name="connsiteX97" fmla="*/ 89154 w 1145286"/>
                <a:gd name="connsiteY97" fmla="*/ 38576 h 724090"/>
                <a:gd name="connsiteX98" fmla="*/ 83058 w 1145286"/>
                <a:gd name="connsiteY98" fmla="*/ 55435 h 724090"/>
                <a:gd name="connsiteX99" fmla="*/ 89249 w 1145286"/>
                <a:gd name="connsiteY99" fmla="*/ 75342 h 724090"/>
                <a:gd name="connsiteX100" fmla="*/ 92869 w 1145286"/>
                <a:gd name="connsiteY100" fmla="*/ 106299 h 724090"/>
                <a:gd name="connsiteX101" fmla="*/ 105918 w 1145286"/>
                <a:gd name="connsiteY101" fmla="*/ 123253 h 724090"/>
                <a:gd name="connsiteX102" fmla="*/ 133921 w 1145286"/>
                <a:gd name="connsiteY102" fmla="*/ 151543 h 724090"/>
                <a:gd name="connsiteX103" fmla="*/ 140113 w 1145286"/>
                <a:gd name="connsiteY103" fmla="*/ 161068 h 724090"/>
                <a:gd name="connsiteX104" fmla="*/ 145923 w 1145286"/>
                <a:gd name="connsiteY104" fmla="*/ 163925 h 724090"/>
                <a:gd name="connsiteX105" fmla="*/ 150781 w 1145286"/>
                <a:gd name="connsiteY105" fmla="*/ 178117 h 724090"/>
                <a:gd name="connsiteX106" fmla="*/ 157544 w 1145286"/>
                <a:gd name="connsiteY106" fmla="*/ 177451 h 724090"/>
                <a:gd name="connsiteX107" fmla="*/ 165259 w 1145286"/>
                <a:gd name="connsiteY107" fmla="*/ 203740 h 724090"/>
                <a:gd name="connsiteX108" fmla="*/ 176689 w 1145286"/>
                <a:gd name="connsiteY108" fmla="*/ 213931 h 724090"/>
                <a:gd name="connsiteX109" fmla="*/ 184595 w 1145286"/>
                <a:gd name="connsiteY109" fmla="*/ 228314 h 724090"/>
                <a:gd name="connsiteX110" fmla="*/ 208407 w 1145286"/>
                <a:gd name="connsiteY110" fmla="*/ 248888 h 724090"/>
                <a:gd name="connsiteX111" fmla="*/ 220980 w 1145286"/>
                <a:gd name="connsiteY111" fmla="*/ 286321 h 724090"/>
                <a:gd name="connsiteX112" fmla="*/ 232124 w 1145286"/>
                <a:gd name="connsiteY112" fmla="*/ 303847 h 724090"/>
                <a:gd name="connsiteX113" fmla="*/ 242602 w 1145286"/>
                <a:gd name="connsiteY113" fmla="*/ 322421 h 724090"/>
                <a:gd name="connsiteX114" fmla="*/ 244602 w 1145286"/>
                <a:gd name="connsiteY114" fmla="*/ 343567 h 724090"/>
                <a:gd name="connsiteX115" fmla="*/ 262795 w 1145286"/>
                <a:gd name="connsiteY115" fmla="*/ 344900 h 724090"/>
                <a:gd name="connsiteX116" fmla="*/ 278035 w 1145286"/>
                <a:gd name="connsiteY116" fmla="*/ 362998 h 724090"/>
                <a:gd name="connsiteX117" fmla="*/ 291751 w 1145286"/>
                <a:gd name="connsiteY117" fmla="*/ 380809 h 724090"/>
                <a:gd name="connsiteX118" fmla="*/ 290798 w 1145286"/>
                <a:gd name="connsiteY118" fmla="*/ 387858 h 724090"/>
                <a:gd name="connsiteX119" fmla="*/ 274892 w 1145286"/>
                <a:gd name="connsiteY119" fmla="*/ 402431 h 724090"/>
                <a:gd name="connsiteX120" fmla="*/ 268129 w 1145286"/>
                <a:gd name="connsiteY120" fmla="*/ 402431 h 724090"/>
                <a:gd name="connsiteX121" fmla="*/ 258128 w 1145286"/>
                <a:gd name="connsiteY121" fmla="*/ 378047 h 724090"/>
                <a:gd name="connsiteX122" fmla="*/ 233458 w 1145286"/>
                <a:gd name="connsiteY122" fmla="*/ 355568 h 724090"/>
                <a:gd name="connsiteX123" fmla="*/ 206216 w 1145286"/>
                <a:gd name="connsiteY123" fmla="*/ 336328 h 724090"/>
                <a:gd name="connsiteX124" fmla="*/ 186785 w 1145286"/>
                <a:gd name="connsiteY124" fmla="*/ 326231 h 724090"/>
                <a:gd name="connsiteX125" fmla="*/ 188024 w 1145286"/>
                <a:gd name="connsiteY125" fmla="*/ 296989 h 724090"/>
                <a:gd name="connsiteX126" fmla="*/ 182404 w 1145286"/>
                <a:gd name="connsiteY126" fmla="*/ 275177 h 724090"/>
                <a:gd name="connsiteX127" fmla="*/ 164306 w 1145286"/>
                <a:gd name="connsiteY127" fmla="*/ 262795 h 724090"/>
                <a:gd name="connsiteX128" fmla="*/ 138303 w 1145286"/>
                <a:gd name="connsiteY128" fmla="*/ 244697 h 724090"/>
                <a:gd name="connsiteX129" fmla="*/ 133350 w 1145286"/>
                <a:gd name="connsiteY129" fmla="*/ 249936 h 724090"/>
                <a:gd name="connsiteX130" fmla="*/ 123920 w 1145286"/>
                <a:gd name="connsiteY130" fmla="*/ 239268 h 724090"/>
                <a:gd name="connsiteX131" fmla="*/ 100584 w 1145286"/>
                <a:gd name="connsiteY131" fmla="*/ 229552 h 724090"/>
                <a:gd name="connsiteX132" fmla="*/ 78391 w 1145286"/>
                <a:gd name="connsiteY132" fmla="*/ 205930 h 724090"/>
                <a:gd name="connsiteX133" fmla="*/ 81058 w 1145286"/>
                <a:gd name="connsiteY133" fmla="*/ 202787 h 724090"/>
                <a:gd name="connsiteX134" fmla="*/ 96583 w 1145286"/>
                <a:gd name="connsiteY134" fmla="*/ 205073 h 724090"/>
                <a:gd name="connsiteX135" fmla="*/ 110585 w 1145286"/>
                <a:gd name="connsiteY135" fmla="*/ 190024 h 724090"/>
                <a:gd name="connsiteX136" fmla="*/ 112109 w 1145286"/>
                <a:gd name="connsiteY136" fmla="*/ 171545 h 724090"/>
                <a:gd name="connsiteX137" fmla="*/ 82963 w 1145286"/>
                <a:gd name="connsiteY137" fmla="*/ 142399 h 724090"/>
                <a:gd name="connsiteX138" fmla="*/ 60865 w 1145286"/>
                <a:gd name="connsiteY138" fmla="*/ 130969 h 724090"/>
                <a:gd name="connsiteX139" fmla="*/ 46863 w 1145286"/>
                <a:gd name="connsiteY139" fmla="*/ 105346 h 724090"/>
                <a:gd name="connsiteX140" fmla="*/ 32861 w 1145286"/>
                <a:gd name="connsiteY140" fmla="*/ 78295 h 724090"/>
                <a:gd name="connsiteX141" fmla="*/ 15335 w 1145286"/>
                <a:gd name="connsiteY141" fmla="*/ 45148 h 724090"/>
                <a:gd name="connsiteX142" fmla="*/ 0 w 1145286"/>
                <a:gd name="connsiteY142" fmla="*/ 7715 h 724090"/>
                <a:gd name="connsiteX143" fmla="*/ 42958 w 1145286"/>
                <a:gd name="connsiteY143" fmla="*/ 4476 h 724090"/>
                <a:gd name="connsiteX144" fmla="*/ 90964 w 1145286"/>
                <a:gd name="connsiteY144" fmla="*/ 0 h 724090"/>
                <a:gd name="connsiteX145" fmla="*/ 87440 w 1145286"/>
                <a:gd name="connsiteY145" fmla="*/ 8096 h 724090"/>
                <a:gd name="connsiteX146" fmla="*/ 144399 w 1145286"/>
                <a:gd name="connsiteY146" fmla="*/ 28480 h 724090"/>
                <a:gd name="connsiteX147" fmla="*/ 230600 w 1145286"/>
                <a:gd name="connsiteY147" fmla="*/ 57721 h 724090"/>
                <a:gd name="connsiteX148" fmla="*/ 305753 w 1145286"/>
                <a:gd name="connsiteY148" fmla="*/ 57340 h 724090"/>
                <a:gd name="connsiteX149" fmla="*/ 335661 w 1145286"/>
                <a:gd name="connsiteY149" fmla="*/ 57340 h 724090"/>
                <a:gd name="connsiteX150" fmla="*/ 335661 w 1145286"/>
                <a:gd name="connsiteY150" fmla="*/ 40195 h 724090"/>
                <a:gd name="connsiteX151" fmla="*/ 401098 w 1145286"/>
                <a:gd name="connsiteY151" fmla="*/ 40195 h 724090"/>
                <a:gd name="connsiteX152" fmla="*/ 414814 w 1145286"/>
                <a:gd name="connsiteY152" fmla="*/ 55150 h 724090"/>
                <a:gd name="connsiteX153" fmla="*/ 434245 w 1145286"/>
                <a:gd name="connsiteY153" fmla="*/ 68199 h 724090"/>
                <a:gd name="connsiteX154" fmla="*/ 456629 w 1145286"/>
                <a:gd name="connsiteY154" fmla="*/ 86392 h 724090"/>
                <a:gd name="connsiteX155" fmla="*/ 469201 w 1145286"/>
                <a:gd name="connsiteY155" fmla="*/ 107918 h 724090"/>
                <a:gd name="connsiteX156" fmla="*/ 478631 w 1145286"/>
                <a:gd name="connsiteY156" fmla="*/ 130397 h 724090"/>
                <a:gd name="connsiteX157" fmla="*/ 498158 w 1145286"/>
                <a:gd name="connsiteY157" fmla="*/ 142780 h 724090"/>
                <a:gd name="connsiteX158" fmla="*/ 529590 w 1145286"/>
                <a:gd name="connsiteY158" fmla="*/ 155067 h 724090"/>
                <a:gd name="connsiteX159" fmla="*/ 553307 w 1145286"/>
                <a:gd name="connsiteY159" fmla="*/ 122777 h 724090"/>
                <a:gd name="connsiteX160" fmla="*/ 584264 w 1145286"/>
                <a:gd name="connsiteY160" fmla="*/ 122015 h 724090"/>
                <a:gd name="connsiteX161" fmla="*/ 610838 w 1145286"/>
                <a:gd name="connsiteY161" fmla="*/ 138493 h 724090"/>
                <a:gd name="connsiteX162" fmla="*/ 629793 w 1145286"/>
                <a:gd name="connsiteY162" fmla="*/ 166401 h 724090"/>
                <a:gd name="connsiteX163" fmla="*/ 642842 w 1145286"/>
                <a:gd name="connsiteY163" fmla="*/ 190214 h 724090"/>
                <a:gd name="connsiteX164" fmla="*/ 665035 w 1145286"/>
                <a:gd name="connsiteY164" fmla="*/ 213360 h 724090"/>
                <a:gd name="connsiteX165" fmla="*/ 673418 w 1145286"/>
                <a:gd name="connsiteY165" fmla="*/ 241649 h 724090"/>
                <a:gd name="connsiteX166" fmla="*/ 684085 w 1145286"/>
                <a:gd name="connsiteY166" fmla="*/ 260604 h 724090"/>
                <a:gd name="connsiteX167" fmla="*/ 713423 w 1145286"/>
                <a:gd name="connsiteY167" fmla="*/ 272986 h 724090"/>
                <a:gd name="connsiteX168" fmla="*/ 740188 w 1145286"/>
                <a:gd name="connsiteY168" fmla="*/ 281845 h 724090"/>
                <a:gd name="connsiteX169" fmla="*/ 755047 w 1145286"/>
                <a:gd name="connsiteY169" fmla="*/ 280606 h 72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1145286" h="724090" extrusionOk="0">
                  <a:moveTo>
                    <a:pt x="755333" y="280511"/>
                  </a:moveTo>
                  <a:lnTo>
                    <a:pt x="740664" y="315658"/>
                  </a:lnTo>
                  <a:lnTo>
                    <a:pt x="734092" y="344519"/>
                  </a:lnTo>
                  <a:lnTo>
                    <a:pt x="731234" y="397764"/>
                  </a:lnTo>
                  <a:lnTo>
                    <a:pt x="727615" y="416909"/>
                  </a:lnTo>
                  <a:lnTo>
                    <a:pt x="734187" y="438436"/>
                  </a:lnTo>
                  <a:lnTo>
                    <a:pt x="745903" y="457676"/>
                  </a:lnTo>
                  <a:lnTo>
                    <a:pt x="753427" y="487966"/>
                  </a:lnTo>
                  <a:lnTo>
                    <a:pt x="778478" y="517112"/>
                  </a:lnTo>
                  <a:lnTo>
                    <a:pt x="787241" y="539496"/>
                  </a:lnTo>
                  <a:lnTo>
                    <a:pt x="802100" y="558641"/>
                  </a:lnTo>
                  <a:lnTo>
                    <a:pt x="842201" y="569023"/>
                  </a:lnTo>
                  <a:lnTo>
                    <a:pt x="857822" y="585216"/>
                  </a:lnTo>
                  <a:lnTo>
                    <a:pt x="890968" y="574262"/>
                  </a:lnTo>
                  <a:lnTo>
                    <a:pt x="919639" y="570452"/>
                  </a:lnTo>
                  <a:lnTo>
                    <a:pt x="947928" y="563404"/>
                  </a:lnTo>
                  <a:lnTo>
                    <a:pt x="971741" y="556641"/>
                  </a:lnTo>
                  <a:lnTo>
                    <a:pt x="995743" y="540734"/>
                  </a:lnTo>
                  <a:lnTo>
                    <a:pt x="1004792" y="517969"/>
                  </a:lnTo>
                  <a:lnTo>
                    <a:pt x="1007935" y="485203"/>
                  </a:lnTo>
                  <a:lnTo>
                    <a:pt x="1014508" y="473773"/>
                  </a:lnTo>
                  <a:lnTo>
                    <a:pt x="1039940" y="463391"/>
                  </a:lnTo>
                  <a:lnTo>
                    <a:pt x="1079944" y="454342"/>
                  </a:lnTo>
                  <a:lnTo>
                    <a:pt x="1113377" y="455581"/>
                  </a:lnTo>
                  <a:lnTo>
                    <a:pt x="1136237" y="452342"/>
                  </a:lnTo>
                  <a:lnTo>
                    <a:pt x="1145286" y="460534"/>
                  </a:lnTo>
                  <a:lnTo>
                    <a:pt x="1144048" y="479488"/>
                  </a:lnTo>
                  <a:lnTo>
                    <a:pt x="1123664" y="502825"/>
                  </a:lnTo>
                  <a:lnTo>
                    <a:pt x="1114806" y="526637"/>
                  </a:lnTo>
                  <a:lnTo>
                    <a:pt x="1121664" y="533400"/>
                  </a:lnTo>
                  <a:lnTo>
                    <a:pt x="1116044" y="550259"/>
                  </a:lnTo>
                  <a:lnTo>
                    <a:pt x="1106615" y="580453"/>
                  </a:lnTo>
                  <a:lnTo>
                    <a:pt x="1097090" y="570643"/>
                  </a:lnTo>
                  <a:lnTo>
                    <a:pt x="1089184" y="571309"/>
                  </a:lnTo>
                  <a:lnTo>
                    <a:pt x="1082040" y="571881"/>
                  </a:lnTo>
                  <a:lnTo>
                    <a:pt x="1068610" y="595217"/>
                  </a:lnTo>
                  <a:lnTo>
                    <a:pt x="1061752" y="590645"/>
                  </a:lnTo>
                  <a:lnTo>
                    <a:pt x="1057180" y="592550"/>
                  </a:lnTo>
                  <a:lnTo>
                    <a:pt x="1057466" y="598170"/>
                  </a:lnTo>
                  <a:lnTo>
                    <a:pt x="1022604" y="597789"/>
                  </a:lnTo>
                  <a:lnTo>
                    <a:pt x="987266" y="597789"/>
                  </a:lnTo>
                  <a:lnTo>
                    <a:pt x="987266" y="619601"/>
                  </a:lnTo>
                  <a:lnTo>
                    <a:pt x="970121" y="619601"/>
                  </a:lnTo>
                  <a:lnTo>
                    <a:pt x="984123" y="632650"/>
                  </a:lnTo>
                  <a:lnTo>
                    <a:pt x="998125" y="641509"/>
                  </a:lnTo>
                  <a:lnTo>
                    <a:pt x="1002316" y="649891"/>
                  </a:lnTo>
                  <a:lnTo>
                    <a:pt x="1008507" y="652177"/>
                  </a:lnTo>
                  <a:lnTo>
                    <a:pt x="1007459" y="665226"/>
                  </a:lnTo>
                  <a:lnTo>
                    <a:pt x="959072" y="665226"/>
                  </a:lnTo>
                  <a:cubicBezTo>
                    <a:pt x="959072" y="665226"/>
                    <a:pt x="940880" y="696754"/>
                    <a:pt x="940880" y="696754"/>
                  </a:cubicBezTo>
                  <a:lnTo>
                    <a:pt x="946118" y="703897"/>
                  </a:lnTo>
                  <a:lnTo>
                    <a:pt x="941832" y="712946"/>
                  </a:lnTo>
                  <a:lnTo>
                    <a:pt x="940880" y="724090"/>
                  </a:lnTo>
                  <a:lnTo>
                    <a:pt x="898208" y="682752"/>
                  </a:lnTo>
                  <a:lnTo>
                    <a:pt x="878681" y="670179"/>
                  </a:lnTo>
                  <a:lnTo>
                    <a:pt x="847820" y="660082"/>
                  </a:lnTo>
                  <a:lnTo>
                    <a:pt x="826770" y="662940"/>
                  </a:lnTo>
                  <a:lnTo>
                    <a:pt x="796290" y="677513"/>
                  </a:lnTo>
                  <a:lnTo>
                    <a:pt x="777335" y="681323"/>
                  </a:lnTo>
                  <a:lnTo>
                    <a:pt x="750665" y="671227"/>
                  </a:lnTo>
                  <a:lnTo>
                    <a:pt x="722376" y="663797"/>
                  </a:lnTo>
                  <a:lnTo>
                    <a:pt x="687038" y="646176"/>
                  </a:lnTo>
                  <a:lnTo>
                    <a:pt x="658749" y="640747"/>
                  </a:lnTo>
                  <a:lnTo>
                    <a:pt x="615886" y="622840"/>
                  </a:lnTo>
                  <a:lnTo>
                    <a:pt x="584359" y="604266"/>
                  </a:lnTo>
                  <a:lnTo>
                    <a:pt x="574834" y="594074"/>
                  </a:lnTo>
                  <a:lnTo>
                    <a:pt x="553688" y="591788"/>
                  </a:lnTo>
                  <a:lnTo>
                    <a:pt x="515017" y="579501"/>
                  </a:lnTo>
                  <a:lnTo>
                    <a:pt x="499300" y="561689"/>
                  </a:lnTo>
                  <a:lnTo>
                    <a:pt x="458724" y="539686"/>
                  </a:lnTo>
                  <a:lnTo>
                    <a:pt x="439865" y="515017"/>
                  </a:lnTo>
                  <a:lnTo>
                    <a:pt x="430816" y="495871"/>
                  </a:lnTo>
                  <a:lnTo>
                    <a:pt x="443389" y="492061"/>
                  </a:lnTo>
                  <a:lnTo>
                    <a:pt x="439484" y="480917"/>
                  </a:lnTo>
                  <a:lnTo>
                    <a:pt x="448246" y="470821"/>
                  </a:lnTo>
                  <a:lnTo>
                    <a:pt x="448246" y="457105"/>
                  </a:lnTo>
                  <a:cubicBezTo>
                    <a:pt x="448246" y="457105"/>
                    <a:pt x="435674" y="439579"/>
                    <a:pt x="435674" y="439579"/>
                  </a:cubicBezTo>
                  <a:lnTo>
                    <a:pt x="432149" y="423863"/>
                  </a:lnTo>
                  <a:lnTo>
                    <a:pt x="419481" y="403955"/>
                  </a:lnTo>
                  <a:lnTo>
                    <a:pt x="386239" y="364617"/>
                  </a:lnTo>
                  <a:lnTo>
                    <a:pt x="348234" y="333375"/>
                  </a:lnTo>
                  <a:lnTo>
                    <a:pt x="329946" y="308610"/>
                  </a:lnTo>
                  <a:lnTo>
                    <a:pt x="297466" y="292322"/>
                  </a:lnTo>
                  <a:lnTo>
                    <a:pt x="290608" y="282511"/>
                  </a:lnTo>
                  <a:lnTo>
                    <a:pt x="296418" y="257556"/>
                  </a:lnTo>
                  <a:lnTo>
                    <a:pt x="277178" y="248126"/>
                  </a:lnTo>
                  <a:lnTo>
                    <a:pt x="254794" y="228505"/>
                  </a:lnTo>
                  <a:lnTo>
                    <a:pt x="245364" y="200311"/>
                  </a:lnTo>
                  <a:lnTo>
                    <a:pt x="224980" y="196977"/>
                  </a:lnTo>
                  <a:lnTo>
                    <a:pt x="203168" y="175736"/>
                  </a:lnTo>
                  <a:lnTo>
                    <a:pt x="185357" y="155829"/>
                  </a:lnTo>
                  <a:lnTo>
                    <a:pt x="183737" y="143065"/>
                  </a:lnTo>
                  <a:lnTo>
                    <a:pt x="163354" y="112109"/>
                  </a:lnTo>
                  <a:lnTo>
                    <a:pt x="150019" y="80486"/>
                  </a:lnTo>
                  <a:lnTo>
                    <a:pt x="150590" y="64579"/>
                  </a:lnTo>
                  <a:lnTo>
                    <a:pt x="123254" y="48292"/>
                  </a:lnTo>
                  <a:lnTo>
                    <a:pt x="110680" y="50006"/>
                  </a:lnTo>
                  <a:lnTo>
                    <a:pt x="89154" y="38576"/>
                  </a:lnTo>
                  <a:lnTo>
                    <a:pt x="83058" y="55435"/>
                  </a:lnTo>
                  <a:lnTo>
                    <a:pt x="89249" y="75342"/>
                  </a:lnTo>
                  <a:lnTo>
                    <a:pt x="92869" y="106299"/>
                  </a:lnTo>
                  <a:lnTo>
                    <a:pt x="105918" y="123253"/>
                  </a:lnTo>
                  <a:lnTo>
                    <a:pt x="133921" y="151543"/>
                  </a:lnTo>
                  <a:lnTo>
                    <a:pt x="140113" y="161068"/>
                  </a:lnTo>
                  <a:lnTo>
                    <a:pt x="145923" y="163925"/>
                  </a:lnTo>
                  <a:lnTo>
                    <a:pt x="150781" y="178117"/>
                  </a:lnTo>
                  <a:lnTo>
                    <a:pt x="157544" y="177451"/>
                  </a:lnTo>
                  <a:lnTo>
                    <a:pt x="165259" y="203740"/>
                  </a:lnTo>
                  <a:lnTo>
                    <a:pt x="176689" y="213931"/>
                  </a:lnTo>
                  <a:lnTo>
                    <a:pt x="184595" y="228314"/>
                  </a:lnTo>
                  <a:lnTo>
                    <a:pt x="208407" y="248888"/>
                  </a:lnTo>
                  <a:lnTo>
                    <a:pt x="220980" y="286321"/>
                  </a:lnTo>
                  <a:lnTo>
                    <a:pt x="232124" y="303847"/>
                  </a:lnTo>
                  <a:lnTo>
                    <a:pt x="242602" y="322421"/>
                  </a:lnTo>
                  <a:lnTo>
                    <a:pt x="244602" y="343567"/>
                  </a:lnTo>
                  <a:lnTo>
                    <a:pt x="262795" y="344900"/>
                  </a:lnTo>
                  <a:lnTo>
                    <a:pt x="278035" y="362998"/>
                  </a:lnTo>
                  <a:lnTo>
                    <a:pt x="291751" y="380809"/>
                  </a:lnTo>
                  <a:lnTo>
                    <a:pt x="290798" y="387858"/>
                  </a:lnTo>
                  <a:lnTo>
                    <a:pt x="274892" y="402431"/>
                  </a:lnTo>
                  <a:lnTo>
                    <a:pt x="268129" y="402431"/>
                  </a:lnTo>
                  <a:cubicBezTo>
                    <a:pt x="268129" y="402431"/>
                    <a:pt x="258128" y="378047"/>
                    <a:pt x="258128" y="378047"/>
                  </a:cubicBezTo>
                  <a:lnTo>
                    <a:pt x="233458" y="355568"/>
                  </a:lnTo>
                  <a:lnTo>
                    <a:pt x="206216" y="336328"/>
                  </a:lnTo>
                  <a:lnTo>
                    <a:pt x="186785" y="326231"/>
                  </a:lnTo>
                  <a:lnTo>
                    <a:pt x="188024" y="296989"/>
                  </a:lnTo>
                  <a:lnTo>
                    <a:pt x="182404" y="275177"/>
                  </a:lnTo>
                  <a:lnTo>
                    <a:pt x="164306" y="262795"/>
                  </a:lnTo>
                  <a:lnTo>
                    <a:pt x="138303" y="244697"/>
                  </a:lnTo>
                  <a:lnTo>
                    <a:pt x="133350" y="249936"/>
                  </a:lnTo>
                  <a:lnTo>
                    <a:pt x="123920" y="239268"/>
                  </a:lnTo>
                  <a:lnTo>
                    <a:pt x="100584" y="229552"/>
                  </a:lnTo>
                  <a:lnTo>
                    <a:pt x="78391" y="205930"/>
                  </a:lnTo>
                  <a:lnTo>
                    <a:pt x="81058" y="202787"/>
                  </a:lnTo>
                  <a:lnTo>
                    <a:pt x="96583" y="205073"/>
                  </a:lnTo>
                  <a:lnTo>
                    <a:pt x="110585" y="190024"/>
                  </a:lnTo>
                  <a:lnTo>
                    <a:pt x="112109" y="171545"/>
                  </a:lnTo>
                  <a:lnTo>
                    <a:pt x="82963" y="142399"/>
                  </a:lnTo>
                  <a:lnTo>
                    <a:pt x="60865" y="130969"/>
                  </a:lnTo>
                  <a:lnTo>
                    <a:pt x="46863" y="105346"/>
                  </a:lnTo>
                  <a:lnTo>
                    <a:pt x="32861" y="78295"/>
                  </a:lnTo>
                  <a:lnTo>
                    <a:pt x="15335" y="45148"/>
                  </a:lnTo>
                  <a:lnTo>
                    <a:pt x="0" y="7715"/>
                  </a:lnTo>
                  <a:lnTo>
                    <a:pt x="42958" y="4476"/>
                  </a:lnTo>
                  <a:lnTo>
                    <a:pt x="90964" y="0"/>
                  </a:lnTo>
                  <a:lnTo>
                    <a:pt x="87440" y="8096"/>
                  </a:lnTo>
                  <a:lnTo>
                    <a:pt x="144399" y="28480"/>
                  </a:lnTo>
                  <a:lnTo>
                    <a:pt x="230600" y="57721"/>
                  </a:lnTo>
                  <a:lnTo>
                    <a:pt x="305753" y="57340"/>
                  </a:lnTo>
                  <a:lnTo>
                    <a:pt x="335661" y="57340"/>
                  </a:lnTo>
                  <a:lnTo>
                    <a:pt x="335661" y="40195"/>
                  </a:lnTo>
                  <a:lnTo>
                    <a:pt x="401098" y="40195"/>
                  </a:lnTo>
                  <a:lnTo>
                    <a:pt x="414814" y="55150"/>
                  </a:lnTo>
                  <a:lnTo>
                    <a:pt x="434245" y="68199"/>
                  </a:lnTo>
                  <a:lnTo>
                    <a:pt x="456629" y="86392"/>
                  </a:lnTo>
                  <a:lnTo>
                    <a:pt x="469201" y="107918"/>
                  </a:lnTo>
                  <a:lnTo>
                    <a:pt x="478631" y="130397"/>
                  </a:lnTo>
                  <a:lnTo>
                    <a:pt x="498158" y="142780"/>
                  </a:lnTo>
                  <a:lnTo>
                    <a:pt x="529590" y="155067"/>
                  </a:lnTo>
                  <a:lnTo>
                    <a:pt x="553307" y="122777"/>
                  </a:lnTo>
                  <a:lnTo>
                    <a:pt x="584264" y="122015"/>
                  </a:lnTo>
                  <a:lnTo>
                    <a:pt x="610838" y="138493"/>
                  </a:lnTo>
                  <a:lnTo>
                    <a:pt x="629793" y="166401"/>
                  </a:lnTo>
                  <a:lnTo>
                    <a:pt x="642842" y="190214"/>
                  </a:lnTo>
                  <a:lnTo>
                    <a:pt x="665035" y="213360"/>
                  </a:lnTo>
                  <a:lnTo>
                    <a:pt x="673418" y="241649"/>
                  </a:lnTo>
                  <a:lnTo>
                    <a:pt x="684085" y="260604"/>
                  </a:lnTo>
                  <a:lnTo>
                    <a:pt x="713423" y="272986"/>
                  </a:lnTo>
                  <a:lnTo>
                    <a:pt x="740188" y="281845"/>
                  </a:lnTo>
                  <a:lnTo>
                    <a:pt x="755047" y="28060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B4564E24-C266-96CE-E4B7-6018E0DB05BA}"/>
                </a:ext>
              </a:extLst>
            </p:cNvPr>
            <p:cNvSpPr/>
            <p:nvPr/>
          </p:nvSpPr>
          <p:spPr bwMode="auto">
            <a:xfrm>
              <a:off x="18873438" y="7243349"/>
              <a:ext cx="721137" cy="230981"/>
            </a:xfrm>
            <a:custGeom>
              <a:avLst/>
              <a:gdLst>
                <a:gd name="connsiteX0" fmla="*/ 37148 w 721137"/>
                <a:gd name="connsiteY0" fmla="*/ 26860 h 230981"/>
                <a:gd name="connsiteX1" fmla="*/ 40100 w 721137"/>
                <a:gd name="connsiteY1" fmla="*/ 46291 h 230981"/>
                <a:gd name="connsiteX2" fmla="*/ 65055 w 721137"/>
                <a:gd name="connsiteY2" fmla="*/ 41815 h 230981"/>
                <a:gd name="connsiteX3" fmla="*/ 77438 w 721137"/>
                <a:gd name="connsiteY3" fmla="*/ 26289 h 230981"/>
                <a:gd name="connsiteX4" fmla="*/ 86106 w 721137"/>
                <a:gd name="connsiteY4" fmla="*/ 29813 h 230981"/>
                <a:gd name="connsiteX5" fmla="*/ 108490 w 721137"/>
                <a:gd name="connsiteY5" fmla="*/ 52578 h 230981"/>
                <a:gd name="connsiteX6" fmla="*/ 124396 w 721137"/>
                <a:gd name="connsiteY6" fmla="*/ 77724 h 230981"/>
                <a:gd name="connsiteX7" fmla="*/ 126588 w 721137"/>
                <a:gd name="connsiteY7" fmla="*/ 102870 h 230981"/>
                <a:gd name="connsiteX8" fmla="*/ 122587 w 721137"/>
                <a:gd name="connsiteY8" fmla="*/ 120015 h 230981"/>
                <a:gd name="connsiteX9" fmla="*/ 126206 w 721137"/>
                <a:gd name="connsiteY9" fmla="*/ 132969 h 230981"/>
                <a:gd name="connsiteX10" fmla="*/ 129064 w 721137"/>
                <a:gd name="connsiteY10" fmla="*/ 155162 h 230981"/>
                <a:gd name="connsiteX11" fmla="*/ 142398 w 721137"/>
                <a:gd name="connsiteY11" fmla="*/ 165545 h 230981"/>
                <a:gd name="connsiteX12" fmla="*/ 157258 w 721137"/>
                <a:gd name="connsiteY12" fmla="*/ 198691 h 230981"/>
                <a:gd name="connsiteX13" fmla="*/ 156590 w 721137"/>
                <a:gd name="connsiteY13" fmla="*/ 211360 h 230981"/>
                <a:gd name="connsiteX14" fmla="*/ 129826 w 721137"/>
                <a:gd name="connsiteY14" fmla="*/ 213931 h 230981"/>
                <a:gd name="connsiteX15" fmla="*/ 94107 w 721137"/>
                <a:gd name="connsiteY15" fmla="*/ 186214 h 230981"/>
                <a:gd name="connsiteX16" fmla="*/ 49340 w 721137"/>
                <a:gd name="connsiteY16" fmla="*/ 156400 h 230981"/>
                <a:gd name="connsiteX17" fmla="*/ 44862 w 721137"/>
                <a:gd name="connsiteY17" fmla="*/ 137255 h 230981"/>
                <a:gd name="connsiteX18" fmla="*/ 23051 w 721137"/>
                <a:gd name="connsiteY18" fmla="*/ 112109 h 230981"/>
                <a:gd name="connsiteX19" fmla="*/ 17812 w 721137"/>
                <a:gd name="connsiteY19" fmla="*/ 81153 h 230981"/>
                <a:gd name="connsiteX20" fmla="*/ 4190 w 721137"/>
                <a:gd name="connsiteY20" fmla="*/ 60674 h 230981"/>
                <a:gd name="connsiteX21" fmla="*/ 8382 w 721137"/>
                <a:gd name="connsiteY21" fmla="*/ 33147 h 230981"/>
                <a:gd name="connsiteX22" fmla="*/ 0 w 721137"/>
                <a:gd name="connsiteY22" fmla="*/ 17145 h 230981"/>
                <a:gd name="connsiteX23" fmla="*/ 6572 w 721137"/>
                <a:gd name="connsiteY23" fmla="*/ 10382 h 230981"/>
                <a:gd name="connsiteX24" fmla="*/ 37243 w 721137"/>
                <a:gd name="connsiteY24" fmla="*/ 26860 h 230981"/>
                <a:gd name="connsiteX25" fmla="*/ 699802 w 721137"/>
                <a:gd name="connsiteY25" fmla="*/ 91821 h 230981"/>
                <a:gd name="connsiteX26" fmla="*/ 672083 w 721137"/>
                <a:gd name="connsiteY26" fmla="*/ 104584 h 230981"/>
                <a:gd name="connsiteX27" fmla="*/ 639318 w 721137"/>
                <a:gd name="connsiteY27" fmla="*/ 98298 h 230981"/>
                <a:gd name="connsiteX28" fmla="*/ 595979 w 721137"/>
                <a:gd name="connsiteY28" fmla="*/ 98298 h 230981"/>
                <a:gd name="connsiteX29" fmla="*/ 582930 w 721137"/>
                <a:gd name="connsiteY29" fmla="*/ 140970 h 230981"/>
                <a:gd name="connsiteX30" fmla="*/ 568357 w 721137"/>
                <a:gd name="connsiteY30" fmla="*/ 154019 h 230981"/>
                <a:gd name="connsiteX31" fmla="*/ 548926 w 721137"/>
                <a:gd name="connsiteY31" fmla="*/ 206312 h 230981"/>
                <a:gd name="connsiteX32" fmla="*/ 518065 w 721137"/>
                <a:gd name="connsiteY32" fmla="*/ 214217 h 230981"/>
                <a:gd name="connsiteX33" fmla="*/ 482346 w 721137"/>
                <a:gd name="connsiteY33" fmla="*/ 203740 h 230981"/>
                <a:gd name="connsiteX34" fmla="*/ 464248 w 721137"/>
                <a:gd name="connsiteY34" fmla="*/ 206978 h 230981"/>
                <a:gd name="connsiteX35" fmla="*/ 442246 w 721137"/>
                <a:gd name="connsiteY35" fmla="*/ 225933 h 230981"/>
                <a:gd name="connsiteX36" fmla="*/ 418148 w 721137"/>
                <a:gd name="connsiteY36" fmla="*/ 223266 h 230981"/>
                <a:gd name="connsiteX37" fmla="*/ 393763 w 721137"/>
                <a:gd name="connsiteY37" fmla="*/ 230981 h 230981"/>
                <a:gd name="connsiteX38" fmla="*/ 367855 w 721137"/>
                <a:gd name="connsiteY38" fmla="*/ 209836 h 230981"/>
                <a:gd name="connsiteX39" fmla="*/ 361569 w 721137"/>
                <a:gd name="connsiteY39" fmla="*/ 184785 h 230981"/>
                <a:gd name="connsiteX40" fmla="*/ 389191 w 721137"/>
                <a:gd name="connsiteY40" fmla="*/ 197739 h 230981"/>
                <a:gd name="connsiteX41" fmla="*/ 418434 w 721137"/>
                <a:gd name="connsiteY41" fmla="*/ 190690 h 230981"/>
                <a:gd name="connsiteX42" fmla="*/ 425958 w 721137"/>
                <a:gd name="connsiteY42" fmla="*/ 158877 h 230981"/>
                <a:gd name="connsiteX43" fmla="*/ 442151 w 721137"/>
                <a:gd name="connsiteY43" fmla="*/ 151733 h 230981"/>
                <a:gd name="connsiteX44" fmla="*/ 487395 w 721137"/>
                <a:gd name="connsiteY44" fmla="*/ 143637 h 230981"/>
                <a:gd name="connsiteX45" fmla="*/ 514445 w 721137"/>
                <a:gd name="connsiteY45" fmla="*/ 113824 h 230981"/>
                <a:gd name="connsiteX46" fmla="*/ 533019 w 721137"/>
                <a:gd name="connsiteY46" fmla="*/ 90011 h 230981"/>
                <a:gd name="connsiteX47" fmla="*/ 550259 w 721137"/>
                <a:gd name="connsiteY47" fmla="*/ 109538 h 230981"/>
                <a:gd name="connsiteX48" fmla="*/ 558165 w 721137"/>
                <a:gd name="connsiteY48" fmla="*/ 96774 h 230981"/>
                <a:gd name="connsiteX49" fmla="*/ 576263 w 721137"/>
                <a:gd name="connsiteY49" fmla="*/ 98012 h 230981"/>
                <a:gd name="connsiteX50" fmla="*/ 578453 w 721137"/>
                <a:gd name="connsiteY50" fmla="*/ 74200 h 230981"/>
                <a:gd name="connsiteX51" fmla="*/ 580168 w 721137"/>
                <a:gd name="connsiteY51" fmla="*/ 55626 h 230981"/>
                <a:gd name="connsiteX52" fmla="*/ 609314 w 721137"/>
                <a:gd name="connsiteY52" fmla="*/ 29337 h 230981"/>
                <a:gd name="connsiteX53" fmla="*/ 628269 w 721137"/>
                <a:gd name="connsiteY53" fmla="*/ 0 h 230981"/>
                <a:gd name="connsiteX54" fmla="*/ 643508 w 721137"/>
                <a:gd name="connsiteY54" fmla="*/ 0 h 230981"/>
                <a:gd name="connsiteX55" fmla="*/ 662940 w 721137"/>
                <a:gd name="connsiteY55" fmla="*/ 18859 h 230981"/>
                <a:gd name="connsiteX56" fmla="*/ 664655 w 721137"/>
                <a:gd name="connsiteY56" fmla="*/ 35338 h 230981"/>
                <a:gd name="connsiteX57" fmla="*/ 689610 w 721137"/>
                <a:gd name="connsiteY57" fmla="*/ 45815 h 230981"/>
                <a:gd name="connsiteX58" fmla="*/ 721137 w 721137"/>
                <a:gd name="connsiteY58" fmla="*/ 57150 h 230981"/>
                <a:gd name="connsiteX59" fmla="*/ 718471 w 721137"/>
                <a:gd name="connsiteY59" fmla="*/ 72009 h 230981"/>
                <a:gd name="connsiteX60" fmla="*/ 693134 w 721137"/>
                <a:gd name="connsiteY60" fmla="*/ 73914 h 230981"/>
                <a:gd name="connsiteX61" fmla="*/ 699706 w 721137"/>
                <a:gd name="connsiteY61" fmla="*/ 92012 h 230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721137" h="230981" extrusionOk="0">
                  <a:moveTo>
                    <a:pt x="37148" y="26860"/>
                  </a:moveTo>
                  <a:lnTo>
                    <a:pt x="40100" y="46291"/>
                  </a:lnTo>
                  <a:lnTo>
                    <a:pt x="65055" y="41815"/>
                  </a:lnTo>
                  <a:lnTo>
                    <a:pt x="77438" y="26289"/>
                  </a:lnTo>
                  <a:lnTo>
                    <a:pt x="86106" y="29813"/>
                  </a:lnTo>
                  <a:lnTo>
                    <a:pt x="108490" y="52578"/>
                  </a:lnTo>
                  <a:lnTo>
                    <a:pt x="124396" y="77724"/>
                  </a:lnTo>
                  <a:lnTo>
                    <a:pt x="126588" y="102870"/>
                  </a:lnTo>
                  <a:lnTo>
                    <a:pt x="122587" y="120015"/>
                  </a:lnTo>
                  <a:lnTo>
                    <a:pt x="126206" y="132969"/>
                  </a:lnTo>
                  <a:lnTo>
                    <a:pt x="129064" y="155162"/>
                  </a:lnTo>
                  <a:lnTo>
                    <a:pt x="142398" y="165545"/>
                  </a:lnTo>
                  <a:lnTo>
                    <a:pt x="157258" y="198691"/>
                  </a:lnTo>
                  <a:lnTo>
                    <a:pt x="156590" y="211360"/>
                  </a:lnTo>
                  <a:lnTo>
                    <a:pt x="129826" y="213931"/>
                  </a:lnTo>
                  <a:lnTo>
                    <a:pt x="94107" y="186214"/>
                  </a:lnTo>
                  <a:lnTo>
                    <a:pt x="49340" y="156400"/>
                  </a:lnTo>
                  <a:lnTo>
                    <a:pt x="44862" y="137255"/>
                  </a:lnTo>
                  <a:lnTo>
                    <a:pt x="23051" y="112109"/>
                  </a:lnTo>
                  <a:lnTo>
                    <a:pt x="17812" y="81153"/>
                  </a:lnTo>
                  <a:lnTo>
                    <a:pt x="4190" y="60674"/>
                  </a:lnTo>
                  <a:lnTo>
                    <a:pt x="8382" y="33147"/>
                  </a:lnTo>
                  <a:lnTo>
                    <a:pt x="0" y="17145"/>
                  </a:lnTo>
                  <a:lnTo>
                    <a:pt x="6572" y="10382"/>
                  </a:lnTo>
                  <a:lnTo>
                    <a:pt x="37243" y="26860"/>
                  </a:lnTo>
                  <a:close/>
                  <a:moveTo>
                    <a:pt x="699802" y="91821"/>
                  </a:moveTo>
                  <a:lnTo>
                    <a:pt x="672083" y="104584"/>
                  </a:lnTo>
                  <a:lnTo>
                    <a:pt x="639318" y="98298"/>
                  </a:lnTo>
                  <a:lnTo>
                    <a:pt x="595979" y="98298"/>
                  </a:lnTo>
                  <a:lnTo>
                    <a:pt x="582930" y="140970"/>
                  </a:lnTo>
                  <a:lnTo>
                    <a:pt x="568357" y="154019"/>
                  </a:lnTo>
                  <a:lnTo>
                    <a:pt x="548926" y="206312"/>
                  </a:lnTo>
                  <a:lnTo>
                    <a:pt x="518065" y="214217"/>
                  </a:lnTo>
                  <a:lnTo>
                    <a:pt x="482346" y="203740"/>
                  </a:lnTo>
                  <a:lnTo>
                    <a:pt x="464248" y="206978"/>
                  </a:lnTo>
                  <a:lnTo>
                    <a:pt x="442246" y="225933"/>
                  </a:lnTo>
                  <a:lnTo>
                    <a:pt x="418148" y="223266"/>
                  </a:lnTo>
                  <a:lnTo>
                    <a:pt x="393763" y="230981"/>
                  </a:lnTo>
                  <a:lnTo>
                    <a:pt x="367855" y="209836"/>
                  </a:lnTo>
                  <a:lnTo>
                    <a:pt x="361569" y="184785"/>
                  </a:lnTo>
                  <a:lnTo>
                    <a:pt x="389191" y="197739"/>
                  </a:lnTo>
                  <a:lnTo>
                    <a:pt x="418434" y="190690"/>
                  </a:lnTo>
                  <a:lnTo>
                    <a:pt x="425958" y="158877"/>
                  </a:lnTo>
                  <a:lnTo>
                    <a:pt x="442151" y="151733"/>
                  </a:lnTo>
                  <a:lnTo>
                    <a:pt x="487395" y="143637"/>
                  </a:lnTo>
                  <a:lnTo>
                    <a:pt x="514445" y="113824"/>
                  </a:lnTo>
                  <a:lnTo>
                    <a:pt x="533019" y="90011"/>
                  </a:lnTo>
                  <a:lnTo>
                    <a:pt x="550259" y="109538"/>
                  </a:lnTo>
                  <a:lnTo>
                    <a:pt x="558165" y="96774"/>
                  </a:lnTo>
                  <a:lnTo>
                    <a:pt x="576263" y="98012"/>
                  </a:lnTo>
                  <a:lnTo>
                    <a:pt x="578453" y="74200"/>
                  </a:lnTo>
                  <a:lnTo>
                    <a:pt x="580168" y="55626"/>
                  </a:lnTo>
                  <a:lnTo>
                    <a:pt x="609314" y="29337"/>
                  </a:lnTo>
                  <a:lnTo>
                    <a:pt x="628269" y="0"/>
                  </a:lnTo>
                  <a:lnTo>
                    <a:pt x="643508" y="0"/>
                  </a:lnTo>
                  <a:cubicBezTo>
                    <a:pt x="643508" y="0"/>
                    <a:pt x="662940" y="18859"/>
                    <a:pt x="662940" y="18859"/>
                  </a:cubicBezTo>
                  <a:lnTo>
                    <a:pt x="664655" y="35338"/>
                  </a:lnTo>
                  <a:lnTo>
                    <a:pt x="689610" y="45815"/>
                  </a:lnTo>
                  <a:lnTo>
                    <a:pt x="721137" y="57150"/>
                  </a:lnTo>
                  <a:lnTo>
                    <a:pt x="718471" y="72009"/>
                  </a:lnTo>
                  <a:lnTo>
                    <a:pt x="693134" y="73914"/>
                  </a:lnTo>
                  <a:lnTo>
                    <a:pt x="699706" y="92012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8E643E5D-156F-44E4-7009-A38D69429634}"/>
                </a:ext>
              </a:extLst>
            </p:cNvPr>
            <p:cNvSpPr/>
            <p:nvPr/>
          </p:nvSpPr>
          <p:spPr bwMode="auto">
            <a:xfrm>
              <a:off x="16232727" y="7891715"/>
              <a:ext cx="400145" cy="639889"/>
            </a:xfrm>
            <a:custGeom>
              <a:avLst/>
              <a:gdLst>
                <a:gd name="connsiteX0" fmla="*/ 165354 w 400145"/>
                <a:gd name="connsiteY0" fmla="*/ 45816 h 639889"/>
                <a:gd name="connsiteX1" fmla="*/ 193738 w 400145"/>
                <a:gd name="connsiteY1" fmla="*/ 42672 h 639889"/>
                <a:gd name="connsiteX2" fmla="*/ 239173 w 400145"/>
                <a:gd name="connsiteY2" fmla="*/ 53435 h 639889"/>
                <a:gd name="connsiteX3" fmla="*/ 249174 w 400145"/>
                <a:gd name="connsiteY3" fmla="*/ 48578 h 639889"/>
                <a:gd name="connsiteX4" fmla="*/ 275463 w 400145"/>
                <a:gd name="connsiteY4" fmla="*/ 47625 h 639889"/>
                <a:gd name="connsiteX5" fmla="*/ 288893 w 400145"/>
                <a:gd name="connsiteY5" fmla="*/ 36291 h 639889"/>
                <a:gd name="connsiteX6" fmla="*/ 311562 w 400145"/>
                <a:gd name="connsiteY6" fmla="*/ 36862 h 639889"/>
                <a:gd name="connsiteX7" fmla="*/ 352806 w 400145"/>
                <a:gd name="connsiteY7" fmla="*/ 22003 h 639889"/>
                <a:gd name="connsiteX8" fmla="*/ 382810 w 400145"/>
                <a:gd name="connsiteY8" fmla="*/ 0 h 639889"/>
                <a:gd name="connsiteX9" fmla="*/ 389001 w 400145"/>
                <a:gd name="connsiteY9" fmla="*/ 17145 h 639889"/>
                <a:gd name="connsiteX10" fmla="*/ 387382 w 400145"/>
                <a:gd name="connsiteY10" fmla="*/ 54959 h 639889"/>
                <a:gd name="connsiteX11" fmla="*/ 392049 w 400145"/>
                <a:gd name="connsiteY11" fmla="*/ 88392 h 639889"/>
                <a:gd name="connsiteX12" fmla="*/ 393573 w 400145"/>
                <a:gd name="connsiteY12" fmla="*/ 148114 h 639889"/>
                <a:gd name="connsiteX13" fmla="*/ 400145 w 400145"/>
                <a:gd name="connsiteY13" fmla="*/ 166878 h 639889"/>
                <a:gd name="connsiteX14" fmla="*/ 389001 w 400145"/>
                <a:gd name="connsiteY14" fmla="*/ 194405 h 639889"/>
                <a:gd name="connsiteX15" fmla="*/ 374332 w 400145"/>
                <a:gd name="connsiteY15" fmla="*/ 221075 h 639889"/>
                <a:gd name="connsiteX16" fmla="*/ 350234 w 400145"/>
                <a:gd name="connsiteY16" fmla="*/ 245079 h 639889"/>
                <a:gd name="connsiteX17" fmla="*/ 315753 w 400145"/>
                <a:gd name="connsiteY17" fmla="*/ 259747 h 639889"/>
                <a:gd name="connsiteX18" fmla="*/ 273177 w 400145"/>
                <a:gd name="connsiteY18" fmla="*/ 278511 h 639889"/>
                <a:gd name="connsiteX19" fmla="*/ 230505 w 400145"/>
                <a:gd name="connsiteY19" fmla="*/ 320135 h 639889"/>
                <a:gd name="connsiteX20" fmla="*/ 215932 w 400145"/>
                <a:gd name="connsiteY20" fmla="*/ 327279 h 639889"/>
                <a:gd name="connsiteX21" fmla="*/ 189547 w 400145"/>
                <a:gd name="connsiteY21" fmla="*/ 354902 h 639889"/>
                <a:gd name="connsiteX22" fmla="*/ 174021 w 400145"/>
                <a:gd name="connsiteY22" fmla="*/ 363950 h 639889"/>
                <a:gd name="connsiteX23" fmla="*/ 170783 w 400145"/>
                <a:gd name="connsiteY23" fmla="*/ 391859 h 639889"/>
                <a:gd name="connsiteX24" fmla="*/ 188690 w 400145"/>
                <a:gd name="connsiteY24" fmla="*/ 421481 h 639889"/>
                <a:gd name="connsiteX25" fmla="*/ 196119 w 400145"/>
                <a:gd name="connsiteY25" fmla="*/ 444532 h 639889"/>
                <a:gd name="connsiteX26" fmla="*/ 196691 w 400145"/>
                <a:gd name="connsiteY26" fmla="*/ 456343 h 639889"/>
                <a:gd name="connsiteX27" fmla="*/ 203263 w 400145"/>
                <a:gd name="connsiteY27" fmla="*/ 454343 h 639889"/>
                <a:gd name="connsiteX28" fmla="*/ 202216 w 400145"/>
                <a:gd name="connsiteY28" fmla="*/ 493109 h 639889"/>
                <a:gd name="connsiteX29" fmla="*/ 196119 w 400145"/>
                <a:gd name="connsiteY29" fmla="*/ 511588 h 639889"/>
                <a:gd name="connsiteX30" fmla="*/ 204978 w 400145"/>
                <a:gd name="connsiteY30" fmla="*/ 518351 h 639889"/>
                <a:gd name="connsiteX31" fmla="*/ 199358 w 400145"/>
                <a:gd name="connsiteY31" fmla="*/ 534924 h 639889"/>
                <a:gd name="connsiteX32" fmla="*/ 183642 w 400145"/>
                <a:gd name="connsiteY32" fmla="*/ 549117 h 639889"/>
                <a:gd name="connsiteX33" fmla="*/ 152495 w 400145"/>
                <a:gd name="connsiteY33" fmla="*/ 562737 h 639889"/>
                <a:gd name="connsiteX34" fmla="*/ 107061 w 400145"/>
                <a:gd name="connsiteY34" fmla="*/ 584264 h 639889"/>
                <a:gd name="connsiteX35" fmla="*/ 90488 w 400145"/>
                <a:gd name="connsiteY35" fmla="*/ 599123 h 639889"/>
                <a:gd name="connsiteX36" fmla="*/ 93726 w 400145"/>
                <a:gd name="connsiteY36" fmla="*/ 616077 h 639889"/>
                <a:gd name="connsiteX37" fmla="*/ 103251 w 400145"/>
                <a:gd name="connsiteY37" fmla="*/ 618744 h 639889"/>
                <a:gd name="connsiteX38" fmla="*/ 100013 w 400145"/>
                <a:gd name="connsiteY38" fmla="*/ 639889 h 639889"/>
                <a:gd name="connsiteX39" fmla="*/ 71438 w 400145"/>
                <a:gd name="connsiteY39" fmla="*/ 639604 h 639889"/>
                <a:gd name="connsiteX40" fmla="*/ 68199 w 400145"/>
                <a:gd name="connsiteY40" fmla="*/ 621792 h 639889"/>
                <a:gd name="connsiteX41" fmla="*/ 62579 w 400145"/>
                <a:gd name="connsiteY41" fmla="*/ 603695 h 639889"/>
                <a:gd name="connsiteX42" fmla="*/ 59341 w 400145"/>
                <a:gd name="connsiteY42" fmla="*/ 589312 h 639889"/>
                <a:gd name="connsiteX43" fmla="*/ 66104 w 400145"/>
                <a:gd name="connsiteY43" fmla="*/ 544735 h 639889"/>
                <a:gd name="connsiteX44" fmla="*/ 56292 w 400145"/>
                <a:gd name="connsiteY44" fmla="*/ 516446 h 639889"/>
                <a:gd name="connsiteX45" fmla="*/ 38195 w 400145"/>
                <a:gd name="connsiteY45" fmla="*/ 460820 h 639889"/>
                <a:gd name="connsiteX46" fmla="*/ 77914 w 400145"/>
                <a:gd name="connsiteY46" fmla="*/ 416052 h 639889"/>
                <a:gd name="connsiteX47" fmla="*/ 87916 w 400145"/>
                <a:gd name="connsiteY47" fmla="*/ 387763 h 639889"/>
                <a:gd name="connsiteX48" fmla="*/ 93726 w 400145"/>
                <a:gd name="connsiteY48" fmla="*/ 384239 h 639889"/>
                <a:gd name="connsiteX49" fmla="*/ 97917 w 400145"/>
                <a:gd name="connsiteY49" fmla="*/ 361188 h 639889"/>
                <a:gd name="connsiteX50" fmla="*/ 91821 w 400145"/>
                <a:gd name="connsiteY50" fmla="*/ 349568 h 639889"/>
                <a:gd name="connsiteX51" fmla="*/ 93440 w 400145"/>
                <a:gd name="connsiteY51" fmla="*/ 320612 h 639889"/>
                <a:gd name="connsiteX52" fmla="*/ 100869 w 400145"/>
                <a:gd name="connsiteY52" fmla="*/ 293656 h 639889"/>
                <a:gd name="connsiteX53" fmla="*/ 100869 w 400145"/>
                <a:gd name="connsiteY53" fmla="*/ 244793 h 639889"/>
                <a:gd name="connsiteX54" fmla="*/ 81248 w 400145"/>
                <a:gd name="connsiteY54" fmla="*/ 232220 h 639889"/>
                <a:gd name="connsiteX55" fmla="*/ 63151 w 400145"/>
                <a:gd name="connsiteY55" fmla="*/ 229362 h 639889"/>
                <a:gd name="connsiteX56" fmla="*/ 55054 w 400145"/>
                <a:gd name="connsiteY56" fmla="*/ 219837 h 639889"/>
                <a:gd name="connsiteX57" fmla="*/ 37529 w 400145"/>
                <a:gd name="connsiteY57" fmla="*/ 211741 h 639889"/>
                <a:gd name="connsiteX58" fmla="*/ 6001 w 400145"/>
                <a:gd name="connsiteY58" fmla="*/ 212503 h 639889"/>
                <a:gd name="connsiteX59" fmla="*/ 3620 w 400145"/>
                <a:gd name="connsiteY59" fmla="*/ 198216 h 639889"/>
                <a:gd name="connsiteX60" fmla="*/ 0 w 400145"/>
                <a:gd name="connsiteY60" fmla="*/ 170879 h 639889"/>
                <a:gd name="connsiteX61" fmla="*/ 114681 w 400145"/>
                <a:gd name="connsiteY61" fmla="*/ 139256 h 639889"/>
                <a:gd name="connsiteX62" fmla="*/ 136398 w 400145"/>
                <a:gd name="connsiteY62" fmla="*/ 157544 h 639889"/>
                <a:gd name="connsiteX63" fmla="*/ 146875 w 400145"/>
                <a:gd name="connsiteY63" fmla="*/ 154210 h 639889"/>
                <a:gd name="connsiteX64" fmla="*/ 161734 w 400145"/>
                <a:gd name="connsiteY64" fmla="*/ 163925 h 639889"/>
                <a:gd name="connsiteX65" fmla="*/ 164020 w 400145"/>
                <a:gd name="connsiteY65" fmla="*/ 179261 h 639889"/>
                <a:gd name="connsiteX66" fmla="*/ 156115 w 400145"/>
                <a:gd name="connsiteY66" fmla="*/ 197168 h 639889"/>
                <a:gd name="connsiteX67" fmla="*/ 158782 w 400145"/>
                <a:gd name="connsiteY67" fmla="*/ 224219 h 639889"/>
                <a:gd name="connsiteX68" fmla="*/ 183452 w 400145"/>
                <a:gd name="connsiteY68" fmla="*/ 247936 h 639889"/>
                <a:gd name="connsiteX69" fmla="*/ 195072 w 400145"/>
                <a:gd name="connsiteY69" fmla="*/ 221266 h 639889"/>
                <a:gd name="connsiteX70" fmla="*/ 211360 w 400145"/>
                <a:gd name="connsiteY70" fmla="*/ 213170 h 639889"/>
                <a:gd name="connsiteX71" fmla="*/ 208121 w 400145"/>
                <a:gd name="connsiteY71" fmla="*/ 163735 h 639889"/>
                <a:gd name="connsiteX72" fmla="*/ 192405 w 400145"/>
                <a:gd name="connsiteY72" fmla="*/ 136017 h 639889"/>
                <a:gd name="connsiteX73" fmla="*/ 178784 w 400145"/>
                <a:gd name="connsiteY73" fmla="*/ 123730 h 639889"/>
                <a:gd name="connsiteX74" fmla="*/ 165545 w 400145"/>
                <a:gd name="connsiteY74" fmla="*/ 124301 h 639889"/>
                <a:gd name="connsiteX75" fmla="*/ 155067 w 400145"/>
                <a:gd name="connsiteY75" fmla="*/ 74771 h 639889"/>
                <a:gd name="connsiteX76" fmla="*/ 165545 w 400145"/>
                <a:gd name="connsiteY76" fmla="*/ 45816 h 639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0145" h="639889" extrusionOk="0">
                  <a:moveTo>
                    <a:pt x="165354" y="45816"/>
                  </a:moveTo>
                  <a:lnTo>
                    <a:pt x="193738" y="42672"/>
                  </a:lnTo>
                  <a:lnTo>
                    <a:pt x="239173" y="53435"/>
                  </a:lnTo>
                  <a:lnTo>
                    <a:pt x="249174" y="48578"/>
                  </a:lnTo>
                  <a:lnTo>
                    <a:pt x="275463" y="47625"/>
                  </a:lnTo>
                  <a:lnTo>
                    <a:pt x="288893" y="36291"/>
                  </a:lnTo>
                  <a:lnTo>
                    <a:pt x="311562" y="36862"/>
                  </a:lnTo>
                  <a:lnTo>
                    <a:pt x="352806" y="22003"/>
                  </a:lnTo>
                  <a:lnTo>
                    <a:pt x="382810" y="0"/>
                  </a:lnTo>
                  <a:lnTo>
                    <a:pt x="389001" y="17145"/>
                  </a:lnTo>
                  <a:lnTo>
                    <a:pt x="387382" y="54959"/>
                  </a:lnTo>
                  <a:lnTo>
                    <a:pt x="392049" y="88392"/>
                  </a:lnTo>
                  <a:lnTo>
                    <a:pt x="393573" y="148114"/>
                  </a:lnTo>
                  <a:lnTo>
                    <a:pt x="400145" y="166878"/>
                  </a:lnTo>
                  <a:lnTo>
                    <a:pt x="389001" y="194405"/>
                  </a:lnTo>
                  <a:lnTo>
                    <a:pt x="374332" y="221075"/>
                  </a:lnTo>
                  <a:lnTo>
                    <a:pt x="350234" y="245079"/>
                  </a:lnTo>
                  <a:lnTo>
                    <a:pt x="315753" y="259747"/>
                  </a:lnTo>
                  <a:lnTo>
                    <a:pt x="273177" y="278511"/>
                  </a:lnTo>
                  <a:lnTo>
                    <a:pt x="230505" y="320135"/>
                  </a:lnTo>
                  <a:lnTo>
                    <a:pt x="215932" y="327279"/>
                  </a:lnTo>
                  <a:lnTo>
                    <a:pt x="189547" y="354902"/>
                  </a:lnTo>
                  <a:lnTo>
                    <a:pt x="174021" y="363950"/>
                  </a:lnTo>
                  <a:lnTo>
                    <a:pt x="170783" y="391859"/>
                  </a:lnTo>
                  <a:lnTo>
                    <a:pt x="188690" y="421481"/>
                  </a:lnTo>
                  <a:lnTo>
                    <a:pt x="196119" y="444532"/>
                  </a:lnTo>
                  <a:lnTo>
                    <a:pt x="196691" y="456343"/>
                  </a:lnTo>
                  <a:lnTo>
                    <a:pt x="203263" y="454343"/>
                  </a:lnTo>
                  <a:lnTo>
                    <a:pt x="202216" y="493109"/>
                  </a:lnTo>
                  <a:lnTo>
                    <a:pt x="196119" y="511588"/>
                  </a:lnTo>
                  <a:lnTo>
                    <a:pt x="204978" y="518351"/>
                  </a:lnTo>
                  <a:lnTo>
                    <a:pt x="199358" y="534924"/>
                  </a:lnTo>
                  <a:lnTo>
                    <a:pt x="183642" y="549117"/>
                  </a:lnTo>
                  <a:lnTo>
                    <a:pt x="152495" y="562737"/>
                  </a:lnTo>
                  <a:lnTo>
                    <a:pt x="107061" y="584264"/>
                  </a:lnTo>
                  <a:lnTo>
                    <a:pt x="90488" y="599123"/>
                  </a:lnTo>
                  <a:lnTo>
                    <a:pt x="93726" y="616077"/>
                  </a:lnTo>
                  <a:lnTo>
                    <a:pt x="103251" y="618744"/>
                  </a:lnTo>
                  <a:lnTo>
                    <a:pt x="100013" y="639889"/>
                  </a:lnTo>
                  <a:lnTo>
                    <a:pt x="71438" y="639604"/>
                  </a:lnTo>
                  <a:lnTo>
                    <a:pt x="68199" y="621792"/>
                  </a:lnTo>
                  <a:lnTo>
                    <a:pt x="62579" y="603695"/>
                  </a:lnTo>
                  <a:lnTo>
                    <a:pt x="59341" y="589312"/>
                  </a:lnTo>
                  <a:lnTo>
                    <a:pt x="66104" y="544735"/>
                  </a:lnTo>
                  <a:lnTo>
                    <a:pt x="56292" y="516446"/>
                  </a:lnTo>
                  <a:lnTo>
                    <a:pt x="38195" y="460820"/>
                  </a:lnTo>
                  <a:lnTo>
                    <a:pt x="77914" y="416052"/>
                  </a:lnTo>
                  <a:lnTo>
                    <a:pt x="87916" y="387763"/>
                  </a:lnTo>
                  <a:lnTo>
                    <a:pt x="93726" y="384239"/>
                  </a:lnTo>
                  <a:lnTo>
                    <a:pt x="97917" y="361188"/>
                  </a:lnTo>
                  <a:lnTo>
                    <a:pt x="91821" y="349568"/>
                  </a:lnTo>
                  <a:lnTo>
                    <a:pt x="93440" y="320612"/>
                  </a:lnTo>
                  <a:lnTo>
                    <a:pt x="100869" y="293656"/>
                  </a:lnTo>
                  <a:lnTo>
                    <a:pt x="100869" y="244793"/>
                  </a:lnTo>
                  <a:cubicBezTo>
                    <a:pt x="100869" y="244793"/>
                    <a:pt x="81248" y="232220"/>
                    <a:pt x="81248" y="232220"/>
                  </a:cubicBezTo>
                  <a:lnTo>
                    <a:pt x="63151" y="229362"/>
                  </a:lnTo>
                  <a:lnTo>
                    <a:pt x="55054" y="219837"/>
                  </a:lnTo>
                  <a:lnTo>
                    <a:pt x="37529" y="211741"/>
                  </a:lnTo>
                  <a:lnTo>
                    <a:pt x="6001" y="212503"/>
                  </a:lnTo>
                  <a:lnTo>
                    <a:pt x="3620" y="198216"/>
                  </a:lnTo>
                  <a:lnTo>
                    <a:pt x="0" y="170879"/>
                  </a:lnTo>
                  <a:lnTo>
                    <a:pt x="114681" y="139256"/>
                  </a:lnTo>
                  <a:lnTo>
                    <a:pt x="136398" y="157544"/>
                  </a:lnTo>
                  <a:lnTo>
                    <a:pt x="146875" y="154210"/>
                  </a:lnTo>
                  <a:lnTo>
                    <a:pt x="161734" y="163925"/>
                  </a:lnTo>
                  <a:lnTo>
                    <a:pt x="164020" y="179261"/>
                  </a:lnTo>
                  <a:lnTo>
                    <a:pt x="156115" y="197168"/>
                  </a:lnTo>
                  <a:lnTo>
                    <a:pt x="158782" y="224219"/>
                  </a:lnTo>
                  <a:lnTo>
                    <a:pt x="183452" y="247936"/>
                  </a:lnTo>
                  <a:lnTo>
                    <a:pt x="195072" y="221266"/>
                  </a:lnTo>
                  <a:lnTo>
                    <a:pt x="211360" y="213170"/>
                  </a:lnTo>
                  <a:lnTo>
                    <a:pt x="208121" y="163735"/>
                  </a:lnTo>
                  <a:lnTo>
                    <a:pt x="192405" y="136017"/>
                  </a:lnTo>
                  <a:lnTo>
                    <a:pt x="178784" y="123730"/>
                  </a:lnTo>
                  <a:lnTo>
                    <a:pt x="165545" y="124301"/>
                  </a:lnTo>
                  <a:lnTo>
                    <a:pt x="155067" y="74771"/>
                  </a:lnTo>
                  <a:lnTo>
                    <a:pt x="165545" y="4581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BFA8AE1F-F590-E910-338A-337B9619741E}"/>
                </a:ext>
              </a:extLst>
            </p:cNvPr>
            <p:cNvSpPr/>
            <p:nvPr/>
          </p:nvSpPr>
          <p:spPr bwMode="auto">
            <a:xfrm>
              <a:off x="15535782" y="8145271"/>
              <a:ext cx="504158" cy="480060"/>
            </a:xfrm>
            <a:custGeom>
              <a:avLst/>
              <a:gdLst>
                <a:gd name="connsiteX0" fmla="*/ 174213 w 504158"/>
                <a:gd name="connsiteY0" fmla="*/ 460724 h 480060"/>
                <a:gd name="connsiteX1" fmla="*/ 146209 w 504158"/>
                <a:gd name="connsiteY1" fmla="*/ 430054 h 480060"/>
                <a:gd name="connsiteX2" fmla="*/ 131350 w 504158"/>
                <a:gd name="connsiteY2" fmla="*/ 400431 h 480060"/>
                <a:gd name="connsiteX3" fmla="*/ 122968 w 504158"/>
                <a:gd name="connsiteY3" fmla="*/ 361188 h 480060"/>
                <a:gd name="connsiteX4" fmla="*/ 113634 w 504158"/>
                <a:gd name="connsiteY4" fmla="*/ 331947 h 480060"/>
                <a:gd name="connsiteX5" fmla="*/ 100965 w 504158"/>
                <a:gd name="connsiteY5" fmla="*/ 270510 h 480060"/>
                <a:gd name="connsiteX6" fmla="*/ 100203 w 504158"/>
                <a:gd name="connsiteY6" fmla="*/ 223076 h 480060"/>
                <a:gd name="connsiteX7" fmla="*/ 95345 w 504158"/>
                <a:gd name="connsiteY7" fmla="*/ 201645 h 480060"/>
                <a:gd name="connsiteX8" fmla="*/ 80677 w 504158"/>
                <a:gd name="connsiteY8" fmla="*/ 185357 h 480060"/>
                <a:gd name="connsiteX9" fmla="*/ 61151 w 504158"/>
                <a:gd name="connsiteY9" fmla="*/ 153067 h 480060"/>
                <a:gd name="connsiteX10" fmla="*/ 41339 w 504158"/>
                <a:gd name="connsiteY10" fmla="*/ 106013 h 480060"/>
                <a:gd name="connsiteX11" fmla="*/ 33147 w 504158"/>
                <a:gd name="connsiteY11" fmla="*/ 81629 h 480060"/>
                <a:gd name="connsiteX12" fmla="*/ 2286 w 504158"/>
                <a:gd name="connsiteY12" fmla="*/ 43625 h 480060"/>
                <a:gd name="connsiteX13" fmla="*/ 0 w 504158"/>
                <a:gd name="connsiteY13" fmla="*/ 13811 h 480060"/>
                <a:gd name="connsiteX14" fmla="*/ 18193 w 504158"/>
                <a:gd name="connsiteY14" fmla="*/ 6572 h 480060"/>
                <a:gd name="connsiteX15" fmla="*/ 40863 w 504158"/>
                <a:gd name="connsiteY15" fmla="*/ 0 h 480060"/>
                <a:gd name="connsiteX16" fmla="*/ 65342 w 504158"/>
                <a:gd name="connsiteY16" fmla="*/ 1238 h 480060"/>
                <a:gd name="connsiteX17" fmla="*/ 87821 w 504158"/>
                <a:gd name="connsiteY17" fmla="*/ 18574 h 480060"/>
                <a:gd name="connsiteX18" fmla="*/ 93441 w 504158"/>
                <a:gd name="connsiteY18" fmla="*/ 15907 h 480060"/>
                <a:gd name="connsiteX19" fmla="*/ 246602 w 504158"/>
                <a:gd name="connsiteY19" fmla="*/ 14288 h 480060"/>
                <a:gd name="connsiteX20" fmla="*/ 272701 w 504158"/>
                <a:gd name="connsiteY20" fmla="*/ 32861 h 480060"/>
                <a:gd name="connsiteX21" fmla="*/ 364141 w 504158"/>
                <a:gd name="connsiteY21" fmla="*/ 38291 h 480060"/>
                <a:gd name="connsiteX22" fmla="*/ 433483 w 504158"/>
                <a:gd name="connsiteY22" fmla="*/ 22574 h 480060"/>
                <a:gd name="connsiteX23" fmla="*/ 464439 w 504158"/>
                <a:gd name="connsiteY23" fmla="*/ 13716 h 480060"/>
                <a:gd name="connsiteX24" fmla="*/ 488918 w 504158"/>
                <a:gd name="connsiteY24" fmla="*/ 16002 h 480060"/>
                <a:gd name="connsiteX25" fmla="*/ 503777 w 504158"/>
                <a:gd name="connsiteY25" fmla="*/ 24765 h 480060"/>
                <a:gd name="connsiteX26" fmla="*/ 504159 w 504158"/>
                <a:gd name="connsiteY26" fmla="*/ 27908 h 480060"/>
                <a:gd name="connsiteX27" fmla="*/ 482918 w 504158"/>
                <a:gd name="connsiteY27" fmla="*/ 36672 h 480060"/>
                <a:gd name="connsiteX28" fmla="*/ 471297 w 504158"/>
                <a:gd name="connsiteY28" fmla="*/ 36672 h 480060"/>
                <a:gd name="connsiteX29" fmla="*/ 447294 w 504158"/>
                <a:gd name="connsiteY29" fmla="*/ 52007 h 480060"/>
                <a:gd name="connsiteX30" fmla="*/ 432721 w 504158"/>
                <a:gd name="connsiteY30" fmla="*/ 36005 h 480060"/>
                <a:gd name="connsiteX31" fmla="*/ 374523 w 504158"/>
                <a:gd name="connsiteY31" fmla="*/ 49625 h 480060"/>
                <a:gd name="connsiteX32" fmla="*/ 346329 w 504158"/>
                <a:gd name="connsiteY32" fmla="*/ 50864 h 480060"/>
                <a:gd name="connsiteX33" fmla="*/ 345281 w 504158"/>
                <a:gd name="connsiteY33" fmla="*/ 190024 h 480060"/>
                <a:gd name="connsiteX34" fmla="*/ 308134 w 504158"/>
                <a:gd name="connsiteY34" fmla="*/ 191548 h 480060"/>
                <a:gd name="connsiteX35" fmla="*/ 308134 w 504158"/>
                <a:gd name="connsiteY35" fmla="*/ 456248 h 480060"/>
                <a:gd name="connsiteX36" fmla="*/ 274320 w 504158"/>
                <a:gd name="connsiteY36" fmla="*/ 477108 h 480060"/>
                <a:gd name="connsiteX37" fmla="*/ 254128 w 504158"/>
                <a:gd name="connsiteY37" fmla="*/ 480060 h 480060"/>
                <a:gd name="connsiteX38" fmla="*/ 230315 w 504158"/>
                <a:gd name="connsiteY38" fmla="*/ 472345 h 480060"/>
                <a:gd name="connsiteX39" fmla="*/ 213360 w 504158"/>
                <a:gd name="connsiteY39" fmla="*/ 469392 h 480060"/>
                <a:gd name="connsiteX40" fmla="*/ 207074 w 504158"/>
                <a:gd name="connsiteY40" fmla="*/ 451866 h 480060"/>
                <a:gd name="connsiteX41" fmla="*/ 192120 w 504158"/>
                <a:gd name="connsiteY41" fmla="*/ 440722 h 480060"/>
                <a:gd name="connsiteX42" fmla="*/ 174022 w 504158"/>
                <a:gd name="connsiteY42" fmla="*/ 460915 h 4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04158" h="480060" extrusionOk="0">
                  <a:moveTo>
                    <a:pt x="174213" y="460724"/>
                  </a:moveTo>
                  <a:lnTo>
                    <a:pt x="146209" y="430054"/>
                  </a:lnTo>
                  <a:lnTo>
                    <a:pt x="131350" y="400431"/>
                  </a:lnTo>
                  <a:lnTo>
                    <a:pt x="122968" y="361188"/>
                  </a:lnTo>
                  <a:lnTo>
                    <a:pt x="113634" y="331947"/>
                  </a:lnTo>
                  <a:lnTo>
                    <a:pt x="100965" y="270510"/>
                  </a:lnTo>
                  <a:lnTo>
                    <a:pt x="100203" y="223076"/>
                  </a:lnTo>
                  <a:lnTo>
                    <a:pt x="95345" y="201645"/>
                  </a:lnTo>
                  <a:lnTo>
                    <a:pt x="80677" y="185357"/>
                  </a:lnTo>
                  <a:lnTo>
                    <a:pt x="61151" y="153067"/>
                  </a:lnTo>
                  <a:lnTo>
                    <a:pt x="41339" y="106013"/>
                  </a:lnTo>
                  <a:lnTo>
                    <a:pt x="33147" y="81629"/>
                  </a:lnTo>
                  <a:lnTo>
                    <a:pt x="2286" y="43625"/>
                  </a:lnTo>
                  <a:lnTo>
                    <a:pt x="0" y="13811"/>
                  </a:lnTo>
                  <a:lnTo>
                    <a:pt x="18193" y="6572"/>
                  </a:lnTo>
                  <a:lnTo>
                    <a:pt x="40863" y="0"/>
                  </a:lnTo>
                  <a:lnTo>
                    <a:pt x="65342" y="1238"/>
                  </a:lnTo>
                  <a:lnTo>
                    <a:pt x="87821" y="18574"/>
                  </a:lnTo>
                  <a:lnTo>
                    <a:pt x="93441" y="15907"/>
                  </a:lnTo>
                  <a:lnTo>
                    <a:pt x="246602" y="14288"/>
                  </a:lnTo>
                  <a:lnTo>
                    <a:pt x="272701" y="32861"/>
                  </a:lnTo>
                  <a:lnTo>
                    <a:pt x="364141" y="38291"/>
                  </a:lnTo>
                  <a:lnTo>
                    <a:pt x="433483" y="22574"/>
                  </a:lnTo>
                  <a:lnTo>
                    <a:pt x="464439" y="13716"/>
                  </a:lnTo>
                  <a:lnTo>
                    <a:pt x="488918" y="16002"/>
                  </a:lnTo>
                  <a:lnTo>
                    <a:pt x="503777" y="24765"/>
                  </a:lnTo>
                  <a:lnTo>
                    <a:pt x="504159" y="27908"/>
                  </a:lnTo>
                  <a:lnTo>
                    <a:pt x="482918" y="36672"/>
                  </a:lnTo>
                  <a:lnTo>
                    <a:pt x="471297" y="36672"/>
                  </a:lnTo>
                  <a:cubicBezTo>
                    <a:pt x="471297" y="36672"/>
                    <a:pt x="447294" y="52007"/>
                    <a:pt x="447294" y="52007"/>
                  </a:cubicBezTo>
                  <a:lnTo>
                    <a:pt x="432721" y="36005"/>
                  </a:lnTo>
                  <a:lnTo>
                    <a:pt x="374523" y="49625"/>
                  </a:lnTo>
                  <a:lnTo>
                    <a:pt x="346329" y="50864"/>
                  </a:lnTo>
                  <a:lnTo>
                    <a:pt x="345281" y="190024"/>
                  </a:lnTo>
                  <a:lnTo>
                    <a:pt x="308134" y="191548"/>
                  </a:lnTo>
                  <a:lnTo>
                    <a:pt x="308134" y="456248"/>
                  </a:lnTo>
                  <a:cubicBezTo>
                    <a:pt x="308134" y="456248"/>
                    <a:pt x="274320" y="477108"/>
                    <a:pt x="274320" y="477108"/>
                  </a:cubicBezTo>
                  <a:lnTo>
                    <a:pt x="254128" y="480060"/>
                  </a:lnTo>
                  <a:lnTo>
                    <a:pt x="230315" y="472345"/>
                  </a:lnTo>
                  <a:lnTo>
                    <a:pt x="213360" y="469392"/>
                  </a:lnTo>
                  <a:lnTo>
                    <a:pt x="207074" y="451866"/>
                  </a:lnTo>
                  <a:lnTo>
                    <a:pt x="192120" y="440722"/>
                  </a:lnTo>
                  <a:lnTo>
                    <a:pt x="174022" y="46091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39B6FF9F-E49E-A822-9ECD-E8CDC518FCFE}"/>
                </a:ext>
              </a:extLst>
            </p:cNvPr>
            <p:cNvSpPr/>
            <p:nvPr/>
          </p:nvSpPr>
          <p:spPr bwMode="auto">
            <a:xfrm>
              <a:off x="21288692" y="8268144"/>
              <a:ext cx="116681" cy="90201"/>
            </a:xfrm>
            <a:custGeom>
              <a:avLst/>
              <a:gdLst>
                <a:gd name="connsiteX0" fmla="*/ 66199 w 116681"/>
                <a:gd name="connsiteY0" fmla="*/ 38100 h 90201"/>
                <a:gd name="connsiteX1" fmla="*/ 97156 w 116681"/>
                <a:gd name="connsiteY1" fmla="*/ 62484 h 90201"/>
                <a:gd name="connsiteX2" fmla="*/ 116681 w 116681"/>
                <a:gd name="connsiteY2" fmla="*/ 80676 h 90201"/>
                <a:gd name="connsiteX3" fmla="*/ 102394 w 116681"/>
                <a:gd name="connsiteY3" fmla="*/ 90201 h 90201"/>
                <a:gd name="connsiteX4" fmla="*/ 81535 w 116681"/>
                <a:gd name="connsiteY4" fmla="*/ 79438 h 90201"/>
                <a:gd name="connsiteX5" fmla="*/ 54579 w 116681"/>
                <a:gd name="connsiteY5" fmla="*/ 61817 h 90201"/>
                <a:gd name="connsiteX6" fmla="*/ 30195 w 116681"/>
                <a:gd name="connsiteY6" fmla="*/ 40957 h 90201"/>
                <a:gd name="connsiteX7" fmla="*/ 5239 w 116681"/>
                <a:gd name="connsiteY7" fmla="*/ 13335 h 90201"/>
                <a:gd name="connsiteX8" fmla="*/ 0 w 116681"/>
                <a:gd name="connsiteY8" fmla="*/ 0 h 90201"/>
                <a:gd name="connsiteX9" fmla="*/ 16193 w 116681"/>
                <a:gd name="connsiteY9" fmla="*/ 667 h 90201"/>
                <a:gd name="connsiteX10" fmla="*/ 37434 w 116681"/>
                <a:gd name="connsiteY10" fmla="*/ 14001 h 90201"/>
                <a:gd name="connsiteX11" fmla="*/ 54007 w 116681"/>
                <a:gd name="connsiteY11" fmla="*/ 27241 h 90201"/>
                <a:gd name="connsiteX12" fmla="*/ 66104 w 116681"/>
                <a:gd name="connsiteY12" fmla="*/ 38195 h 9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6681" h="90201" extrusionOk="0">
                  <a:moveTo>
                    <a:pt x="66199" y="38100"/>
                  </a:moveTo>
                  <a:lnTo>
                    <a:pt x="97156" y="62484"/>
                  </a:lnTo>
                  <a:lnTo>
                    <a:pt x="116681" y="80676"/>
                  </a:lnTo>
                  <a:lnTo>
                    <a:pt x="102394" y="90201"/>
                  </a:lnTo>
                  <a:lnTo>
                    <a:pt x="81535" y="79438"/>
                  </a:lnTo>
                  <a:lnTo>
                    <a:pt x="54579" y="61817"/>
                  </a:lnTo>
                  <a:lnTo>
                    <a:pt x="30195" y="40957"/>
                  </a:lnTo>
                  <a:lnTo>
                    <a:pt x="5239" y="13335"/>
                  </a:lnTo>
                  <a:lnTo>
                    <a:pt x="0" y="0"/>
                  </a:lnTo>
                  <a:lnTo>
                    <a:pt x="16193" y="667"/>
                  </a:lnTo>
                  <a:lnTo>
                    <a:pt x="37434" y="14001"/>
                  </a:lnTo>
                  <a:lnTo>
                    <a:pt x="54007" y="27241"/>
                  </a:lnTo>
                  <a:lnTo>
                    <a:pt x="66104" y="3819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E5AE123D-559C-467C-C03C-33EB9E30C816}"/>
                </a:ext>
              </a:extLst>
            </p:cNvPr>
            <p:cNvSpPr/>
            <p:nvPr/>
          </p:nvSpPr>
          <p:spPr bwMode="auto">
            <a:xfrm>
              <a:off x="15103824" y="6606221"/>
              <a:ext cx="589502" cy="457771"/>
            </a:xfrm>
            <a:custGeom>
              <a:avLst/>
              <a:gdLst>
                <a:gd name="connsiteX0" fmla="*/ 70104 w 589502"/>
                <a:gd name="connsiteY0" fmla="*/ 446913 h 457771"/>
                <a:gd name="connsiteX1" fmla="*/ 71057 w 589502"/>
                <a:gd name="connsiteY1" fmla="*/ 420814 h 457771"/>
                <a:gd name="connsiteX2" fmla="*/ 27432 w 589502"/>
                <a:gd name="connsiteY2" fmla="*/ 412147 h 457771"/>
                <a:gd name="connsiteX3" fmla="*/ 26384 w 589502"/>
                <a:gd name="connsiteY3" fmla="*/ 393668 h 457771"/>
                <a:gd name="connsiteX4" fmla="*/ 5143 w 589502"/>
                <a:gd name="connsiteY4" fmla="*/ 368713 h 457771"/>
                <a:gd name="connsiteX5" fmla="*/ 0 w 589502"/>
                <a:gd name="connsiteY5" fmla="*/ 351377 h 457771"/>
                <a:gd name="connsiteX6" fmla="*/ 2953 w 589502"/>
                <a:gd name="connsiteY6" fmla="*/ 332613 h 457771"/>
                <a:gd name="connsiteX7" fmla="*/ 27241 w 589502"/>
                <a:gd name="connsiteY7" fmla="*/ 331280 h 457771"/>
                <a:gd name="connsiteX8" fmla="*/ 41243 w 589502"/>
                <a:gd name="connsiteY8" fmla="*/ 317563 h 457771"/>
                <a:gd name="connsiteX9" fmla="*/ 92678 w 589502"/>
                <a:gd name="connsiteY9" fmla="*/ 314230 h 457771"/>
                <a:gd name="connsiteX10" fmla="*/ 126206 w 589502"/>
                <a:gd name="connsiteY10" fmla="*/ 308324 h 457771"/>
                <a:gd name="connsiteX11" fmla="*/ 129445 w 589502"/>
                <a:gd name="connsiteY11" fmla="*/ 284512 h 457771"/>
                <a:gd name="connsiteX12" fmla="*/ 150209 w 589502"/>
                <a:gd name="connsiteY12" fmla="*/ 258794 h 457771"/>
                <a:gd name="connsiteX13" fmla="*/ 150209 w 589502"/>
                <a:gd name="connsiteY13" fmla="*/ 169640 h 457771"/>
                <a:gd name="connsiteX14" fmla="*/ 203264 w 589502"/>
                <a:gd name="connsiteY14" fmla="*/ 152114 h 457771"/>
                <a:gd name="connsiteX15" fmla="*/ 312611 w 589502"/>
                <a:gd name="connsiteY15" fmla="*/ 75152 h 457771"/>
                <a:gd name="connsiteX16" fmla="*/ 442056 w 589502"/>
                <a:gd name="connsiteY16" fmla="*/ 0 h 457771"/>
                <a:gd name="connsiteX17" fmla="*/ 501777 w 589502"/>
                <a:gd name="connsiteY17" fmla="*/ 17145 h 457771"/>
                <a:gd name="connsiteX18" fmla="*/ 523018 w 589502"/>
                <a:gd name="connsiteY18" fmla="*/ 38862 h 457771"/>
                <a:gd name="connsiteX19" fmla="*/ 549688 w 589502"/>
                <a:gd name="connsiteY19" fmla="*/ 24194 h 457771"/>
                <a:gd name="connsiteX20" fmla="*/ 559022 w 589502"/>
                <a:gd name="connsiteY20" fmla="*/ 85344 h 457771"/>
                <a:gd name="connsiteX21" fmla="*/ 573214 w 589502"/>
                <a:gd name="connsiteY21" fmla="*/ 95536 h 457771"/>
                <a:gd name="connsiteX22" fmla="*/ 573881 w 589502"/>
                <a:gd name="connsiteY22" fmla="*/ 108109 h 457771"/>
                <a:gd name="connsiteX23" fmla="*/ 589502 w 589502"/>
                <a:gd name="connsiteY23" fmla="*/ 121539 h 457771"/>
                <a:gd name="connsiteX24" fmla="*/ 581311 w 589502"/>
                <a:gd name="connsiteY24" fmla="*/ 138398 h 457771"/>
                <a:gd name="connsiteX25" fmla="*/ 566738 w 589502"/>
                <a:gd name="connsiteY25" fmla="*/ 217361 h 457771"/>
                <a:gd name="connsiteX26" fmla="*/ 564832 w 589502"/>
                <a:gd name="connsiteY26" fmla="*/ 267462 h 457771"/>
                <a:gd name="connsiteX27" fmla="*/ 516636 w 589502"/>
                <a:gd name="connsiteY27" fmla="*/ 303847 h 457771"/>
                <a:gd name="connsiteX28" fmla="*/ 500349 w 589502"/>
                <a:gd name="connsiteY28" fmla="*/ 354521 h 457771"/>
                <a:gd name="connsiteX29" fmla="*/ 516064 w 589502"/>
                <a:gd name="connsiteY29" fmla="*/ 368522 h 457771"/>
                <a:gd name="connsiteX30" fmla="*/ 516064 w 589502"/>
                <a:gd name="connsiteY30" fmla="*/ 393192 h 457771"/>
                <a:gd name="connsiteX31" fmla="*/ 540163 w 589502"/>
                <a:gd name="connsiteY31" fmla="*/ 394145 h 457771"/>
                <a:gd name="connsiteX32" fmla="*/ 536353 w 589502"/>
                <a:gd name="connsiteY32" fmla="*/ 412052 h 457771"/>
                <a:gd name="connsiteX33" fmla="*/ 525685 w 589502"/>
                <a:gd name="connsiteY33" fmla="*/ 414338 h 457771"/>
                <a:gd name="connsiteX34" fmla="*/ 524447 w 589502"/>
                <a:gd name="connsiteY34" fmla="*/ 426339 h 457771"/>
                <a:gd name="connsiteX35" fmla="*/ 517303 w 589502"/>
                <a:gd name="connsiteY35" fmla="*/ 427292 h 457771"/>
                <a:gd name="connsiteX36" fmla="*/ 491871 w 589502"/>
                <a:gd name="connsiteY36" fmla="*/ 385572 h 457771"/>
                <a:gd name="connsiteX37" fmla="*/ 483013 w 589502"/>
                <a:gd name="connsiteY37" fmla="*/ 383953 h 457771"/>
                <a:gd name="connsiteX38" fmla="*/ 453485 w 589502"/>
                <a:gd name="connsiteY38" fmla="*/ 405384 h 457771"/>
                <a:gd name="connsiteX39" fmla="*/ 424243 w 589502"/>
                <a:gd name="connsiteY39" fmla="*/ 394240 h 457771"/>
                <a:gd name="connsiteX40" fmla="*/ 403860 w 589502"/>
                <a:gd name="connsiteY40" fmla="*/ 392049 h 457771"/>
                <a:gd name="connsiteX41" fmla="*/ 392906 w 589502"/>
                <a:gd name="connsiteY41" fmla="*/ 397288 h 457771"/>
                <a:gd name="connsiteX42" fmla="*/ 370713 w 589502"/>
                <a:gd name="connsiteY42" fmla="*/ 396240 h 457771"/>
                <a:gd name="connsiteX43" fmla="*/ 348520 w 589502"/>
                <a:gd name="connsiteY43" fmla="*/ 412528 h 457771"/>
                <a:gd name="connsiteX44" fmla="*/ 329279 w 589502"/>
                <a:gd name="connsiteY44" fmla="*/ 413480 h 457771"/>
                <a:gd name="connsiteX45" fmla="*/ 283655 w 589502"/>
                <a:gd name="connsiteY45" fmla="*/ 393668 h 457771"/>
                <a:gd name="connsiteX46" fmla="*/ 265748 w 589502"/>
                <a:gd name="connsiteY46" fmla="*/ 403098 h 457771"/>
                <a:gd name="connsiteX47" fmla="*/ 246507 w 589502"/>
                <a:gd name="connsiteY47" fmla="*/ 402431 h 457771"/>
                <a:gd name="connsiteX48" fmla="*/ 232315 w 589502"/>
                <a:gd name="connsiteY48" fmla="*/ 388049 h 457771"/>
                <a:gd name="connsiteX49" fmla="*/ 194310 w 589502"/>
                <a:gd name="connsiteY49" fmla="*/ 373761 h 457771"/>
                <a:gd name="connsiteX50" fmla="*/ 153734 w 589502"/>
                <a:gd name="connsiteY50" fmla="*/ 378333 h 457771"/>
                <a:gd name="connsiteX51" fmla="*/ 143923 w 589502"/>
                <a:gd name="connsiteY51" fmla="*/ 386525 h 457771"/>
                <a:gd name="connsiteX52" fmla="*/ 138684 w 589502"/>
                <a:gd name="connsiteY52" fmla="*/ 408527 h 457771"/>
                <a:gd name="connsiteX53" fmla="*/ 127731 w 589502"/>
                <a:gd name="connsiteY53" fmla="*/ 423863 h 457771"/>
                <a:gd name="connsiteX54" fmla="*/ 125159 w 589502"/>
                <a:gd name="connsiteY54" fmla="*/ 457771 h 457771"/>
                <a:gd name="connsiteX55" fmla="*/ 96298 w 589502"/>
                <a:gd name="connsiteY55" fmla="*/ 435959 h 457771"/>
                <a:gd name="connsiteX56" fmla="*/ 82677 w 589502"/>
                <a:gd name="connsiteY56" fmla="*/ 435959 h 457771"/>
                <a:gd name="connsiteX57" fmla="*/ 70009 w 589502"/>
                <a:gd name="connsiteY57" fmla="*/ 447104 h 4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89502" h="457771" extrusionOk="0">
                  <a:moveTo>
                    <a:pt x="70104" y="446913"/>
                  </a:moveTo>
                  <a:lnTo>
                    <a:pt x="71057" y="420814"/>
                  </a:lnTo>
                  <a:lnTo>
                    <a:pt x="27432" y="412147"/>
                  </a:lnTo>
                  <a:lnTo>
                    <a:pt x="26384" y="393668"/>
                  </a:lnTo>
                  <a:lnTo>
                    <a:pt x="5143" y="368713"/>
                  </a:lnTo>
                  <a:lnTo>
                    <a:pt x="0" y="351377"/>
                  </a:lnTo>
                  <a:lnTo>
                    <a:pt x="2953" y="332613"/>
                  </a:lnTo>
                  <a:lnTo>
                    <a:pt x="27241" y="331280"/>
                  </a:lnTo>
                  <a:lnTo>
                    <a:pt x="41243" y="317563"/>
                  </a:lnTo>
                  <a:lnTo>
                    <a:pt x="92678" y="314230"/>
                  </a:lnTo>
                  <a:lnTo>
                    <a:pt x="126206" y="308324"/>
                  </a:lnTo>
                  <a:lnTo>
                    <a:pt x="129445" y="284512"/>
                  </a:lnTo>
                  <a:lnTo>
                    <a:pt x="150209" y="258794"/>
                  </a:lnTo>
                  <a:lnTo>
                    <a:pt x="150209" y="169640"/>
                  </a:lnTo>
                  <a:cubicBezTo>
                    <a:pt x="150209" y="169640"/>
                    <a:pt x="203264" y="152114"/>
                    <a:pt x="203264" y="152114"/>
                  </a:cubicBezTo>
                  <a:lnTo>
                    <a:pt x="312611" y="75152"/>
                  </a:lnTo>
                  <a:lnTo>
                    <a:pt x="442056" y="0"/>
                  </a:lnTo>
                  <a:lnTo>
                    <a:pt x="501777" y="17145"/>
                  </a:lnTo>
                  <a:lnTo>
                    <a:pt x="523018" y="38862"/>
                  </a:lnTo>
                  <a:lnTo>
                    <a:pt x="549688" y="24194"/>
                  </a:lnTo>
                  <a:lnTo>
                    <a:pt x="559022" y="85344"/>
                  </a:lnTo>
                  <a:lnTo>
                    <a:pt x="573214" y="95536"/>
                  </a:lnTo>
                  <a:lnTo>
                    <a:pt x="573881" y="108109"/>
                  </a:lnTo>
                  <a:lnTo>
                    <a:pt x="589502" y="121539"/>
                  </a:lnTo>
                  <a:lnTo>
                    <a:pt x="581311" y="138398"/>
                  </a:lnTo>
                  <a:lnTo>
                    <a:pt x="566738" y="217361"/>
                  </a:lnTo>
                  <a:lnTo>
                    <a:pt x="564832" y="267462"/>
                  </a:lnTo>
                  <a:lnTo>
                    <a:pt x="516636" y="303847"/>
                  </a:lnTo>
                  <a:lnTo>
                    <a:pt x="500349" y="354521"/>
                  </a:lnTo>
                  <a:lnTo>
                    <a:pt x="516064" y="368522"/>
                  </a:lnTo>
                  <a:lnTo>
                    <a:pt x="516064" y="393192"/>
                  </a:lnTo>
                  <a:cubicBezTo>
                    <a:pt x="516064" y="393192"/>
                    <a:pt x="540163" y="394145"/>
                    <a:pt x="540163" y="394145"/>
                  </a:cubicBezTo>
                  <a:lnTo>
                    <a:pt x="536353" y="412052"/>
                  </a:lnTo>
                  <a:lnTo>
                    <a:pt x="525685" y="414338"/>
                  </a:lnTo>
                  <a:lnTo>
                    <a:pt x="524447" y="426339"/>
                  </a:lnTo>
                  <a:lnTo>
                    <a:pt x="517303" y="427292"/>
                  </a:lnTo>
                  <a:lnTo>
                    <a:pt x="491871" y="385572"/>
                  </a:lnTo>
                  <a:lnTo>
                    <a:pt x="483013" y="383953"/>
                  </a:lnTo>
                  <a:lnTo>
                    <a:pt x="453485" y="405384"/>
                  </a:lnTo>
                  <a:lnTo>
                    <a:pt x="424243" y="394240"/>
                  </a:lnTo>
                  <a:lnTo>
                    <a:pt x="403860" y="392049"/>
                  </a:lnTo>
                  <a:lnTo>
                    <a:pt x="392906" y="397288"/>
                  </a:lnTo>
                  <a:lnTo>
                    <a:pt x="370713" y="396240"/>
                  </a:lnTo>
                  <a:lnTo>
                    <a:pt x="348520" y="412528"/>
                  </a:lnTo>
                  <a:lnTo>
                    <a:pt x="329279" y="413480"/>
                  </a:lnTo>
                  <a:lnTo>
                    <a:pt x="283655" y="393668"/>
                  </a:lnTo>
                  <a:lnTo>
                    <a:pt x="265748" y="403098"/>
                  </a:lnTo>
                  <a:lnTo>
                    <a:pt x="246507" y="402431"/>
                  </a:lnTo>
                  <a:lnTo>
                    <a:pt x="232315" y="388049"/>
                  </a:lnTo>
                  <a:lnTo>
                    <a:pt x="194310" y="373761"/>
                  </a:lnTo>
                  <a:lnTo>
                    <a:pt x="153734" y="378333"/>
                  </a:lnTo>
                  <a:lnTo>
                    <a:pt x="143923" y="386525"/>
                  </a:lnTo>
                  <a:lnTo>
                    <a:pt x="138684" y="408527"/>
                  </a:lnTo>
                  <a:lnTo>
                    <a:pt x="127731" y="423863"/>
                  </a:lnTo>
                  <a:lnTo>
                    <a:pt x="125159" y="457771"/>
                  </a:lnTo>
                  <a:lnTo>
                    <a:pt x="96298" y="435959"/>
                  </a:lnTo>
                  <a:lnTo>
                    <a:pt x="82677" y="435959"/>
                  </a:lnTo>
                  <a:cubicBezTo>
                    <a:pt x="82677" y="435959"/>
                    <a:pt x="70009" y="447104"/>
                    <a:pt x="70009" y="447104"/>
                  </a:cubicBez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0338D09C-F2AA-C5A5-895E-6168D0912C7E}"/>
                </a:ext>
              </a:extLst>
            </p:cNvPr>
            <p:cNvSpPr/>
            <p:nvPr/>
          </p:nvSpPr>
          <p:spPr bwMode="auto">
            <a:xfrm>
              <a:off x="15194407" y="6979887"/>
              <a:ext cx="449103" cy="364140"/>
            </a:xfrm>
            <a:custGeom>
              <a:avLst/>
              <a:gdLst>
                <a:gd name="connsiteX0" fmla="*/ 219360 w 449103"/>
                <a:gd name="connsiteY0" fmla="*/ 344329 h 364140"/>
                <a:gd name="connsiteX1" fmla="*/ 180118 w 449103"/>
                <a:gd name="connsiteY1" fmla="*/ 357664 h 364140"/>
                <a:gd name="connsiteX2" fmla="*/ 165735 w 449103"/>
                <a:gd name="connsiteY2" fmla="*/ 355759 h 364140"/>
                <a:gd name="connsiteX3" fmla="*/ 151162 w 449103"/>
                <a:gd name="connsiteY3" fmla="*/ 364141 h 364140"/>
                <a:gd name="connsiteX4" fmla="*/ 120968 w 449103"/>
                <a:gd name="connsiteY4" fmla="*/ 363379 h 364140"/>
                <a:gd name="connsiteX5" fmla="*/ 100775 w 449103"/>
                <a:gd name="connsiteY5" fmla="*/ 339947 h 364140"/>
                <a:gd name="connsiteX6" fmla="*/ 88392 w 449103"/>
                <a:gd name="connsiteY6" fmla="*/ 312706 h 364140"/>
                <a:gd name="connsiteX7" fmla="*/ 61626 w 449103"/>
                <a:gd name="connsiteY7" fmla="*/ 287941 h 364140"/>
                <a:gd name="connsiteX8" fmla="*/ 33242 w 449103"/>
                <a:gd name="connsiteY8" fmla="*/ 288322 h 364140"/>
                <a:gd name="connsiteX9" fmla="*/ 0 w 449103"/>
                <a:gd name="connsiteY9" fmla="*/ 288322 h 364140"/>
                <a:gd name="connsiteX10" fmla="*/ 2191 w 449103"/>
                <a:gd name="connsiteY10" fmla="*/ 227552 h 364140"/>
                <a:gd name="connsiteX11" fmla="*/ 1238 w 449103"/>
                <a:gd name="connsiteY11" fmla="*/ 203454 h 364140"/>
                <a:gd name="connsiteX12" fmla="*/ 8382 w 449103"/>
                <a:gd name="connsiteY12" fmla="*/ 179737 h 364140"/>
                <a:gd name="connsiteX13" fmla="*/ 20002 w 449103"/>
                <a:gd name="connsiteY13" fmla="*/ 168021 h 364140"/>
                <a:gd name="connsiteX14" fmla="*/ 38291 w 449103"/>
                <a:gd name="connsiteY14" fmla="*/ 144589 h 364140"/>
                <a:gd name="connsiteX15" fmla="*/ 34385 w 449103"/>
                <a:gd name="connsiteY15" fmla="*/ 134493 h 364140"/>
                <a:gd name="connsiteX16" fmla="*/ 41815 w 449103"/>
                <a:gd name="connsiteY16" fmla="*/ 119158 h 364140"/>
                <a:gd name="connsiteX17" fmla="*/ 33338 w 449103"/>
                <a:gd name="connsiteY17" fmla="*/ 96774 h 364140"/>
                <a:gd name="connsiteX18" fmla="*/ 34861 w 449103"/>
                <a:gd name="connsiteY18" fmla="*/ 84011 h 364140"/>
                <a:gd name="connsiteX19" fmla="*/ 37433 w 449103"/>
                <a:gd name="connsiteY19" fmla="*/ 50102 h 364140"/>
                <a:gd name="connsiteX20" fmla="*/ 48387 w 449103"/>
                <a:gd name="connsiteY20" fmla="*/ 34766 h 364140"/>
                <a:gd name="connsiteX21" fmla="*/ 53626 w 449103"/>
                <a:gd name="connsiteY21" fmla="*/ 12763 h 364140"/>
                <a:gd name="connsiteX22" fmla="*/ 63436 w 449103"/>
                <a:gd name="connsiteY22" fmla="*/ 4572 h 364140"/>
                <a:gd name="connsiteX23" fmla="*/ 104013 w 449103"/>
                <a:gd name="connsiteY23" fmla="*/ 0 h 364140"/>
                <a:gd name="connsiteX24" fmla="*/ 142018 w 449103"/>
                <a:gd name="connsiteY24" fmla="*/ 14288 h 364140"/>
                <a:gd name="connsiteX25" fmla="*/ 156210 w 449103"/>
                <a:gd name="connsiteY25" fmla="*/ 28670 h 364140"/>
                <a:gd name="connsiteX26" fmla="*/ 175450 w 449103"/>
                <a:gd name="connsiteY26" fmla="*/ 29337 h 364140"/>
                <a:gd name="connsiteX27" fmla="*/ 193357 w 449103"/>
                <a:gd name="connsiteY27" fmla="*/ 19907 h 364140"/>
                <a:gd name="connsiteX28" fmla="*/ 238982 w 449103"/>
                <a:gd name="connsiteY28" fmla="*/ 39719 h 364140"/>
                <a:gd name="connsiteX29" fmla="*/ 258223 w 449103"/>
                <a:gd name="connsiteY29" fmla="*/ 38767 h 364140"/>
                <a:gd name="connsiteX30" fmla="*/ 280416 w 449103"/>
                <a:gd name="connsiteY30" fmla="*/ 22479 h 364140"/>
                <a:gd name="connsiteX31" fmla="*/ 302609 w 449103"/>
                <a:gd name="connsiteY31" fmla="*/ 23527 h 364140"/>
                <a:gd name="connsiteX32" fmla="*/ 313563 w 449103"/>
                <a:gd name="connsiteY32" fmla="*/ 18288 h 364140"/>
                <a:gd name="connsiteX33" fmla="*/ 333946 w 449103"/>
                <a:gd name="connsiteY33" fmla="*/ 20479 h 364140"/>
                <a:gd name="connsiteX34" fmla="*/ 363188 w 449103"/>
                <a:gd name="connsiteY34" fmla="*/ 31623 h 364140"/>
                <a:gd name="connsiteX35" fmla="*/ 392716 w 449103"/>
                <a:gd name="connsiteY35" fmla="*/ 10192 h 364140"/>
                <a:gd name="connsiteX36" fmla="*/ 401574 w 449103"/>
                <a:gd name="connsiteY36" fmla="*/ 11811 h 364140"/>
                <a:gd name="connsiteX37" fmla="*/ 427006 w 449103"/>
                <a:gd name="connsiteY37" fmla="*/ 53530 h 364140"/>
                <a:gd name="connsiteX38" fmla="*/ 434150 w 449103"/>
                <a:gd name="connsiteY38" fmla="*/ 52578 h 364140"/>
                <a:gd name="connsiteX39" fmla="*/ 449104 w 449103"/>
                <a:gd name="connsiteY39" fmla="*/ 67818 h 364140"/>
                <a:gd name="connsiteX40" fmla="*/ 444913 w 449103"/>
                <a:gd name="connsiteY40" fmla="*/ 74676 h 364140"/>
                <a:gd name="connsiteX41" fmla="*/ 442913 w 449103"/>
                <a:gd name="connsiteY41" fmla="*/ 87344 h 364140"/>
                <a:gd name="connsiteX42" fmla="*/ 411099 w 449103"/>
                <a:gd name="connsiteY42" fmla="*/ 116872 h 364140"/>
                <a:gd name="connsiteX43" fmla="*/ 401098 w 449103"/>
                <a:gd name="connsiteY43" fmla="*/ 140970 h 364140"/>
                <a:gd name="connsiteX44" fmla="*/ 395668 w 449103"/>
                <a:gd name="connsiteY44" fmla="*/ 160782 h 364140"/>
                <a:gd name="connsiteX45" fmla="*/ 387763 w 449103"/>
                <a:gd name="connsiteY45" fmla="*/ 169164 h 364140"/>
                <a:gd name="connsiteX46" fmla="*/ 380048 w 449103"/>
                <a:gd name="connsiteY46" fmla="*/ 195548 h 364140"/>
                <a:gd name="connsiteX47" fmla="*/ 359854 w 449103"/>
                <a:gd name="connsiteY47" fmla="*/ 211169 h 364140"/>
                <a:gd name="connsiteX48" fmla="*/ 354044 w 449103"/>
                <a:gd name="connsiteY48" fmla="*/ 230124 h 364140"/>
                <a:gd name="connsiteX49" fmla="*/ 345567 w 449103"/>
                <a:gd name="connsiteY49" fmla="*/ 245459 h 364140"/>
                <a:gd name="connsiteX50" fmla="*/ 342043 w 449103"/>
                <a:gd name="connsiteY50" fmla="*/ 261080 h 364140"/>
                <a:gd name="connsiteX51" fmla="*/ 316039 w 449103"/>
                <a:gd name="connsiteY51" fmla="*/ 273748 h 364140"/>
                <a:gd name="connsiteX52" fmla="*/ 294894 w 449103"/>
                <a:gd name="connsiteY52" fmla="*/ 258413 h 364140"/>
                <a:gd name="connsiteX53" fmla="*/ 280511 w 449103"/>
                <a:gd name="connsiteY53" fmla="*/ 258985 h 364140"/>
                <a:gd name="connsiteX54" fmla="*/ 258032 w 449103"/>
                <a:gd name="connsiteY54" fmla="*/ 280988 h 364140"/>
                <a:gd name="connsiteX55" fmla="*/ 247079 w 449103"/>
                <a:gd name="connsiteY55" fmla="*/ 281369 h 364140"/>
                <a:gd name="connsiteX56" fmla="*/ 229171 w 449103"/>
                <a:gd name="connsiteY56" fmla="*/ 317754 h 364140"/>
                <a:gd name="connsiteX57" fmla="*/ 219456 w 449103"/>
                <a:gd name="connsiteY57" fmla="*/ 344424 h 364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449103" h="364140" extrusionOk="0">
                  <a:moveTo>
                    <a:pt x="219360" y="344329"/>
                  </a:moveTo>
                  <a:lnTo>
                    <a:pt x="180118" y="357664"/>
                  </a:lnTo>
                  <a:lnTo>
                    <a:pt x="165735" y="355759"/>
                  </a:lnTo>
                  <a:lnTo>
                    <a:pt x="151162" y="364141"/>
                  </a:lnTo>
                  <a:lnTo>
                    <a:pt x="120968" y="363379"/>
                  </a:lnTo>
                  <a:lnTo>
                    <a:pt x="100775" y="339947"/>
                  </a:lnTo>
                  <a:lnTo>
                    <a:pt x="88392" y="312706"/>
                  </a:lnTo>
                  <a:lnTo>
                    <a:pt x="61626" y="287941"/>
                  </a:lnTo>
                  <a:lnTo>
                    <a:pt x="33242" y="288322"/>
                  </a:lnTo>
                  <a:lnTo>
                    <a:pt x="0" y="288322"/>
                  </a:lnTo>
                  <a:lnTo>
                    <a:pt x="2191" y="227552"/>
                  </a:lnTo>
                  <a:lnTo>
                    <a:pt x="1238" y="203454"/>
                  </a:lnTo>
                  <a:lnTo>
                    <a:pt x="8382" y="179737"/>
                  </a:lnTo>
                  <a:lnTo>
                    <a:pt x="20002" y="168021"/>
                  </a:lnTo>
                  <a:lnTo>
                    <a:pt x="38291" y="144589"/>
                  </a:lnTo>
                  <a:lnTo>
                    <a:pt x="34385" y="134493"/>
                  </a:lnTo>
                  <a:lnTo>
                    <a:pt x="41815" y="119158"/>
                  </a:lnTo>
                  <a:lnTo>
                    <a:pt x="33338" y="96774"/>
                  </a:lnTo>
                  <a:lnTo>
                    <a:pt x="34861" y="84011"/>
                  </a:lnTo>
                  <a:lnTo>
                    <a:pt x="37433" y="50102"/>
                  </a:lnTo>
                  <a:lnTo>
                    <a:pt x="48387" y="34766"/>
                  </a:lnTo>
                  <a:lnTo>
                    <a:pt x="53626" y="12763"/>
                  </a:lnTo>
                  <a:lnTo>
                    <a:pt x="63436" y="4572"/>
                  </a:lnTo>
                  <a:lnTo>
                    <a:pt x="104013" y="0"/>
                  </a:lnTo>
                  <a:lnTo>
                    <a:pt x="142018" y="14288"/>
                  </a:lnTo>
                  <a:lnTo>
                    <a:pt x="156210" y="28670"/>
                  </a:lnTo>
                  <a:lnTo>
                    <a:pt x="175450" y="29337"/>
                  </a:lnTo>
                  <a:lnTo>
                    <a:pt x="193357" y="19907"/>
                  </a:lnTo>
                  <a:lnTo>
                    <a:pt x="238982" y="39719"/>
                  </a:lnTo>
                  <a:lnTo>
                    <a:pt x="258223" y="38767"/>
                  </a:lnTo>
                  <a:lnTo>
                    <a:pt x="280416" y="22479"/>
                  </a:lnTo>
                  <a:lnTo>
                    <a:pt x="302609" y="23527"/>
                  </a:lnTo>
                  <a:lnTo>
                    <a:pt x="313563" y="18288"/>
                  </a:lnTo>
                  <a:lnTo>
                    <a:pt x="333946" y="20479"/>
                  </a:lnTo>
                  <a:lnTo>
                    <a:pt x="363188" y="31623"/>
                  </a:lnTo>
                  <a:lnTo>
                    <a:pt x="392716" y="10192"/>
                  </a:lnTo>
                  <a:lnTo>
                    <a:pt x="401574" y="11811"/>
                  </a:lnTo>
                  <a:lnTo>
                    <a:pt x="427006" y="53530"/>
                  </a:lnTo>
                  <a:lnTo>
                    <a:pt x="434150" y="52578"/>
                  </a:lnTo>
                  <a:lnTo>
                    <a:pt x="449104" y="67818"/>
                  </a:lnTo>
                  <a:lnTo>
                    <a:pt x="444913" y="74676"/>
                  </a:lnTo>
                  <a:lnTo>
                    <a:pt x="442913" y="87344"/>
                  </a:lnTo>
                  <a:lnTo>
                    <a:pt x="411099" y="116872"/>
                  </a:lnTo>
                  <a:lnTo>
                    <a:pt x="401098" y="140970"/>
                  </a:lnTo>
                  <a:lnTo>
                    <a:pt x="395668" y="160782"/>
                  </a:lnTo>
                  <a:lnTo>
                    <a:pt x="387763" y="169164"/>
                  </a:lnTo>
                  <a:lnTo>
                    <a:pt x="380048" y="195548"/>
                  </a:lnTo>
                  <a:lnTo>
                    <a:pt x="359854" y="211169"/>
                  </a:lnTo>
                  <a:lnTo>
                    <a:pt x="354044" y="230124"/>
                  </a:lnTo>
                  <a:lnTo>
                    <a:pt x="345567" y="245459"/>
                  </a:lnTo>
                  <a:lnTo>
                    <a:pt x="342043" y="261080"/>
                  </a:lnTo>
                  <a:lnTo>
                    <a:pt x="316039" y="273748"/>
                  </a:lnTo>
                  <a:lnTo>
                    <a:pt x="294894" y="258413"/>
                  </a:lnTo>
                  <a:lnTo>
                    <a:pt x="280511" y="258985"/>
                  </a:lnTo>
                  <a:lnTo>
                    <a:pt x="258032" y="280988"/>
                  </a:lnTo>
                  <a:lnTo>
                    <a:pt x="247079" y="281369"/>
                  </a:lnTo>
                  <a:lnTo>
                    <a:pt x="229171" y="317754"/>
                  </a:lnTo>
                  <a:lnTo>
                    <a:pt x="219456" y="344424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E8750C7E-14E6-5F3E-52ED-564676B0E4FA}"/>
                </a:ext>
              </a:extLst>
            </p:cNvPr>
            <p:cNvSpPr/>
            <p:nvPr/>
          </p:nvSpPr>
          <p:spPr bwMode="auto">
            <a:xfrm>
              <a:off x="11781027" y="6935596"/>
              <a:ext cx="170783" cy="163449"/>
            </a:xfrm>
            <a:custGeom>
              <a:avLst/>
              <a:gdLst>
                <a:gd name="connsiteX0" fmla="*/ 73914 w 170783"/>
                <a:gd name="connsiteY0" fmla="*/ 150019 h 163449"/>
                <a:gd name="connsiteX1" fmla="*/ 60865 w 170783"/>
                <a:gd name="connsiteY1" fmla="*/ 138017 h 163449"/>
                <a:gd name="connsiteX2" fmla="*/ 43244 w 170783"/>
                <a:gd name="connsiteY2" fmla="*/ 122682 h 163449"/>
                <a:gd name="connsiteX3" fmla="*/ 34862 w 170783"/>
                <a:gd name="connsiteY3" fmla="*/ 109728 h 163449"/>
                <a:gd name="connsiteX4" fmla="*/ 18955 w 170783"/>
                <a:gd name="connsiteY4" fmla="*/ 97917 h 163449"/>
                <a:gd name="connsiteX5" fmla="*/ 0 w 170783"/>
                <a:gd name="connsiteY5" fmla="*/ 80677 h 163449"/>
                <a:gd name="connsiteX6" fmla="*/ 4191 w 170783"/>
                <a:gd name="connsiteY6" fmla="*/ 74866 h 163449"/>
                <a:gd name="connsiteX7" fmla="*/ 10478 w 170783"/>
                <a:gd name="connsiteY7" fmla="*/ 80486 h 163449"/>
                <a:gd name="connsiteX8" fmla="*/ 13335 w 170783"/>
                <a:gd name="connsiteY8" fmla="*/ 77629 h 163449"/>
                <a:gd name="connsiteX9" fmla="*/ 25051 w 170783"/>
                <a:gd name="connsiteY9" fmla="*/ 76295 h 163449"/>
                <a:gd name="connsiteX10" fmla="*/ 29813 w 170783"/>
                <a:gd name="connsiteY10" fmla="*/ 67437 h 163449"/>
                <a:gd name="connsiteX11" fmla="*/ 35338 w 170783"/>
                <a:gd name="connsiteY11" fmla="*/ 67151 h 163449"/>
                <a:gd name="connsiteX12" fmla="*/ 34576 w 170783"/>
                <a:gd name="connsiteY12" fmla="*/ 48387 h 163449"/>
                <a:gd name="connsiteX13" fmla="*/ 43434 w 170783"/>
                <a:gd name="connsiteY13" fmla="*/ 47434 h 163449"/>
                <a:gd name="connsiteX14" fmla="*/ 51340 w 170783"/>
                <a:gd name="connsiteY14" fmla="*/ 47720 h 163449"/>
                <a:gd name="connsiteX15" fmla="*/ 59436 w 170783"/>
                <a:gd name="connsiteY15" fmla="*/ 37529 h 163449"/>
                <a:gd name="connsiteX16" fmla="*/ 70580 w 170783"/>
                <a:gd name="connsiteY16" fmla="*/ 45339 h 163449"/>
                <a:gd name="connsiteX17" fmla="*/ 74486 w 170783"/>
                <a:gd name="connsiteY17" fmla="*/ 40481 h 163449"/>
                <a:gd name="connsiteX18" fmla="*/ 81344 w 170783"/>
                <a:gd name="connsiteY18" fmla="*/ 36004 h 163449"/>
                <a:gd name="connsiteX19" fmla="*/ 94583 w 170783"/>
                <a:gd name="connsiteY19" fmla="*/ 25527 h 163449"/>
                <a:gd name="connsiteX20" fmla="*/ 95250 w 170783"/>
                <a:gd name="connsiteY20" fmla="*/ 17431 h 163449"/>
                <a:gd name="connsiteX21" fmla="*/ 98870 w 170783"/>
                <a:gd name="connsiteY21" fmla="*/ 17812 h 163449"/>
                <a:gd name="connsiteX22" fmla="*/ 103727 w 170783"/>
                <a:gd name="connsiteY22" fmla="*/ 8668 h 163449"/>
                <a:gd name="connsiteX23" fmla="*/ 107633 w 170783"/>
                <a:gd name="connsiteY23" fmla="*/ 7620 h 163449"/>
                <a:gd name="connsiteX24" fmla="*/ 114110 w 170783"/>
                <a:gd name="connsiteY24" fmla="*/ 13525 h 163449"/>
                <a:gd name="connsiteX25" fmla="*/ 121634 w 170783"/>
                <a:gd name="connsiteY25" fmla="*/ 15145 h 163449"/>
                <a:gd name="connsiteX26" fmla="*/ 130016 w 170783"/>
                <a:gd name="connsiteY26" fmla="*/ 10287 h 163449"/>
                <a:gd name="connsiteX27" fmla="*/ 139541 w 170783"/>
                <a:gd name="connsiteY27" fmla="*/ 10287 h 163449"/>
                <a:gd name="connsiteX28" fmla="*/ 152591 w 170783"/>
                <a:gd name="connsiteY28" fmla="*/ 5143 h 163449"/>
                <a:gd name="connsiteX29" fmla="*/ 157829 w 170783"/>
                <a:gd name="connsiteY29" fmla="*/ 0 h 163449"/>
                <a:gd name="connsiteX30" fmla="*/ 170783 w 170783"/>
                <a:gd name="connsiteY30" fmla="*/ 762 h 163449"/>
                <a:gd name="connsiteX31" fmla="*/ 167545 w 170783"/>
                <a:gd name="connsiteY31" fmla="*/ 4381 h 163449"/>
                <a:gd name="connsiteX32" fmla="*/ 165640 w 170783"/>
                <a:gd name="connsiteY32" fmla="*/ 13049 h 163449"/>
                <a:gd name="connsiteX33" fmla="*/ 169450 w 170783"/>
                <a:gd name="connsiteY33" fmla="*/ 26956 h 163449"/>
                <a:gd name="connsiteX34" fmla="*/ 160782 w 170783"/>
                <a:gd name="connsiteY34" fmla="*/ 40005 h 163449"/>
                <a:gd name="connsiteX35" fmla="*/ 156782 w 170783"/>
                <a:gd name="connsiteY35" fmla="*/ 55340 h 163449"/>
                <a:gd name="connsiteX36" fmla="*/ 155448 w 170783"/>
                <a:gd name="connsiteY36" fmla="*/ 72295 h 163449"/>
                <a:gd name="connsiteX37" fmla="*/ 157639 w 170783"/>
                <a:gd name="connsiteY37" fmla="*/ 82010 h 163449"/>
                <a:gd name="connsiteX38" fmla="*/ 158591 w 170783"/>
                <a:gd name="connsiteY38" fmla="*/ 99250 h 163449"/>
                <a:gd name="connsiteX39" fmla="*/ 152781 w 170783"/>
                <a:gd name="connsiteY39" fmla="*/ 103060 h 163449"/>
                <a:gd name="connsiteX40" fmla="*/ 149257 w 170783"/>
                <a:gd name="connsiteY40" fmla="*/ 119348 h 163449"/>
                <a:gd name="connsiteX41" fmla="*/ 151829 w 170783"/>
                <a:gd name="connsiteY41" fmla="*/ 129349 h 163449"/>
                <a:gd name="connsiteX42" fmla="*/ 144018 w 170783"/>
                <a:gd name="connsiteY42" fmla="*/ 139160 h 163449"/>
                <a:gd name="connsiteX43" fmla="*/ 145923 w 170783"/>
                <a:gd name="connsiteY43" fmla="*/ 149257 h 163449"/>
                <a:gd name="connsiteX44" fmla="*/ 151543 w 170783"/>
                <a:gd name="connsiteY44" fmla="*/ 155543 h 163449"/>
                <a:gd name="connsiteX45" fmla="*/ 142494 w 170783"/>
                <a:gd name="connsiteY45" fmla="*/ 163449 h 163449"/>
                <a:gd name="connsiteX46" fmla="*/ 131445 w 170783"/>
                <a:gd name="connsiteY46" fmla="*/ 161068 h 163449"/>
                <a:gd name="connsiteX47" fmla="*/ 125159 w 170783"/>
                <a:gd name="connsiteY47" fmla="*/ 153257 h 163449"/>
                <a:gd name="connsiteX48" fmla="*/ 113157 w 170783"/>
                <a:gd name="connsiteY48" fmla="*/ 150019 h 163449"/>
                <a:gd name="connsiteX49" fmla="*/ 104489 w 170783"/>
                <a:gd name="connsiteY49" fmla="*/ 154972 h 163449"/>
                <a:gd name="connsiteX50" fmla="*/ 79534 w 170783"/>
                <a:gd name="connsiteY50" fmla="*/ 144875 h 163449"/>
                <a:gd name="connsiteX51" fmla="*/ 73914 w 170783"/>
                <a:gd name="connsiteY51" fmla="*/ 149828 h 16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0783" h="163449" extrusionOk="0">
                  <a:moveTo>
                    <a:pt x="73914" y="150019"/>
                  </a:moveTo>
                  <a:lnTo>
                    <a:pt x="60865" y="138017"/>
                  </a:lnTo>
                  <a:lnTo>
                    <a:pt x="43244" y="122682"/>
                  </a:lnTo>
                  <a:lnTo>
                    <a:pt x="34862" y="109728"/>
                  </a:lnTo>
                  <a:lnTo>
                    <a:pt x="18955" y="97917"/>
                  </a:lnTo>
                  <a:lnTo>
                    <a:pt x="0" y="80677"/>
                  </a:lnTo>
                  <a:lnTo>
                    <a:pt x="4191" y="74866"/>
                  </a:lnTo>
                  <a:lnTo>
                    <a:pt x="10478" y="80486"/>
                  </a:lnTo>
                  <a:lnTo>
                    <a:pt x="13335" y="77629"/>
                  </a:lnTo>
                  <a:lnTo>
                    <a:pt x="25051" y="76295"/>
                  </a:lnTo>
                  <a:lnTo>
                    <a:pt x="29813" y="67437"/>
                  </a:lnTo>
                  <a:lnTo>
                    <a:pt x="35338" y="67151"/>
                  </a:lnTo>
                  <a:lnTo>
                    <a:pt x="34576" y="48387"/>
                  </a:lnTo>
                  <a:lnTo>
                    <a:pt x="43434" y="47434"/>
                  </a:lnTo>
                  <a:lnTo>
                    <a:pt x="51340" y="47720"/>
                  </a:lnTo>
                  <a:lnTo>
                    <a:pt x="59436" y="37529"/>
                  </a:lnTo>
                  <a:lnTo>
                    <a:pt x="70580" y="45339"/>
                  </a:lnTo>
                  <a:lnTo>
                    <a:pt x="74486" y="40481"/>
                  </a:lnTo>
                  <a:lnTo>
                    <a:pt x="81344" y="36004"/>
                  </a:lnTo>
                  <a:lnTo>
                    <a:pt x="94583" y="25527"/>
                  </a:lnTo>
                  <a:lnTo>
                    <a:pt x="95250" y="17431"/>
                  </a:lnTo>
                  <a:lnTo>
                    <a:pt x="98870" y="17812"/>
                  </a:lnTo>
                  <a:lnTo>
                    <a:pt x="103727" y="8668"/>
                  </a:lnTo>
                  <a:lnTo>
                    <a:pt x="107633" y="7620"/>
                  </a:lnTo>
                  <a:lnTo>
                    <a:pt x="114110" y="13525"/>
                  </a:lnTo>
                  <a:lnTo>
                    <a:pt x="121634" y="15145"/>
                  </a:lnTo>
                  <a:lnTo>
                    <a:pt x="130016" y="10287"/>
                  </a:lnTo>
                  <a:lnTo>
                    <a:pt x="139541" y="10287"/>
                  </a:lnTo>
                  <a:lnTo>
                    <a:pt x="152591" y="5143"/>
                  </a:lnTo>
                  <a:lnTo>
                    <a:pt x="157829" y="0"/>
                  </a:lnTo>
                  <a:lnTo>
                    <a:pt x="170783" y="762"/>
                  </a:lnTo>
                  <a:lnTo>
                    <a:pt x="167545" y="4381"/>
                  </a:lnTo>
                  <a:lnTo>
                    <a:pt x="165640" y="13049"/>
                  </a:lnTo>
                  <a:lnTo>
                    <a:pt x="169450" y="26956"/>
                  </a:lnTo>
                  <a:lnTo>
                    <a:pt x="160782" y="40005"/>
                  </a:lnTo>
                  <a:lnTo>
                    <a:pt x="156782" y="55340"/>
                  </a:lnTo>
                  <a:lnTo>
                    <a:pt x="155448" y="72295"/>
                  </a:lnTo>
                  <a:lnTo>
                    <a:pt x="157639" y="82010"/>
                  </a:lnTo>
                  <a:lnTo>
                    <a:pt x="158591" y="99250"/>
                  </a:lnTo>
                  <a:lnTo>
                    <a:pt x="152781" y="103060"/>
                  </a:lnTo>
                  <a:lnTo>
                    <a:pt x="149257" y="119348"/>
                  </a:lnTo>
                  <a:lnTo>
                    <a:pt x="151829" y="129349"/>
                  </a:lnTo>
                  <a:lnTo>
                    <a:pt x="144018" y="139160"/>
                  </a:lnTo>
                  <a:lnTo>
                    <a:pt x="145923" y="149257"/>
                  </a:lnTo>
                  <a:lnTo>
                    <a:pt x="151543" y="155543"/>
                  </a:lnTo>
                  <a:lnTo>
                    <a:pt x="142494" y="163449"/>
                  </a:lnTo>
                  <a:lnTo>
                    <a:pt x="131445" y="161068"/>
                  </a:lnTo>
                  <a:lnTo>
                    <a:pt x="125159" y="153257"/>
                  </a:lnTo>
                  <a:lnTo>
                    <a:pt x="113157" y="150019"/>
                  </a:lnTo>
                  <a:lnTo>
                    <a:pt x="104489" y="154972"/>
                  </a:lnTo>
                  <a:lnTo>
                    <a:pt x="79534" y="144875"/>
                  </a:lnTo>
                  <a:lnTo>
                    <a:pt x="73914" y="14982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770F146A-C1BF-1DEC-5320-E297592253D8}"/>
                </a:ext>
              </a:extLst>
            </p:cNvPr>
            <p:cNvSpPr/>
            <p:nvPr/>
          </p:nvSpPr>
          <p:spPr bwMode="auto">
            <a:xfrm>
              <a:off x="15218028" y="5273578"/>
              <a:ext cx="142589" cy="136588"/>
            </a:xfrm>
            <a:custGeom>
              <a:avLst/>
              <a:gdLst>
                <a:gd name="connsiteX0" fmla="*/ 104013 w 142589"/>
                <a:gd name="connsiteY0" fmla="*/ 95 h 136588"/>
                <a:gd name="connsiteX1" fmla="*/ 135446 w 142589"/>
                <a:gd name="connsiteY1" fmla="*/ 1429 h 136588"/>
                <a:gd name="connsiteX2" fmla="*/ 142590 w 142589"/>
                <a:gd name="connsiteY2" fmla="*/ 18764 h 136588"/>
                <a:gd name="connsiteX3" fmla="*/ 133160 w 142589"/>
                <a:gd name="connsiteY3" fmla="*/ 65246 h 136588"/>
                <a:gd name="connsiteX4" fmla="*/ 123635 w 142589"/>
                <a:gd name="connsiteY4" fmla="*/ 84201 h 136588"/>
                <a:gd name="connsiteX5" fmla="*/ 100870 w 142589"/>
                <a:gd name="connsiteY5" fmla="*/ 84201 h 136588"/>
                <a:gd name="connsiteX6" fmla="*/ 107347 w 142589"/>
                <a:gd name="connsiteY6" fmla="*/ 136588 h 136588"/>
                <a:gd name="connsiteX7" fmla="*/ 86487 w 142589"/>
                <a:gd name="connsiteY7" fmla="*/ 124873 h 136588"/>
                <a:gd name="connsiteX8" fmla="*/ 62675 w 142589"/>
                <a:gd name="connsiteY8" fmla="*/ 103156 h 136588"/>
                <a:gd name="connsiteX9" fmla="*/ 27623 w 142589"/>
                <a:gd name="connsiteY9" fmla="*/ 113538 h 136588"/>
                <a:gd name="connsiteX10" fmla="*/ 0 w 142589"/>
                <a:gd name="connsiteY10" fmla="*/ 109633 h 136588"/>
                <a:gd name="connsiteX11" fmla="*/ 19431 w 142589"/>
                <a:gd name="connsiteY11" fmla="*/ 95726 h 136588"/>
                <a:gd name="connsiteX12" fmla="*/ 52578 w 142589"/>
                <a:gd name="connsiteY12" fmla="*/ 21241 h 136588"/>
                <a:gd name="connsiteX13" fmla="*/ 104204 w 142589"/>
                <a:gd name="connsiteY13" fmla="*/ 0 h 13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589" h="136588" extrusionOk="0">
                  <a:moveTo>
                    <a:pt x="104013" y="95"/>
                  </a:moveTo>
                  <a:lnTo>
                    <a:pt x="135446" y="1429"/>
                  </a:lnTo>
                  <a:lnTo>
                    <a:pt x="142590" y="18764"/>
                  </a:lnTo>
                  <a:lnTo>
                    <a:pt x="133160" y="65246"/>
                  </a:lnTo>
                  <a:lnTo>
                    <a:pt x="123635" y="84201"/>
                  </a:lnTo>
                  <a:lnTo>
                    <a:pt x="100870" y="84201"/>
                  </a:lnTo>
                  <a:lnTo>
                    <a:pt x="107347" y="136588"/>
                  </a:lnTo>
                  <a:lnTo>
                    <a:pt x="86487" y="124873"/>
                  </a:lnTo>
                  <a:lnTo>
                    <a:pt x="62675" y="103156"/>
                  </a:lnTo>
                  <a:lnTo>
                    <a:pt x="27623" y="113538"/>
                  </a:lnTo>
                  <a:lnTo>
                    <a:pt x="0" y="109633"/>
                  </a:lnTo>
                  <a:lnTo>
                    <a:pt x="19431" y="95726"/>
                  </a:lnTo>
                  <a:lnTo>
                    <a:pt x="52578" y="21241"/>
                  </a:lnTo>
                  <a:lnTo>
                    <a:pt x="104204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F0CCF81C-57DF-F2A7-EB20-3D5E6CA27D12}"/>
                </a:ext>
              </a:extLst>
            </p:cNvPr>
            <p:cNvSpPr/>
            <p:nvPr/>
          </p:nvSpPr>
          <p:spPr bwMode="auto">
            <a:xfrm>
              <a:off x="15280988" y="4229162"/>
              <a:ext cx="993743" cy="802386"/>
            </a:xfrm>
            <a:custGeom>
              <a:avLst/>
              <a:gdLst>
                <a:gd name="connsiteX0" fmla="*/ 875634 w 993743"/>
                <a:gd name="connsiteY0" fmla="*/ 0 h 802386"/>
                <a:gd name="connsiteX1" fmla="*/ 993743 w 993743"/>
                <a:gd name="connsiteY1" fmla="*/ 50102 h 802386"/>
                <a:gd name="connsiteX2" fmla="*/ 945071 w 993743"/>
                <a:gd name="connsiteY2" fmla="*/ 68294 h 802386"/>
                <a:gd name="connsiteX3" fmla="*/ 986410 w 993743"/>
                <a:gd name="connsiteY3" fmla="*/ 110585 h 802386"/>
                <a:gd name="connsiteX4" fmla="*/ 922116 w 993743"/>
                <a:gd name="connsiteY4" fmla="*/ 137255 h 802386"/>
                <a:gd name="connsiteX5" fmla="*/ 891636 w 993743"/>
                <a:gd name="connsiteY5" fmla="*/ 143351 h 802386"/>
                <a:gd name="connsiteX6" fmla="*/ 907638 w 993743"/>
                <a:gd name="connsiteY6" fmla="*/ 96584 h 802386"/>
                <a:gd name="connsiteX7" fmla="*/ 859155 w 993743"/>
                <a:gd name="connsiteY7" fmla="*/ 69818 h 802386"/>
                <a:gd name="connsiteX8" fmla="*/ 800577 w 993743"/>
                <a:gd name="connsiteY8" fmla="*/ 92678 h 802386"/>
                <a:gd name="connsiteX9" fmla="*/ 782003 w 993743"/>
                <a:gd name="connsiteY9" fmla="*/ 141542 h 802386"/>
                <a:gd name="connsiteX10" fmla="*/ 745998 w 993743"/>
                <a:gd name="connsiteY10" fmla="*/ 170783 h 802386"/>
                <a:gd name="connsiteX11" fmla="*/ 705422 w 993743"/>
                <a:gd name="connsiteY11" fmla="*/ 154781 h 802386"/>
                <a:gd name="connsiteX12" fmla="*/ 656082 w 993743"/>
                <a:gd name="connsiteY12" fmla="*/ 158020 h 802386"/>
                <a:gd name="connsiteX13" fmla="*/ 614077 w 993743"/>
                <a:gd name="connsiteY13" fmla="*/ 123158 h 802386"/>
                <a:gd name="connsiteX14" fmla="*/ 591408 w 993743"/>
                <a:gd name="connsiteY14" fmla="*/ 140684 h 802386"/>
                <a:gd name="connsiteX15" fmla="*/ 567976 w 993743"/>
                <a:gd name="connsiteY15" fmla="*/ 143351 h 802386"/>
                <a:gd name="connsiteX16" fmla="*/ 562452 w 993743"/>
                <a:gd name="connsiteY16" fmla="*/ 186595 h 802386"/>
                <a:gd name="connsiteX17" fmla="*/ 491300 w 993743"/>
                <a:gd name="connsiteY17" fmla="*/ 176117 h 802386"/>
                <a:gd name="connsiteX18" fmla="*/ 481299 w 993743"/>
                <a:gd name="connsiteY18" fmla="*/ 212503 h 802386"/>
                <a:gd name="connsiteX19" fmla="*/ 445104 w 993743"/>
                <a:gd name="connsiteY19" fmla="*/ 212217 h 802386"/>
                <a:gd name="connsiteX20" fmla="*/ 420148 w 993743"/>
                <a:gd name="connsiteY20" fmla="*/ 258032 h 802386"/>
                <a:gd name="connsiteX21" fmla="*/ 382429 w 993743"/>
                <a:gd name="connsiteY21" fmla="*/ 328232 h 802386"/>
                <a:gd name="connsiteX22" fmla="*/ 323850 w 993743"/>
                <a:gd name="connsiteY22" fmla="*/ 415100 h 802386"/>
                <a:gd name="connsiteX23" fmla="*/ 337566 w 993743"/>
                <a:gd name="connsiteY23" fmla="*/ 435864 h 802386"/>
                <a:gd name="connsiteX24" fmla="*/ 324327 w 993743"/>
                <a:gd name="connsiteY24" fmla="*/ 459867 h 802386"/>
                <a:gd name="connsiteX25" fmla="*/ 286894 w 993743"/>
                <a:gd name="connsiteY25" fmla="*/ 458819 h 802386"/>
                <a:gd name="connsiteX26" fmla="*/ 262414 w 993743"/>
                <a:gd name="connsiteY26" fmla="*/ 514826 h 802386"/>
                <a:gd name="connsiteX27" fmla="*/ 264700 w 993743"/>
                <a:gd name="connsiteY27" fmla="*/ 592741 h 802386"/>
                <a:gd name="connsiteX28" fmla="*/ 288798 w 993743"/>
                <a:gd name="connsiteY28" fmla="*/ 622078 h 802386"/>
                <a:gd name="connsiteX29" fmla="*/ 276225 w 993743"/>
                <a:gd name="connsiteY29" fmla="*/ 689038 h 802386"/>
                <a:gd name="connsiteX30" fmla="*/ 244793 w 993743"/>
                <a:gd name="connsiteY30" fmla="*/ 727615 h 802386"/>
                <a:gd name="connsiteX31" fmla="*/ 228124 w 993743"/>
                <a:gd name="connsiteY31" fmla="*/ 759714 h 802386"/>
                <a:gd name="connsiteX32" fmla="*/ 202788 w 993743"/>
                <a:gd name="connsiteY32" fmla="*/ 725615 h 802386"/>
                <a:gd name="connsiteX33" fmla="*/ 128111 w 993743"/>
                <a:gd name="connsiteY33" fmla="*/ 789623 h 802386"/>
                <a:gd name="connsiteX34" fmla="*/ 77724 w 993743"/>
                <a:gd name="connsiteY34" fmla="*/ 802386 h 802386"/>
                <a:gd name="connsiteX35" fmla="*/ 25432 w 993743"/>
                <a:gd name="connsiteY35" fmla="*/ 774478 h 802386"/>
                <a:gd name="connsiteX36" fmla="*/ 12002 w 993743"/>
                <a:gd name="connsiteY36" fmla="*/ 714756 h 802386"/>
                <a:gd name="connsiteX37" fmla="*/ 0 w 993743"/>
                <a:gd name="connsiteY37" fmla="*/ 583025 h 802386"/>
                <a:gd name="connsiteX38" fmla="*/ 34766 w 993743"/>
                <a:gd name="connsiteY38" fmla="*/ 545306 h 802386"/>
                <a:gd name="connsiteX39" fmla="*/ 134494 w 993743"/>
                <a:gd name="connsiteY39" fmla="*/ 495586 h 802386"/>
                <a:gd name="connsiteX40" fmla="*/ 209169 w 993743"/>
                <a:gd name="connsiteY40" fmla="*/ 433483 h 802386"/>
                <a:gd name="connsiteX41" fmla="*/ 278321 w 993743"/>
                <a:gd name="connsiteY41" fmla="*/ 347758 h 802386"/>
                <a:gd name="connsiteX42" fmla="*/ 369094 w 993743"/>
                <a:gd name="connsiteY42" fmla="*/ 225457 h 802386"/>
                <a:gd name="connsiteX43" fmla="*/ 432435 w 993743"/>
                <a:gd name="connsiteY43" fmla="*/ 176594 h 802386"/>
                <a:gd name="connsiteX44" fmla="*/ 536258 w 993743"/>
                <a:gd name="connsiteY44" fmla="*/ 93440 h 802386"/>
                <a:gd name="connsiteX45" fmla="*/ 619125 w 993743"/>
                <a:gd name="connsiteY45" fmla="*/ 63818 h 802386"/>
                <a:gd name="connsiteX46" fmla="*/ 681228 w 993743"/>
                <a:gd name="connsiteY46" fmla="*/ 67437 h 802386"/>
                <a:gd name="connsiteX47" fmla="*/ 738760 w 993743"/>
                <a:gd name="connsiteY47" fmla="*/ 10859 h 802386"/>
                <a:gd name="connsiteX48" fmla="*/ 807625 w 993743"/>
                <a:gd name="connsiteY48" fmla="*/ 14002 h 802386"/>
                <a:gd name="connsiteX49" fmla="*/ 875348 w 993743"/>
                <a:gd name="connsiteY49" fmla="*/ 95 h 80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3743" h="802386" extrusionOk="0">
                  <a:moveTo>
                    <a:pt x="875634" y="0"/>
                  </a:moveTo>
                  <a:lnTo>
                    <a:pt x="993743" y="50102"/>
                  </a:lnTo>
                  <a:lnTo>
                    <a:pt x="945071" y="68294"/>
                  </a:lnTo>
                  <a:lnTo>
                    <a:pt x="986410" y="110585"/>
                  </a:lnTo>
                  <a:lnTo>
                    <a:pt x="922116" y="137255"/>
                  </a:lnTo>
                  <a:lnTo>
                    <a:pt x="891636" y="143351"/>
                  </a:lnTo>
                  <a:lnTo>
                    <a:pt x="907638" y="96584"/>
                  </a:lnTo>
                  <a:lnTo>
                    <a:pt x="859155" y="69818"/>
                  </a:lnTo>
                  <a:lnTo>
                    <a:pt x="800577" y="92678"/>
                  </a:lnTo>
                  <a:lnTo>
                    <a:pt x="782003" y="141542"/>
                  </a:lnTo>
                  <a:lnTo>
                    <a:pt x="745998" y="170783"/>
                  </a:lnTo>
                  <a:lnTo>
                    <a:pt x="705422" y="154781"/>
                  </a:lnTo>
                  <a:lnTo>
                    <a:pt x="656082" y="158020"/>
                  </a:lnTo>
                  <a:lnTo>
                    <a:pt x="614077" y="123158"/>
                  </a:lnTo>
                  <a:lnTo>
                    <a:pt x="591408" y="140684"/>
                  </a:lnTo>
                  <a:lnTo>
                    <a:pt x="567976" y="143351"/>
                  </a:lnTo>
                  <a:lnTo>
                    <a:pt x="562452" y="186595"/>
                  </a:lnTo>
                  <a:lnTo>
                    <a:pt x="491300" y="176117"/>
                  </a:lnTo>
                  <a:lnTo>
                    <a:pt x="481299" y="212503"/>
                  </a:lnTo>
                  <a:lnTo>
                    <a:pt x="445104" y="212217"/>
                  </a:lnTo>
                  <a:lnTo>
                    <a:pt x="420148" y="258032"/>
                  </a:lnTo>
                  <a:lnTo>
                    <a:pt x="382429" y="328232"/>
                  </a:lnTo>
                  <a:lnTo>
                    <a:pt x="323850" y="415100"/>
                  </a:lnTo>
                  <a:lnTo>
                    <a:pt x="337566" y="435864"/>
                  </a:lnTo>
                  <a:lnTo>
                    <a:pt x="324327" y="459867"/>
                  </a:lnTo>
                  <a:lnTo>
                    <a:pt x="286894" y="458819"/>
                  </a:lnTo>
                  <a:lnTo>
                    <a:pt x="262414" y="514826"/>
                  </a:lnTo>
                  <a:lnTo>
                    <a:pt x="264700" y="592741"/>
                  </a:lnTo>
                  <a:lnTo>
                    <a:pt x="288798" y="622078"/>
                  </a:lnTo>
                  <a:lnTo>
                    <a:pt x="276225" y="689038"/>
                  </a:lnTo>
                  <a:lnTo>
                    <a:pt x="244793" y="727615"/>
                  </a:lnTo>
                  <a:lnTo>
                    <a:pt x="228124" y="759714"/>
                  </a:lnTo>
                  <a:lnTo>
                    <a:pt x="202788" y="725615"/>
                  </a:lnTo>
                  <a:lnTo>
                    <a:pt x="128111" y="789623"/>
                  </a:lnTo>
                  <a:lnTo>
                    <a:pt x="77724" y="802386"/>
                  </a:lnTo>
                  <a:lnTo>
                    <a:pt x="25432" y="774478"/>
                  </a:lnTo>
                  <a:lnTo>
                    <a:pt x="12002" y="714756"/>
                  </a:lnTo>
                  <a:lnTo>
                    <a:pt x="0" y="583025"/>
                  </a:lnTo>
                  <a:lnTo>
                    <a:pt x="34766" y="545306"/>
                  </a:lnTo>
                  <a:lnTo>
                    <a:pt x="134494" y="495586"/>
                  </a:lnTo>
                  <a:lnTo>
                    <a:pt x="209169" y="433483"/>
                  </a:lnTo>
                  <a:lnTo>
                    <a:pt x="278321" y="347758"/>
                  </a:lnTo>
                  <a:lnTo>
                    <a:pt x="369094" y="225457"/>
                  </a:lnTo>
                  <a:lnTo>
                    <a:pt x="432435" y="176594"/>
                  </a:lnTo>
                  <a:lnTo>
                    <a:pt x="536258" y="93440"/>
                  </a:lnTo>
                  <a:lnTo>
                    <a:pt x="619125" y="63818"/>
                  </a:lnTo>
                  <a:lnTo>
                    <a:pt x="681228" y="67437"/>
                  </a:lnTo>
                  <a:lnTo>
                    <a:pt x="738760" y="10859"/>
                  </a:lnTo>
                  <a:lnTo>
                    <a:pt x="807625" y="14002"/>
                  </a:lnTo>
                  <a:lnTo>
                    <a:pt x="875348" y="9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1194FA5E-F5EA-F6A2-7FD1-70EEB10BA60A}"/>
                </a:ext>
              </a:extLst>
            </p:cNvPr>
            <p:cNvSpPr/>
            <p:nvPr/>
          </p:nvSpPr>
          <p:spPr bwMode="auto">
            <a:xfrm>
              <a:off x="18117819" y="6325139"/>
              <a:ext cx="305466" cy="164020"/>
            </a:xfrm>
            <a:custGeom>
              <a:avLst/>
              <a:gdLst>
                <a:gd name="connsiteX0" fmla="*/ 303466 w 305466"/>
                <a:gd name="connsiteY0" fmla="*/ 104299 h 164020"/>
                <a:gd name="connsiteX1" fmla="*/ 300514 w 305466"/>
                <a:gd name="connsiteY1" fmla="*/ 121634 h 164020"/>
                <a:gd name="connsiteX2" fmla="*/ 305467 w 305466"/>
                <a:gd name="connsiteY2" fmla="*/ 147351 h 164020"/>
                <a:gd name="connsiteX3" fmla="*/ 301180 w 305466"/>
                <a:gd name="connsiteY3" fmla="*/ 163354 h 164020"/>
                <a:gd name="connsiteX4" fmla="*/ 269748 w 305466"/>
                <a:gd name="connsiteY4" fmla="*/ 164020 h 164020"/>
                <a:gd name="connsiteX5" fmla="*/ 224219 w 305466"/>
                <a:gd name="connsiteY5" fmla="*/ 154591 h 164020"/>
                <a:gd name="connsiteX6" fmla="*/ 195072 w 305466"/>
                <a:gd name="connsiteY6" fmla="*/ 150781 h 164020"/>
                <a:gd name="connsiteX7" fmla="*/ 173260 w 305466"/>
                <a:gd name="connsiteY7" fmla="*/ 130207 h 164020"/>
                <a:gd name="connsiteX8" fmla="*/ 121539 w 305466"/>
                <a:gd name="connsiteY8" fmla="*/ 124968 h 164020"/>
                <a:gd name="connsiteX9" fmla="*/ 72200 w 305466"/>
                <a:gd name="connsiteY9" fmla="*/ 102203 h 164020"/>
                <a:gd name="connsiteX10" fmla="*/ 36672 w 305466"/>
                <a:gd name="connsiteY10" fmla="*/ 82296 h 164020"/>
                <a:gd name="connsiteX11" fmla="*/ 0 w 305466"/>
                <a:gd name="connsiteY11" fmla="*/ 66961 h 164020"/>
                <a:gd name="connsiteX12" fmla="*/ 14669 w 305466"/>
                <a:gd name="connsiteY12" fmla="*/ 28575 h 164020"/>
                <a:gd name="connsiteX13" fmla="*/ 38671 w 305466"/>
                <a:gd name="connsiteY13" fmla="*/ 10001 h 164020"/>
                <a:gd name="connsiteX14" fmla="*/ 54293 w 305466"/>
                <a:gd name="connsiteY14" fmla="*/ 0 h 164020"/>
                <a:gd name="connsiteX15" fmla="*/ 84582 w 305466"/>
                <a:gd name="connsiteY15" fmla="*/ 12763 h 164020"/>
                <a:gd name="connsiteX16" fmla="*/ 122682 w 305466"/>
                <a:gd name="connsiteY16" fmla="*/ 39433 h 164020"/>
                <a:gd name="connsiteX17" fmla="*/ 143828 w 305466"/>
                <a:gd name="connsiteY17" fmla="*/ 45339 h 164020"/>
                <a:gd name="connsiteX18" fmla="*/ 156496 w 305466"/>
                <a:gd name="connsiteY18" fmla="*/ 64865 h 164020"/>
                <a:gd name="connsiteX19" fmla="*/ 185833 w 305466"/>
                <a:gd name="connsiteY19" fmla="*/ 72961 h 164020"/>
                <a:gd name="connsiteX20" fmla="*/ 216504 w 305466"/>
                <a:gd name="connsiteY20" fmla="*/ 90868 h 164020"/>
                <a:gd name="connsiteX21" fmla="*/ 259175 w 305466"/>
                <a:gd name="connsiteY21" fmla="*/ 100298 h 164020"/>
                <a:gd name="connsiteX22" fmla="*/ 303276 w 305466"/>
                <a:gd name="connsiteY22" fmla="*/ 104203 h 1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05466" h="164020" extrusionOk="0">
                  <a:moveTo>
                    <a:pt x="303466" y="104299"/>
                  </a:moveTo>
                  <a:lnTo>
                    <a:pt x="300514" y="121634"/>
                  </a:lnTo>
                  <a:lnTo>
                    <a:pt x="305467" y="147351"/>
                  </a:lnTo>
                  <a:lnTo>
                    <a:pt x="301180" y="163354"/>
                  </a:lnTo>
                  <a:lnTo>
                    <a:pt x="269748" y="164020"/>
                  </a:lnTo>
                  <a:lnTo>
                    <a:pt x="224219" y="154591"/>
                  </a:lnTo>
                  <a:lnTo>
                    <a:pt x="195072" y="150781"/>
                  </a:lnTo>
                  <a:lnTo>
                    <a:pt x="173260" y="130207"/>
                  </a:lnTo>
                  <a:lnTo>
                    <a:pt x="121539" y="124968"/>
                  </a:lnTo>
                  <a:lnTo>
                    <a:pt x="72200" y="102203"/>
                  </a:lnTo>
                  <a:lnTo>
                    <a:pt x="36672" y="82296"/>
                  </a:lnTo>
                  <a:lnTo>
                    <a:pt x="0" y="66961"/>
                  </a:lnTo>
                  <a:lnTo>
                    <a:pt x="14669" y="28575"/>
                  </a:lnTo>
                  <a:lnTo>
                    <a:pt x="38671" y="10001"/>
                  </a:lnTo>
                  <a:lnTo>
                    <a:pt x="54293" y="0"/>
                  </a:lnTo>
                  <a:lnTo>
                    <a:pt x="84582" y="12763"/>
                  </a:lnTo>
                  <a:lnTo>
                    <a:pt x="122682" y="39433"/>
                  </a:lnTo>
                  <a:lnTo>
                    <a:pt x="143828" y="45339"/>
                  </a:lnTo>
                  <a:lnTo>
                    <a:pt x="156496" y="64865"/>
                  </a:lnTo>
                  <a:lnTo>
                    <a:pt x="185833" y="72961"/>
                  </a:lnTo>
                  <a:lnTo>
                    <a:pt x="216504" y="90868"/>
                  </a:lnTo>
                  <a:lnTo>
                    <a:pt x="259175" y="100298"/>
                  </a:lnTo>
                  <a:lnTo>
                    <a:pt x="303276" y="10420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F18B63D0-1D78-175E-D24D-33A5AB79011B}"/>
                </a:ext>
              </a:extLst>
            </p:cNvPr>
            <p:cNvSpPr/>
            <p:nvPr/>
          </p:nvSpPr>
          <p:spPr bwMode="auto">
            <a:xfrm>
              <a:off x="21382799" y="8850407"/>
              <a:ext cx="453104" cy="545020"/>
            </a:xfrm>
            <a:custGeom>
              <a:avLst/>
              <a:gdLst>
                <a:gd name="connsiteX0" fmla="*/ 245555 w 453104"/>
                <a:gd name="connsiteY0" fmla="*/ 281559 h 545020"/>
                <a:gd name="connsiteX1" fmla="*/ 254223 w 453104"/>
                <a:gd name="connsiteY1" fmla="*/ 300133 h 545020"/>
                <a:gd name="connsiteX2" fmla="*/ 280988 w 453104"/>
                <a:gd name="connsiteY2" fmla="*/ 281940 h 545020"/>
                <a:gd name="connsiteX3" fmla="*/ 291941 w 453104"/>
                <a:gd name="connsiteY3" fmla="*/ 300894 h 545020"/>
                <a:gd name="connsiteX4" fmla="*/ 291941 w 453104"/>
                <a:gd name="connsiteY4" fmla="*/ 319754 h 545020"/>
                <a:gd name="connsiteX5" fmla="*/ 277940 w 453104"/>
                <a:gd name="connsiteY5" fmla="*/ 340804 h 545020"/>
                <a:gd name="connsiteX6" fmla="*/ 253271 w 453104"/>
                <a:gd name="connsiteY6" fmla="*/ 374332 h 545020"/>
                <a:gd name="connsiteX7" fmla="*/ 234030 w 453104"/>
                <a:gd name="connsiteY7" fmla="*/ 392620 h 545020"/>
                <a:gd name="connsiteX8" fmla="*/ 247936 w 453104"/>
                <a:gd name="connsiteY8" fmla="*/ 414718 h 545020"/>
                <a:gd name="connsiteX9" fmla="*/ 218885 w 453104"/>
                <a:gd name="connsiteY9" fmla="*/ 415385 h 545020"/>
                <a:gd name="connsiteX10" fmla="*/ 186596 w 453104"/>
                <a:gd name="connsiteY10" fmla="*/ 432625 h 545020"/>
                <a:gd name="connsiteX11" fmla="*/ 176499 w 453104"/>
                <a:gd name="connsiteY11" fmla="*/ 463105 h 545020"/>
                <a:gd name="connsiteX12" fmla="*/ 155067 w 453104"/>
                <a:gd name="connsiteY12" fmla="*/ 510350 h 545020"/>
                <a:gd name="connsiteX13" fmla="*/ 125445 w 453104"/>
                <a:gd name="connsiteY13" fmla="*/ 531400 h 545020"/>
                <a:gd name="connsiteX14" fmla="*/ 106585 w 453104"/>
                <a:gd name="connsiteY14" fmla="*/ 545020 h 545020"/>
                <a:gd name="connsiteX15" fmla="*/ 71819 w 453104"/>
                <a:gd name="connsiteY15" fmla="*/ 543973 h 545020"/>
                <a:gd name="connsiteX16" fmla="*/ 47340 w 453104"/>
                <a:gd name="connsiteY16" fmla="*/ 528352 h 545020"/>
                <a:gd name="connsiteX17" fmla="*/ 6287 w 453104"/>
                <a:gd name="connsiteY17" fmla="*/ 525113 h 545020"/>
                <a:gd name="connsiteX18" fmla="*/ 0 w 453104"/>
                <a:gd name="connsiteY18" fmla="*/ 507778 h 545020"/>
                <a:gd name="connsiteX19" fmla="*/ 20384 w 453104"/>
                <a:gd name="connsiteY19" fmla="*/ 473011 h 545020"/>
                <a:gd name="connsiteX20" fmla="*/ 67913 w 453104"/>
                <a:gd name="connsiteY20" fmla="*/ 427387 h 545020"/>
                <a:gd name="connsiteX21" fmla="*/ 92298 w 453104"/>
                <a:gd name="connsiteY21" fmla="*/ 418719 h 545020"/>
                <a:gd name="connsiteX22" fmla="*/ 119349 w 453104"/>
                <a:gd name="connsiteY22" fmla="*/ 401193 h 545020"/>
                <a:gd name="connsiteX23" fmla="*/ 151638 w 453104"/>
                <a:gd name="connsiteY23" fmla="*/ 377190 h 545020"/>
                <a:gd name="connsiteX24" fmla="*/ 174308 w 453104"/>
                <a:gd name="connsiteY24" fmla="*/ 353473 h 545020"/>
                <a:gd name="connsiteX25" fmla="*/ 191167 w 453104"/>
                <a:gd name="connsiteY25" fmla="*/ 319754 h 545020"/>
                <a:gd name="connsiteX26" fmla="*/ 205455 w 453104"/>
                <a:gd name="connsiteY26" fmla="*/ 308324 h 545020"/>
                <a:gd name="connsiteX27" fmla="*/ 211074 w 453104"/>
                <a:gd name="connsiteY27" fmla="*/ 283273 h 545020"/>
                <a:gd name="connsiteX28" fmla="*/ 237649 w 453104"/>
                <a:gd name="connsiteY28" fmla="*/ 262700 h 545020"/>
                <a:gd name="connsiteX29" fmla="*/ 245841 w 453104"/>
                <a:gd name="connsiteY29" fmla="*/ 281559 h 545020"/>
                <a:gd name="connsiteX30" fmla="*/ 305658 w 453104"/>
                <a:gd name="connsiteY30" fmla="*/ 72580 h 545020"/>
                <a:gd name="connsiteX31" fmla="*/ 332995 w 453104"/>
                <a:gd name="connsiteY31" fmla="*/ 118110 h 545020"/>
                <a:gd name="connsiteX32" fmla="*/ 333756 w 453104"/>
                <a:gd name="connsiteY32" fmla="*/ 88582 h 545020"/>
                <a:gd name="connsiteX33" fmla="*/ 350902 w 453104"/>
                <a:gd name="connsiteY33" fmla="*/ 100393 h 545020"/>
                <a:gd name="connsiteX34" fmla="*/ 356521 w 453104"/>
                <a:gd name="connsiteY34" fmla="*/ 133159 h 545020"/>
                <a:gd name="connsiteX35" fmla="*/ 387001 w 453104"/>
                <a:gd name="connsiteY35" fmla="*/ 147351 h 545020"/>
                <a:gd name="connsiteX36" fmla="*/ 412433 w 453104"/>
                <a:gd name="connsiteY36" fmla="*/ 150876 h 545020"/>
                <a:gd name="connsiteX37" fmla="*/ 433960 w 453104"/>
                <a:gd name="connsiteY37" fmla="*/ 134302 h 545020"/>
                <a:gd name="connsiteX38" fmla="*/ 453105 w 453104"/>
                <a:gd name="connsiteY38" fmla="*/ 139255 h 545020"/>
                <a:gd name="connsiteX39" fmla="*/ 443960 w 453104"/>
                <a:gd name="connsiteY39" fmla="*/ 178022 h 545020"/>
                <a:gd name="connsiteX40" fmla="*/ 432531 w 453104"/>
                <a:gd name="connsiteY40" fmla="*/ 203645 h 545020"/>
                <a:gd name="connsiteX41" fmla="*/ 403670 w 453104"/>
                <a:gd name="connsiteY41" fmla="*/ 202882 h 545020"/>
                <a:gd name="connsiteX42" fmla="*/ 393574 w 453104"/>
                <a:gd name="connsiteY42" fmla="*/ 216218 h 545020"/>
                <a:gd name="connsiteX43" fmla="*/ 397098 w 453104"/>
                <a:gd name="connsiteY43" fmla="*/ 235362 h 545020"/>
                <a:gd name="connsiteX44" fmla="*/ 391573 w 453104"/>
                <a:gd name="connsiteY44" fmla="*/ 243554 h 545020"/>
                <a:gd name="connsiteX45" fmla="*/ 377285 w 453104"/>
                <a:gd name="connsiteY45" fmla="*/ 267557 h 545020"/>
                <a:gd name="connsiteX46" fmla="*/ 358521 w 453104"/>
                <a:gd name="connsiteY46" fmla="*/ 298132 h 545020"/>
                <a:gd name="connsiteX47" fmla="*/ 329280 w 453104"/>
                <a:gd name="connsiteY47" fmla="*/ 316230 h 545020"/>
                <a:gd name="connsiteX48" fmla="*/ 322802 w 453104"/>
                <a:gd name="connsiteY48" fmla="*/ 304419 h 545020"/>
                <a:gd name="connsiteX49" fmla="*/ 307086 w 453104"/>
                <a:gd name="connsiteY49" fmla="*/ 297942 h 545020"/>
                <a:gd name="connsiteX50" fmla="*/ 328899 w 453104"/>
                <a:gd name="connsiteY50" fmla="*/ 260985 h 545020"/>
                <a:gd name="connsiteX51" fmla="*/ 316517 w 453104"/>
                <a:gd name="connsiteY51" fmla="*/ 236601 h 545020"/>
                <a:gd name="connsiteX52" fmla="*/ 275845 w 453104"/>
                <a:gd name="connsiteY52" fmla="*/ 218789 h 545020"/>
                <a:gd name="connsiteX53" fmla="*/ 276892 w 453104"/>
                <a:gd name="connsiteY53" fmla="*/ 202882 h 545020"/>
                <a:gd name="connsiteX54" fmla="*/ 304229 w 453104"/>
                <a:gd name="connsiteY54" fmla="*/ 187547 h 545020"/>
                <a:gd name="connsiteX55" fmla="*/ 310516 w 453104"/>
                <a:gd name="connsiteY55" fmla="*/ 153828 h 545020"/>
                <a:gd name="connsiteX56" fmla="*/ 308801 w 453104"/>
                <a:gd name="connsiteY56" fmla="*/ 125635 h 545020"/>
                <a:gd name="connsiteX57" fmla="*/ 293466 w 453104"/>
                <a:gd name="connsiteY57" fmla="*/ 96678 h 545020"/>
                <a:gd name="connsiteX58" fmla="*/ 294513 w 453104"/>
                <a:gd name="connsiteY58" fmla="*/ 89154 h 545020"/>
                <a:gd name="connsiteX59" fmla="*/ 276416 w 453104"/>
                <a:gd name="connsiteY59" fmla="*/ 71342 h 545020"/>
                <a:gd name="connsiteX60" fmla="*/ 246602 w 453104"/>
                <a:gd name="connsiteY60" fmla="*/ 33528 h 545020"/>
                <a:gd name="connsiteX61" fmla="*/ 230886 w 453104"/>
                <a:gd name="connsiteY61" fmla="*/ 3334 h 545020"/>
                <a:gd name="connsiteX62" fmla="*/ 244889 w 453104"/>
                <a:gd name="connsiteY62" fmla="*/ 0 h 545020"/>
                <a:gd name="connsiteX63" fmla="*/ 265462 w 453104"/>
                <a:gd name="connsiteY63" fmla="*/ 23717 h 545020"/>
                <a:gd name="connsiteX64" fmla="*/ 294799 w 453104"/>
                <a:gd name="connsiteY64" fmla="*/ 34766 h 545020"/>
                <a:gd name="connsiteX65" fmla="*/ 305467 w 453104"/>
                <a:gd name="connsiteY65" fmla="*/ 72580 h 54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53104" h="545020" extrusionOk="0">
                  <a:moveTo>
                    <a:pt x="245555" y="281559"/>
                  </a:moveTo>
                  <a:lnTo>
                    <a:pt x="254223" y="300133"/>
                  </a:lnTo>
                  <a:lnTo>
                    <a:pt x="280988" y="281940"/>
                  </a:lnTo>
                  <a:lnTo>
                    <a:pt x="291941" y="300894"/>
                  </a:lnTo>
                  <a:lnTo>
                    <a:pt x="291941" y="319754"/>
                  </a:lnTo>
                  <a:lnTo>
                    <a:pt x="277940" y="340804"/>
                  </a:lnTo>
                  <a:lnTo>
                    <a:pt x="253271" y="374332"/>
                  </a:lnTo>
                  <a:lnTo>
                    <a:pt x="234030" y="392620"/>
                  </a:lnTo>
                  <a:lnTo>
                    <a:pt x="247936" y="414718"/>
                  </a:lnTo>
                  <a:lnTo>
                    <a:pt x="218885" y="415385"/>
                  </a:lnTo>
                  <a:lnTo>
                    <a:pt x="186596" y="432625"/>
                  </a:lnTo>
                  <a:lnTo>
                    <a:pt x="176499" y="463105"/>
                  </a:lnTo>
                  <a:lnTo>
                    <a:pt x="155067" y="510350"/>
                  </a:lnTo>
                  <a:lnTo>
                    <a:pt x="125445" y="531400"/>
                  </a:lnTo>
                  <a:lnTo>
                    <a:pt x="106585" y="545020"/>
                  </a:lnTo>
                  <a:lnTo>
                    <a:pt x="71819" y="543973"/>
                  </a:lnTo>
                  <a:lnTo>
                    <a:pt x="47340" y="528352"/>
                  </a:lnTo>
                  <a:lnTo>
                    <a:pt x="6287" y="525113"/>
                  </a:lnTo>
                  <a:lnTo>
                    <a:pt x="0" y="507778"/>
                  </a:lnTo>
                  <a:lnTo>
                    <a:pt x="20384" y="473011"/>
                  </a:lnTo>
                  <a:lnTo>
                    <a:pt x="67913" y="427387"/>
                  </a:lnTo>
                  <a:lnTo>
                    <a:pt x="92298" y="418719"/>
                  </a:lnTo>
                  <a:lnTo>
                    <a:pt x="119349" y="401193"/>
                  </a:lnTo>
                  <a:lnTo>
                    <a:pt x="151638" y="377190"/>
                  </a:lnTo>
                  <a:lnTo>
                    <a:pt x="174308" y="353473"/>
                  </a:lnTo>
                  <a:lnTo>
                    <a:pt x="191167" y="319754"/>
                  </a:lnTo>
                  <a:lnTo>
                    <a:pt x="205455" y="308324"/>
                  </a:lnTo>
                  <a:lnTo>
                    <a:pt x="211074" y="283273"/>
                  </a:lnTo>
                  <a:lnTo>
                    <a:pt x="237649" y="262700"/>
                  </a:lnTo>
                  <a:lnTo>
                    <a:pt x="245841" y="281559"/>
                  </a:lnTo>
                  <a:close/>
                  <a:moveTo>
                    <a:pt x="305658" y="72580"/>
                  </a:moveTo>
                  <a:lnTo>
                    <a:pt x="332995" y="118110"/>
                  </a:lnTo>
                  <a:lnTo>
                    <a:pt x="333756" y="88582"/>
                  </a:lnTo>
                  <a:lnTo>
                    <a:pt x="350902" y="100393"/>
                  </a:lnTo>
                  <a:lnTo>
                    <a:pt x="356521" y="133159"/>
                  </a:lnTo>
                  <a:lnTo>
                    <a:pt x="387001" y="147351"/>
                  </a:lnTo>
                  <a:lnTo>
                    <a:pt x="412433" y="150876"/>
                  </a:lnTo>
                  <a:lnTo>
                    <a:pt x="433960" y="134302"/>
                  </a:lnTo>
                  <a:lnTo>
                    <a:pt x="453105" y="139255"/>
                  </a:lnTo>
                  <a:lnTo>
                    <a:pt x="443960" y="178022"/>
                  </a:lnTo>
                  <a:lnTo>
                    <a:pt x="432531" y="203645"/>
                  </a:lnTo>
                  <a:lnTo>
                    <a:pt x="403670" y="202882"/>
                  </a:lnTo>
                  <a:lnTo>
                    <a:pt x="393574" y="216218"/>
                  </a:lnTo>
                  <a:lnTo>
                    <a:pt x="397098" y="235362"/>
                  </a:lnTo>
                  <a:lnTo>
                    <a:pt x="391573" y="243554"/>
                  </a:lnTo>
                  <a:lnTo>
                    <a:pt x="377285" y="267557"/>
                  </a:lnTo>
                  <a:lnTo>
                    <a:pt x="358521" y="298132"/>
                  </a:lnTo>
                  <a:lnTo>
                    <a:pt x="329280" y="316230"/>
                  </a:lnTo>
                  <a:lnTo>
                    <a:pt x="322802" y="304419"/>
                  </a:lnTo>
                  <a:lnTo>
                    <a:pt x="307086" y="297942"/>
                  </a:lnTo>
                  <a:lnTo>
                    <a:pt x="328899" y="260985"/>
                  </a:lnTo>
                  <a:lnTo>
                    <a:pt x="316517" y="236601"/>
                  </a:lnTo>
                  <a:lnTo>
                    <a:pt x="275845" y="218789"/>
                  </a:lnTo>
                  <a:lnTo>
                    <a:pt x="276892" y="202882"/>
                  </a:lnTo>
                  <a:lnTo>
                    <a:pt x="304229" y="187547"/>
                  </a:lnTo>
                  <a:lnTo>
                    <a:pt x="310516" y="153828"/>
                  </a:lnTo>
                  <a:lnTo>
                    <a:pt x="308801" y="125635"/>
                  </a:lnTo>
                  <a:lnTo>
                    <a:pt x="293466" y="96678"/>
                  </a:lnTo>
                  <a:lnTo>
                    <a:pt x="294513" y="89154"/>
                  </a:lnTo>
                  <a:lnTo>
                    <a:pt x="276416" y="71342"/>
                  </a:lnTo>
                  <a:lnTo>
                    <a:pt x="246602" y="33528"/>
                  </a:lnTo>
                  <a:lnTo>
                    <a:pt x="230886" y="3334"/>
                  </a:lnTo>
                  <a:lnTo>
                    <a:pt x="244889" y="0"/>
                  </a:lnTo>
                  <a:lnTo>
                    <a:pt x="265462" y="23717"/>
                  </a:lnTo>
                  <a:lnTo>
                    <a:pt x="294799" y="34766"/>
                  </a:lnTo>
                  <a:lnTo>
                    <a:pt x="305467" y="7258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B318C532-B462-AC15-3E0A-09DFE9E57407}"/>
                </a:ext>
              </a:extLst>
            </p:cNvPr>
            <p:cNvSpPr/>
            <p:nvPr/>
          </p:nvSpPr>
          <p:spPr bwMode="auto">
            <a:xfrm>
              <a:off x="17056449" y="6489254"/>
              <a:ext cx="294989" cy="383095"/>
            </a:xfrm>
            <a:custGeom>
              <a:avLst/>
              <a:gdLst>
                <a:gd name="connsiteX0" fmla="*/ 259556 w 294989"/>
                <a:gd name="connsiteY0" fmla="*/ 209836 h 383095"/>
                <a:gd name="connsiteX1" fmla="*/ 245364 w 294989"/>
                <a:gd name="connsiteY1" fmla="*/ 236601 h 383095"/>
                <a:gd name="connsiteX2" fmla="*/ 228219 w 294989"/>
                <a:gd name="connsiteY2" fmla="*/ 234410 h 383095"/>
                <a:gd name="connsiteX3" fmla="*/ 220409 w 294989"/>
                <a:gd name="connsiteY3" fmla="*/ 243840 h 383095"/>
                <a:gd name="connsiteX4" fmla="*/ 214313 w 294989"/>
                <a:gd name="connsiteY4" fmla="*/ 263462 h 383095"/>
                <a:gd name="connsiteX5" fmla="*/ 218884 w 294989"/>
                <a:gd name="connsiteY5" fmla="*/ 289560 h 383095"/>
                <a:gd name="connsiteX6" fmla="*/ 215360 w 294989"/>
                <a:gd name="connsiteY6" fmla="*/ 294322 h 383095"/>
                <a:gd name="connsiteX7" fmla="*/ 198025 w 294989"/>
                <a:gd name="connsiteY7" fmla="*/ 294322 h 383095"/>
                <a:gd name="connsiteX8" fmla="*/ 174403 w 294989"/>
                <a:gd name="connsiteY8" fmla="*/ 308705 h 383095"/>
                <a:gd name="connsiteX9" fmla="*/ 170783 w 294989"/>
                <a:gd name="connsiteY9" fmla="*/ 327565 h 383095"/>
                <a:gd name="connsiteX10" fmla="*/ 162116 w 294989"/>
                <a:gd name="connsiteY10" fmla="*/ 335756 h 383095"/>
                <a:gd name="connsiteX11" fmla="*/ 138684 w 294989"/>
                <a:gd name="connsiteY11" fmla="*/ 335471 h 383095"/>
                <a:gd name="connsiteX12" fmla="*/ 123825 w 294989"/>
                <a:gd name="connsiteY12" fmla="*/ 345281 h 383095"/>
                <a:gd name="connsiteX13" fmla="*/ 123825 w 294989"/>
                <a:gd name="connsiteY13" fmla="*/ 360902 h 383095"/>
                <a:gd name="connsiteX14" fmla="*/ 105633 w 294989"/>
                <a:gd name="connsiteY14" fmla="*/ 371666 h 383095"/>
                <a:gd name="connsiteX15" fmla="*/ 84773 w 294989"/>
                <a:gd name="connsiteY15" fmla="*/ 368046 h 383095"/>
                <a:gd name="connsiteX16" fmla="*/ 59436 w 294989"/>
                <a:gd name="connsiteY16" fmla="*/ 381095 h 383095"/>
                <a:gd name="connsiteX17" fmla="*/ 41910 w 294989"/>
                <a:gd name="connsiteY17" fmla="*/ 383096 h 383095"/>
                <a:gd name="connsiteX18" fmla="*/ 29527 w 294989"/>
                <a:gd name="connsiteY18" fmla="*/ 356140 h 383095"/>
                <a:gd name="connsiteX19" fmla="*/ 0 w 294989"/>
                <a:gd name="connsiteY19" fmla="*/ 292132 h 383095"/>
                <a:gd name="connsiteX20" fmla="*/ 113348 w 294989"/>
                <a:gd name="connsiteY20" fmla="*/ 253079 h 383095"/>
                <a:gd name="connsiteX21" fmla="*/ 138493 w 294989"/>
                <a:gd name="connsiteY21" fmla="*/ 174688 h 383095"/>
                <a:gd name="connsiteX22" fmla="*/ 121158 w 294989"/>
                <a:gd name="connsiteY22" fmla="*/ 146685 h 383095"/>
                <a:gd name="connsiteX23" fmla="*/ 122111 w 294989"/>
                <a:gd name="connsiteY23" fmla="*/ 130683 h 383095"/>
                <a:gd name="connsiteX24" fmla="*/ 133159 w 294989"/>
                <a:gd name="connsiteY24" fmla="*/ 114205 h 383095"/>
                <a:gd name="connsiteX25" fmla="*/ 133159 w 294989"/>
                <a:gd name="connsiteY25" fmla="*/ 97917 h 383095"/>
                <a:gd name="connsiteX26" fmla="*/ 150400 w 294989"/>
                <a:gd name="connsiteY26" fmla="*/ 90106 h 383095"/>
                <a:gd name="connsiteX27" fmla="*/ 143637 w 294989"/>
                <a:gd name="connsiteY27" fmla="*/ 84677 h 383095"/>
                <a:gd name="connsiteX28" fmla="*/ 146781 w 294989"/>
                <a:gd name="connsiteY28" fmla="*/ 58674 h 383095"/>
                <a:gd name="connsiteX29" fmla="*/ 166021 w 294989"/>
                <a:gd name="connsiteY29" fmla="*/ 58674 h 383095"/>
                <a:gd name="connsiteX30" fmla="*/ 182975 w 294989"/>
                <a:gd name="connsiteY30" fmla="*/ 85630 h 383095"/>
                <a:gd name="connsiteX31" fmla="*/ 204121 w 294989"/>
                <a:gd name="connsiteY31" fmla="*/ 100203 h 383095"/>
                <a:gd name="connsiteX32" fmla="*/ 231839 w 294989"/>
                <a:gd name="connsiteY32" fmla="*/ 105346 h 383095"/>
                <a:gd name="connsiteX33" fmla="*/ 254222 w 294989"/>
                <a:gd name="connsiteY33" fmla="*/ 112586 h 383095"/>
                <a:gd name="connsiteX34" fmla="*/ 271367 w 294989"/>
                <a:gd name="connsiteY34" fmla="*/ 135255 h 383095"/>
                <a:gd name="connsiteX35" fmla="*/ 281559 w 294989"/>
                <a:gd name="connsiteY35" fmla="*/ 148304 h 383095"/>
                <a:gd name="connsiteX36" fmla="*/ 294990 w 294989"/>
                <a:gd name="connsiteY36" fmla="*/ 153257 h 383095"/>
                <a:gd name="connsiteX37" fmla="*/ 294990 w 294989"/>
                <a:gd name="connsiteY37" fmla="*/ 162020 h 383095"/>
                <a:gd name="connsiteX38" fmla="*/ 281083 w 294989"/>
                <a:gd name="connsiteY38" fmla="*/ 185642 h 383095"/>
                <a:gd name="connsiteX39" fmla="*/ 274987 w 294989"/>
                <a:gd name="connsiteY39" fmla="*/ 196596 h 383095"/>
                <a:gd name="connsiteX40" fmla="*/ 259271 w 294989"/>
                <a:gd name="connsiteY40" fmla="*/ 209645 h 383095"/>
                <a:gd name="connsiteX41" fmla="*/ 166307 w 294989"/>
                <a:gd name="connsiteY41" fmla="*/ 20193 h 383095"/>
                <a:gd name="connsiteX42" fmla="*/ 161354 w 294989"/>
                <a:gd name="connsiteY42" fmla="*/ 27337 h 383095"/>
                <a:gd name="connsiteX43" fmla="*/ 154210 w 294989"/>
                <a:gd name="connsiteY43" fmla="*/ 13621 h 383095"/>
                <a:gd name="connsiteX44" fmla="*/ 165259 w 294989"/>
                <a:gd name="connsiteY44" fmla="*/ 0 h 383095"/>
                <a:gd name="connsiteX45" fmla="*/ 170021 w 294989"/>
                <a:gd name="connsiteY45" fmla="*/ 3524 h 383095"/>
                <a:gd name="connsiteX46" fmla="*/ 166402 w 294989"/>
                <a:gd name="connsiteY46" fmla="*/ 20193 h 38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94989" h="383095" extrusionOk="0">
                  <a:moveTo>
                    <a:pt x="259556" y="209836"/>
                  </a:moveTo>
                  <a:lnTo>
                    <a:pt x="245364" y="236601"/>
                  </a:lnTo>
                  <a:lnTo>
                    <a:pt x="228219" y="234410"/>
                  </a:lnTo>
                  <a:lnTo>
                    <a:pt x="220409" y="243840"/>
                  </a:lnTo>
                  <a:lnTo>
                    <a:pt x="214313" y="263462"/>
                  </a:lnTo>
                  <a:lnTo>
                    <a:pt x="218884" y="289560"/>
                  </a:lnTo>
                  <a:lnTo>
                    <a:pt x="215360" y="294322"/>
                  </a:lnTo>
                  <a:lnTo>
                    <a:pt x="198025" y="294322"/>
                  </a:lnTo>
                  <a:cubicBezTo>
                    <a:pt x="198025" y="294322"/>
                    <a:pt x="174403" y="308705"/>
                    <a:pt x="174403" y="308705"/>
                  </a:cubicBezTo>
                  <a:lnTo>
                    <a:pt x="170783" y="327565"/>
                  </a:lnTo>
                  <a:lnTo>
                    <a:pt x="162116" y="335756"/>
                  </a:lnTo>
                  <a:lnTo>
                    <a:pt x="138684" y="335471"/>
                  </a:lnTo>
                  <a:lnTo>
                    <a:pt x="123825" y="345281"/>
                  </a:lnTo>
                  <a:lnTo>
                    <a:pt x="123825" y="360902"/>
                  </a:lnTo>
                  <a:cubicBezTo>
                    <a:pt x="123825" y="360902"/>
                    <a:pt x="105633" y="371666"/>
                    <a:pt x="105633" y="371666"/>
                  </a:cubicBezTo>
                  <a:lnTo>
                    <a:pt x="84773" y="368046"/>
                  </a:lnTo>
                  <a:lnTo>
                    <a:pt x="59436" y="381095"/>
                  </a:lnTo>
                  <a:lnTo>
                    <a:pt x="41910" y="383096"/>
                  </a:lnTo>
                  <a:lnTo>
                    <a:pt x="29527" y="356140"/>
                  </a:lnTo>
                  <a:lnTo>
                    <a:pt x="0" y="292132"/>
                  </a:lnTo>
                  <a:lnTo>
                    <a:pt x="113348" y="253079"/>
                  </a:lnTo>
                  <a:lnTo>
                    <a:pt x="138493" y="174688"/>
                  </a:lnTo>
                  <a:lnTo>
                    <a:pt x="121158" y="146685"/>
                  </a:lnTo>
                  <a:lnTo>
                    <a:pt x="122111" y="130683"/>
                  </a:lnTo>
                  <a:lnTo>
                    <a:pt x="133159" y="114205"/>
                  </a:lnTo>
                  <a:lnTo>
                    <a:pt x="133159" y="97917"/>
                  </a:lnTo>
                  <a:cubicBezTo>
                    <a:pt x="133159" y="97917"/>
                    <a:pt x="150400" y="90106"/>
                    <a:pt x="150400" y="90106"/>
                  </a:cubicBezTo>
                  <a:lnTo>
                    <a:pt x="143637" y="84677"/>
                  </a:lnTo>
                  <a:lnTo>
                    <a:pt x="146781" y="58674"/>
                  </a:lnTo>
                  <a:lnTo>
                    <a:pt x="166021" y="58674"/>
                  </a:lnTo>
                  <a:cubicBezTo>
                    <a:pt x="166021" y="58674"/>
                    <a:pt x="182975" y="85630"/>
                    <a:pt x="182975" y="85630"/>
                  </a:cubicBezTo>
                  <a:lnTo>
                    <a:pt x="204121" y="100203"/>
                  </a:lnTo>
                  <a:lnTo>
                    <a:pt x="231839" y="105346"/>
                  </a:lnTo>
                  <a:lnTo>
                    <a:pt x="254222" y="112586"/>
                  </a:lnTo>
                  <a:lnTo>
                    <a:pt x="271367" y="135255"/>
                  </a:lnTo>
                  <a:lnTo>
                    <a:pt x="281559" y="148304"/>
                  </a:lnTo>
                  <a:lnTo>
                    <a:pt x="294990" y="153257"/>
                  </a:lnTo>
                  <a:lnTo>
                    <a:pt x="294990" y="162020"/>
                  </a:lnTo>
                  <a:cubicBezTo>
                    <a:pt x="294990" y="162020"/>
                    <a:pt x="281083" y="185642"/>
                    <a:pt x="281083" y="185642"/>
                  </a:cubicBezTo>
                  <a:lnTo>
                    <a:pt x="274987" y="196596"/>
                  </a:lnTo>
                  <a:lnTo>
                    <a:pt x="259271" y="209645"/>
                  </a:lnTo>
                  <a:close/>
                  <a:moveTo>
                    <a:pt x="166307" y="20193"/>
                  </a:moveTo>
                  <a:lnTo>
                    <a:pt x="161354" y="27337"/>
                  </a:lnTo>
                  <a:lnTo>
                    <a:pt x="154210" y="13621"/>
                  </a:lnTo>
                  <a:lnTo>
                    <a:pt x="165259" y="0"/>
                  </a:lnTo>
                  <a:lnTo>
                    <a:pt x="170021" y="3524"/>
                  </a:lnTo>
                  <a:lnTo>
                    <a:pt x="166402" y="2019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AD28A12F-C296-4A43-20F8-49F4D86F411C}"/>
                </a:ext>
              </a:extLst>
            </p:cNvPr>
            <p:cNvSpPr/>
            <p:nvPr/>
          </p:nvSpPr>
          <p:spPr bwMode="auto">
            <a:xfrm>
              <a:off x="11958764" y="7141431"/>
              <a:ext cx="216026" cy="90392"/>
            </a:xfrm>
            <a:custGeom>
              <a:avLst/>
              <a:gdLst>
                <a:gd name="connsiteX0" fmla="*/ 191929 w 216026"/>
                <a:gd name="connsiteY0" fmla="*/ 90392 h 90392"/>
                <a:gd name="connsiteX1" fmla="*/ 179356 w 216026"/>
                <a:gd name="connsiteY1" fmla="*/ 79438 h 90392"/>
                <a:gd name="connsiteX2" fmla="*/ 171260 w 216026"/>
                <a:gd name="connsiteY2" fmla="*/ 59055 h 90392"/>
                <a:gd name="connsiteX3" fmla="*/ 180594 w 216026"/>
                <a:gd name="connsiteY3" fmla="*/ 48959 h 90392"/>
                <a:gd name="connsiteX4" fmla="*/ 171069 w 216026"/>
                <a:gd name="connsiteY4" fmla="*/ 46387 h 90392"/>
                <a:gd name="connsiteX5" fmla="*/ 164021 w 216026"/>
                <a:gd name="connsiteY5" fmla="*/ 33814 h 90392"/>
                <a:gd name="connsiteX6" fmla="*/ 145161 w 216026"/>
                <a:gd name="connsiteY6" fmla="*/ 23431 h 90392"/>
                <a:gd name="connsiteX7" fmla="*/ 128588 w 216026"/>
                <a:gd name="connsiteY7" fmla="*/ 25813 h 90392"/>
                <a:gd name="connsiteX8" fmla="*/ 121063 w 216026"/>
                <a:gd name="connsiteY8" fmla="*/ 38862 h 90392"/>
                <a:gd name="connsiteX9" fmla="*/ 105728 w 216026"/>
                <a:gd name="connsiteY9" fmla="*/ 48292 h 90392"/>
                <a:gd name="connsiteX10" fmla="*/ 97536 w 216026"/>
                <a:gd name="connsiteY10" fmla="*/ 49625 h 90392"/>
                <a:gd name="connsiteX11" fmla="*/ 93917 w 216026"/>
                <a:gd name="connsiteY11" fmla="*/ 57531 h 90392"/>
                <a:gd name="connsiteX12" fmla="*/ 111824 w 216026"/>
                <a:gd name="connsiteY12" fmla="*/ 77914 h 90392"/>
                <a:gd name="connsiteX13" fmla="*/ 101632 w 216026"/>
                <a:gd name="connsiteY13" fmla="*/ 82772 h 90392"/>
                <a:gd name="connsiteX14" fmla="*/ 96107 w 216026"/>
                <a:gd name="connsiteY14" fmla="*/ 88392 h 90392"/>
                <a:gd name="connsiteX15" fmla="*/ 78581 w 216026"/>
                <a:gd name="connsiteY15" fmla="*/ 90297 h 90392"/>
                <a:gd name="connsiteX16" fmla="*/ 72009 w 216026"/>
                <a:gd name="connsiteY16" fmla="*/ 67628 h 90392"/>
                <a:gd name="connsiteX17" fmla="*/ 67151 w 216026"/>
                <a:gd name="connsiteY17" fmla="*/ 74104 h 90392"/>
                <a:gd name="connsiteX18" fmla="*/ 54578 w 216026"/>
                <a:gd name="connsiteY18" fmla="*/ 71914 h 90392"/>
                <a:gd name="connsiteX19" fmla="*/ 47054 w 216026"/>
                <a:gd name="connsiteY19" fmla="*/ 56674 h 90392"/>
                <a:gd name="connsiteX20" fmla="*/ 31528 w 216026"/>
                <a:gd name="connsiteY20" fmla="*/ 54293 h 90392"/>
                <a:gd name="connsiteX21" fmla="*/ 21717 w 216026"/>
                <a:gd name="connsiteY21" fmla="*/ 49816 h 90392"/>
                <a:gd name="connsiteX22" fmla="*/ 5525 w 216026"/>
                <a:gd name="connsiteY22" fmla="*/ 49816 h 90392"/>
                <a:gd name="connsiteX23" fmla="*/ 4286 w 216026"/>
                <a:gd name="connsiteY23" fmla="*/ 58007 h 90392"/>
                <a:gd name="connsiteX24" fmla="*/ 0 w 216026"/>
                <a:gd name="connsiteY24" fmla="*/ 52388 h 90392"/>
                <a:gd name="connsiteX25" fmla="*/ 2000 w 216026"/>
                <a:gd name="connsiteY25" fmla="*/ 44863 h 90392"/>
                <a:gd name="connsiteX26" fmla="*/ 5144 w 216026"/>
                <a:gd name="connsiteY26" fmla="*/ 37147 h 90392"/>
                <a:gd name="connsiteX27" fmla="*/ 3620 w 216026"/>
                <a:gd name="connsiteY27" fmla="*/ 30385 h 90392"/>
                <a:gd name="connsiteX28" fmla="*/ 9239 w 216026"/>
                <a:gd name="connsiteY28" fmla="*/ 25813 h 90392"/>
                <a:gd name="connsiteX29" fmla="*/ 1429 w 216026"/>
                <a:gd name="connsiteY29" fmla="*/ 20193 h 90392"/>
                <a:gd name="connsiteX30" fmla="*/ 1143 w 216026"/>
                <a:gd name="connsiteY30" fmla="*/ 4953 h 90392"/>
                <a:gd name="connsiteX31" fmla="*/ 15812 w 216026"/>
                <a:gd name="connsiteY31" fmla="*/ 1714 h 90392"/>
                <a:gd name="connsiteX32" fmla="*/ 29242 w 216026"/>
                <a:gd name="connsiteY32" fmla="*/ 15145 h 90392"/>
                <a:gd name="connsiteX33" fmla="*/ 28480 w 216026"/>
                <a:gd name="connsiteY33" fmla="*/ 23241 h 90392"/>
                <a:gd name="connsiteX34" fmla="*/ 43529 w 216026"/>
                <a:gd name="connsiteY34" fmla="*/ 24860 h 90392"/>
                <a:gd name="connsiteX35" fmla="*/ 47149 w 216026"/>
                <a:gd name="connsiteY35" fmla="*/ 21717 h 90392"/>
                <a:gd name="connsiteX36" fmla="*/ 57531 w 216026"/>
                <a:gd name="connsiteY36" fmla="*/ 31052 h 90392"/>
                <a:gd name="connsiteX37" fmla="*/ 76105 w 216026"/>
                <a:gd name="connsiteY37" fmla="*/ 28385 h 90392"/>
                <a:gd name="connsiteX38" fmla="*/ 92107 w 216026"/>
                <a:gd name="connsiteY38" fmla="*/ 18860 h 90392"/>
                <a:gd name="connsiteX39" fmla="*/ 114967 w 216026"/>
                <a:gd name="connsiteY39" fmla="*/ 11144 h 90392"/>
                <a:gd name="connsiteX40" fmla="*/ 127921 w 216026"/>
                <a:gd name="connsiteY40" fmla="*/ 0 h 90392"/>
                <a:gd name="connsiteX41" fmla="*/ 148780 w 216026"/>
                <a:gd name="connsiteY41" fmla="*/ 2191 h 90392"/>
                <a:gd name="connsiteX42" fmla="*/ 147257 w 216026"/>
                <a:gd name="connsiteY42" fmla="*/ 5810 h 90392"/>
                <a:gd name="connsiteX43" fmla="*/ 168402 w 216026"/>
                <a:gd name="connsiteY43" fmla="*/ 7144 h 90392"/>
                <a:gd name="connsiteX44" fmla="*/ 185261 w 216026"/>
                <a:gd name="connsiteY44" fmla="*/ 13716 h 90392"/>
                <a:gd name="connsiteX45" fmla="*/ 197549 w 216026"/>
                <a:gd name="connsiteY45" fmla="*/ 25051 h 90392"/>
                <a:gd name="connsiteX46" fmla="*/ 211836 w 216026"/>
                <a:gd name="connsiteY46" fmla="*/ 35433 h 90392"/>
                <a:gd name="connsiteX47" fmla="*/ 207264 w 216026"/>
                <a:gd name="connsiteY47" fmla="*/ 41053 h 90392"/>
                <a:gd name="connsiteX48" fmla="*/ 216027 w 216026"/>
                <a:gd name="connsiteY48" fmla="*/ 63246 h 90392"/>
                <a:gd name="connsiteX49" fmla="*/ 208883 w 216026"/>
                <a:gd name="connsiteY49" fmla="*/ 74390 h 90392"/>
                <a:gd name="connsiteX50" fmla="*/ 196596 w 216026"/>
                <a:gd name="connsiteY50" fmla="*/ 71723 h 90392"/>
                <a:gd name="connsiteX51" fmla="*/ 191738 w 216026"/>
                <a:gd name="connsiteY51" fmla="*/ 90011 h 90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16026" h="90392" extrusionOk="0">
                  <a:moveTo>
                    <a:pt x="191929" y="90392"/>
                  </a:moveTo>
                  <a:lnTo>
                    <a:pt x="179356" y="79438"/>
                  </a:lnTo>
                  <a:lnTo>
                    <a:pt x="171260" y="59055"/>
                  </a:lnTo>
                  <a:lnTo>
                    <a:pt x="180594" y="48959"/>
                  </a:lnTo>
                  <a:lnTo>
                    <a:pt x="171069" y="46387"/>
                  </a:lnTo>
                  <a:lnTo>
                    <a:pt x="164021" y="33814"/>
                  </a:lnTo>
                  <a:lnTo>
                    <a:pt x="145161" y="23431"/>
                  </a:lnTo>
                  <a:lnTo>
                    <a:pt x="128588" y="25813"/>
                  </a:lnTo>
                  <a:lnTo>
                    <a:pt x="121063" y="38862"/>
                  </a:lnTo>
                  <a:lnTo>
                    <a:pt x="105728" y="48292"/>
                  </a:lnTo>
                  <a:lnTo>
                    <a:pt x="97536" y="49625"/>
                  </a:lnTo>
                  <a:lnTo>
                    <a:pt x="93917" y="57531"/>
                  </a:lnTo>
                  <a:lnTo>
                    <a:pt x="111824" y="77914"/>
                  </a:lnTo>
                  <a:lnTo>
                    <a:pt x="101632" y="82772"/>
                  </a:lnTo>
                  <a:lnTo>
                    <a:pt x="96107" y="88392"/>
                  </a:lnTo>
                  <a:lnTo>
                    <a:pt x="78581" y="90297"/>
                  </a:lnTo>
                  <a:lnTo>
                    <a:pt x="72009" y="67628"/>
                  </a:lnTo>
                  <a:lnTo>
                    <a:pt x="67151" y="74104"/>
                  </a:lnTo>
                  <a:lnTo>
                    <a:pt x="54578" y="71914"/>
                  </a:lnTo>
                  <a:lnTo>
                    <a:pt x="47054" y="56674"/>
                  </a:lnTo>
                  <a:lnTo>
                    <a:pt x="31528" y="54293"/>
                  </a:lnTo>
                  <a:lnTo>
                    <a:pt x="21717" y="49816"/>
                  </a:lnTo>
                  <a:lnTo>
                    <a:pt x="5525" y="49816"/>
                  </a:lnTo>
                  <a:lnTo>
                    <a:pt x="4286" y="58007"/>
                  </a:lnTo>
                  <a:lnTo>
                    <a:pt x="0" y="52388"/>
                  </a:lnTo>
                  <a:lnTo>
                    <a:pt x="2000" y="44863"/>
                  </a:lnTo>
                  <a:lnTo>
                    <a:pt x="5144" y="37147"/>
                  </a:lnTo>
                  <a:lnTo>
                    <a:pt x="3620" y="30385"/>
                  </a:lnTo>
                  <a:lnTo>
                    <a:pt x="9239" y="25813"/>
                  </a:lnTo>
                  <a:lnTo>
                    <a:pt x="1429" y="20193"/>
                  </a:lnTo>
                  <a:lnTo>
                    <a:pt x="1143" y="4953"/>
                  </a:lnTo>
                  <a:lnTo>
                    <a:pt x="15812" y="1714"/>
                  </a:lnTo>
                  <a:lnTo>
                    <a:pt x="29242" y="15145"/>
                  </a:lnTo>
                  <a:lnTo>
                    <a:pt x="28480" y="23241"/>
                  </a:lnTo>
                  <a:lnTo>
                    <a:pt x="43529" y="24860"/>
                  </a:lnTo>
                  <a:lnTo>
                    <a:pt x="47149" y="21717"/>
                  </a:lnTo>
                  <a:lnTo>
                    <a:pt x="57531" y="31052"/>
                  </a:lnTo>
                  <a:lnTo>
                    <a:pt x="76105" y="28385"/>
                  </a:lnTo>
                  <a:lnTo>
                    <a:pt x="92107" y="18860"/>
                  </a:lnTo>
                  <a:lnTo>
                    <a:pt x="114967" y="11144"/>
                  </a:lnTo>
                  <a:lnTo>
                    <a:pt x="127921" y="0"/>
                  </a:lnTo>
                  <a:lnTo>
                    <a:pt x="148780" y="2191"/>
                  </a:lnTo>
                  <a:lnTo>
                    <a:pt x="147257" y="5810"/>
                  </a:lnTo>
                  <a:lnTo>
                    <a:pt x="168402" y="7144"/>
                  </a:lnTo>
                  <a:lnTo>
                    <a:pt x="185261" y="13716"/>
                  </a:lnTo>
                  <a:lnTo>
                    <a:pt x="197549" y="25051"/>
                  </a:lnTo>
                  <a:lnTo>
                    <a:pt x="211836" y="35433"/>
                  </a:lnTo>
                  <a:lnTo>
                    <a:pt x="207264" y="41053"/>
                  </a:lnTo>
                  <a:lnTo>
                    <a:pt x="216027" y="63246"/>
                  </a:lnTo>
                  <a:lnTo>
                    <a:pt x="208883" y="74390"/>
                  </a:lnTo>
                  <a:lnTo>
                    <a:pt x="196596" y="71723"/>
                  </a:lnTo>
                  <a:lnTo>
                    <a:pt x="191738" y="9001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C8BD98ED-2CA4-CB07-14BA-5754CFF3DD90}"/>
                </a:ext>
              </a:extLst>
            </p:cNvPr>
            <p:cNvSpPr/>
            <p:nvPr/>
          </p:nvSpPr>
          <p:spPr bwMode="auto">
            <a:xfrm>
              <a:off x="12017628" y="7505286"/>
              <a:ext cx="481584" cy="694277"/>
            </a:xfrm>
            <a:custGeom>
              <a:avLst/>
              <a:gdLst>
                <a:gd name="connsiteX0" fmla="*/ 446246 w 481584"/>
                <a:gd name="connsiteY0" fmla="*/ 664559 h 694277"/>
                <a:gd name="connsiteX1" fmla="*/ 436150 w 481584"/>
                <a:gd name="connsiteY1" fmla="*/ 684467 h 694277"/>
                <a:gd name="connsiteX2" fmla="*/ 416719 w 481584"/>
                <a:gd name="connsiteY2" fmla="*/ 694277 h 694277"/>
                <a:gd name="connsiteX3" fmla="*/ 378905 w 481584"/>
                <a:gd name="connsiteY3" fmla="*/ 672084 h 694277"/>
                <a:gd name="connsiteX4" fmla="*/ 375571 w 481584"/>
                <a:gd name="connsiteY4" fmla="*/ 656177 h 694277"/>
                <a:gd name="connsiteX5" fmla="*/ 300800 w 481584"/>
                <a:gd name="connsiteY5" fmla="*/ 617410 h 694277"/>
                <a:gd name="connsiteX6" fmla="*/ 233077 w 481584"/>
                <a:gd name="connsiteY6" fmla="*/ 575405 h 694277"/>
                <a:gd name="connsiteX7" fmla="*/ 203835 w 481584"/>
                <a:gd name="connsiteY7" fmla="*/ 551688 h 694277"/>
                <a:gd name="connsiteX8" fmla="*/ 188214 w 481584"/>
                <a:gd name="connsiteY8" fmla="*/ 520065 h 694277"/>
                <a:gd name="connsiteX9" fmla="*/ 194405 w 481584"/>
                <a:gd name="connsiteY9" fmla="*/ 509016 h 694277"/>
                <a:gd name="connsiteX10" fmla="*/ 162497 w 481584"/>
                <a:gd name="connsiteY10" fmla="*/ 459010 h 694277"/>
                <a:gd name="connsiteX11" fmla="*/ 125159 w 481584"/>
                <a:gd name="connsiteY11" fmla="*/ 388810 h 694277"/>
                <a:gd name="connsiteX12" fmla="*/ 89630 w 481584"/>
                <a:gd name="connsiteY12" fmla="*/ 313468 h 694277"/>
                <a:gd name="connsiteX13" fmla="*/ 74105 w 481584"/>
                <a:gd name="connsiteY13" fmla="*/ 296132 h 694277"/>
                <a:gd name="connsiteX14" fmla="*/ 62294 w 481584"/>
                <a:gd name="connsiteY14" fmla="*/ 268510 h 694277"/>
                <a:gd name="connsiteX15" fmla="*/ 32957 w 481584"/>
                <a:gd name="connsiteY15" fmla="*/ 243840 h 694277"/>
                <a:gd name="connsiteX16" fmla="*/ 6001 w 481584"/>
                <a:gd name="connsiteY16" fmla="*/ 228600 h 694277"/>
                <a:gd name="connsiteX17" fmla="*/ 18288 w 481584"/>
                <a:gd name="connsiteY17" fmla="*/ 211741 h 694277"/>
                <a:gd name="connsiteX18" fmla="*/ 0 w 481584"/>
                <a:gd name="connsiteY18" fmla="*/ 175736 h 694277"/>
                <a:gd name="connsiteX19" fmla="*/ 11716 w 481584"/>
                <a:gd name="connsiteY19" fmla="*/ 149638 h 694277"/>
                <a:gd name="connsiteX20" fmla="*/ 41910 w 481584"/>
                <a:gd name="connsiteY20" fmla="*/ 125825 h 694277"/>
                <a:gd name="connsiteX21" fmla="*/ 46387 w 481584"/>
                <a:gd name="connsiteY21" fmla="*/ 141541 h 694277"/>
                <a:gd name="connsiteX22" fmla="*/ 35624 w 481584"/>
                <a:gd name="connsiteY22" fmla="*/ 150400 h 694277"/>
                <a:gd name="connsiteX23" fmla="*/ 36576 w 481584"/>
                <a:gd name="connsiteY23" fmla="*/ 164116 h 694277"/>
                <a:gd name="connsiteX24" fmla="*/ 52197 w 481584"/>
                <a:gd name="connsiteY24" fmla="*/ 161163 h 694277"/>
                <a:gd name="connsiteX25" fmla="*/ 67533 w 481584"/>
                <a:gd name="connsiteY25" fmla="*/ 165163 h 694277"/>
                <a:gd name="connsiteX26" fmla="*/ 83249 w 481584"/>
                <a:gd name="connsiteY26" fmla="*/ 184023 h 694277"/>
                <a:gd name="connsiteX27" fmla="*/ 104680 w 481584"/>
                <a:gd name="connsiteY27" fmla="*/ 168497 h 694277"/>
                <a:gd name="connsiteX28" fmla="*/ 111824 w 481584"/>
                <a:gd name="connsiteY28" fmla="*/ 143351 h 694277"/>
                <a:gd name="connsiteX29" fmla="*/ 134969 w 481584"/>
                <a:gd name="connsiteY29" fmla="*/ 110585 h 694277"/>
                <a:gd name="connsiteX30" fmla="*/ 180404 w 481584"/>
                <a:gd name="connsiteY30" fmla="*/ 95726 h 694277"/>
                <a:gd name="connsiteX31" fmla="*/ 221647 w 481584"/>
                <a:gd name="connsiteY31" fmla="*/ 56388 h 694277"/>
                <a:gd name="connsiteX32" fmla="*/ 233363 w 481584"/>
                <a:gd name="connsiteY32" fmla="*/ 32004 h 694277"/>
                <a:gd name="connsiteX33" fmla="*/ 228124 w 481584"/>
                <a:gd name="connsiteY33" fmla="*/ 3620 h 694277"/>
                <a:gd name="connsiteX34" fmla="*/ 238220 w 481584"/>
                <a:gd name="connsiteY34" fmla="*/ 0 h 694277"/>
                <a:gd name="connsiteX35" fmla="*/ 263271 w 481584"/>
                <a:gd name="connsiteY35" fmla="*/ 17812 h 694277"/>
                <a:gd name="connsiteX36" fmla="*/ 275273 w 481584"/>
                <a:gd name="connsiteY36" fmla="*/ 35623 h 694277"/>
                <a:gd name="connsiteX37" fmla="*/ 292799 w 481584"/>
                <a:gd name="connsiteY37" fmla="*/ 45339 h 694277"/>
                <a:gd name="connsiteX38" fmla="*/ 314992 w 481584"/>
                <a:gd name="connsiteY38" fmla="*/ 84677 h 694277"/>
                <a:gd name="connsiteX39" fmla="*/ 343186 w 481584"/>
                <a:gd name="connsiteY39" fmla="*/ 89440 h 694277"/>
                <a:gd name="connsiteX40" fmla="*/ 364046 w 481584"/>
                <a:gd name="connsiteY40" fmla="*/ 79438 h 694277"/>
                <a:gd name="connsiteX41" fmla="*/ 377666 w 481584"/>
                <a:gd name="connsiteY41" fmla="*/ 85915 h 694277"/>
                <a:gd name="connsiteX42" fmla="*/ 400336 w 481584"/>
                <a:gd name="connsiteY42" fmla="*/ 82677 h 694277"/>
                <a:gd name="connsiteX43" fmla="*/ 429292 w 481584"/>
                <a:gd name="connsiteY43" fmla="*/ 100298 h 694277"/>
                <a:gd name="connsiteX44" fmla="*/ 404908 w 481584"/>
                <a:gd name="connsiteY44" fmla="*/ 138589 h 694277"/>
                <a:gd name="connsiteX45" fmla="*/ 416243 w 481584"/>
                <a:gd name="connsiteY45" fmla="*/ 139351 h 694277"/>
                <a:gd name="connsiteX46" fmla="*/ 435102 w 481584"/>
                <a:gd name="connsiteY46" fmla="*/ 159448 h 694277"/>
                <a:gd name="connsiteX47" fmla="*/ 401003 w 481584"/>
                <a:gd name="connsiteY47" fmla="*/ 157734 h 694277"/>
                <a:gd name="connsiteX48" fmla="*/ 396050 w 481584"/>
                <a:gd name="connsiteY48" fmla="*/ 163354 h 694277"/>
                <a:gd name="connsiteX49" fmla="*/ 365093 w 481584"/>
                <a:gd name="connsiteY49" fmla="*/ 170402 h 694277"/>
                <a:gd name="connsiteX50" fmla="*/ 321945 w 481584"/>
                <a:gd name="connsiteY50" fmla="*/ 196120 h 694277"/>
                <a:gd name="connsiteX51" fmla="*/ 319088 w 481584"/>
                <a:gd name="connsiteY51" fmla="*/ 213646 h 694277"/>
                <a:gd name="connsiteX52" fmla="*/ 309563 w 481584"/>
                <a:gd name="connsiteY52" fmla="*/ 226885 h 694277"/>
                <a:gd name="connsiteX53" fmla="*/ 313373 w 481584"/>
                <a:gd name="connsiteY53" fmla="*/ 247269 h 694277"/>
                <a:gd name="connsiteX54" fmla="*/ 290513 w 481584"/>
                <a:gd name="connsiteY54" fmla="*/ 258032 h 694277"/>
                <a:gd name="connsiteX55" fmla="*/ 290513 w 481584"/>
                <a:gd name="connsiteY55" fmla="*/ 274034 h 694277"/>
                <a:gd name="connsiteX56" fmla="*/ 280511 w 481584"/>
                <a:gd name="connsiteY56" fmla="*/ 280892 h 694277"/>
                <a:gd name="connsiteX57" fmla="*/ 296228 w 481584"/>
                <a:gd name="connsiteY57" fmla="*/ 314801 h 694277"/>
                <a:gd name="connsiteX58" fmla="*/ 317278 w 481584"/>
                <a:gd name="connsiteY58" fmla="*/ 337852 h 694277"/>
                <a:gd name="connsiteX59" fmla="*/ 309372 w 481584"/>
                <a:gd name="connsiteY59" fmla="*/ 354139 h 694277"/>
                <a:gd name="connsiteX60" fmla="*/ 334423 w 481584"/>
                <a:gd name="connsiteY60" fmla="*/ 356330 h 694277"/>
                <a:gd name="connsiteX61" fmla="*/ 348710 w 481584"/>
                <a:gd name="connsiteY61" fmla="*/ 376523 h 694277"/>
                <a:gd name="connsiteX62" fmla="*/ 381953 w 481584"/>
                <a:gd name="connsiteY62" fmla="*/ 377476 h 694277"/>
                <a:gd name="connsiteX63" fmla="*/ 412909 w 481584"/>
                <a:gd name="connsiteY63" fmla="*/ 355282 h 694277"/>
                <a:gd name="connsiteX64" fmla="*/ 410337 w 481584"/>
                <a:gd name="connsiteY64" fmla="*/ 412813 h 694277"/>
                <a:gd name="connsiteX65" fmla="*/ 427577 w 481584"/>
                <a:gd name="connsiteY65" fmla="*/ 417290 h 694277"/>
                <a:gd name="connsiteX66" fmla="*/ 448818 w 481584"/>
                <a:gd name="connsiteY66" fmla="*/ 410718 h 694277"/>
                <a:gd name="connsiteX67" fmla="*/ 481584 w 481584"/>
                <a:gd name="connsiteY67" fmla="*/ 472059 h 694277"/>
                <a:gd name="connsiteX68" fmla="*/ 473393 w 481584"/>
                <a:gd name="connsiteY68" fmla="*/ 484822 h 694277"/>
                <a:gd name="connsiteX69" fmla="*/ 471678 w 481584"/>
                <a:gd name="connsiteY69" fmla="*/ 511778 h 694277"/>
                <a:gd name="connsiteX70" fmla="*/ 470916 w 481584"/>
                <a:gd name="connsiteY70" fmla="*/ 544258 h 694277"/>
                <a:gd name="connsiteX71" fmla="*/ 456057 w 481584"/>
                <a:gd name="connsiteY71" fmla="*/ 563499 h 694277"/>
                <a:gd name="connsiteX72" fmla="*/ 462915 w 481584"/>
                <a:gd name="connsiteY72" fmla="*/ 577691 h 694277"/>
                <a:gd name="connsiteX73" fmla="*/ 454152 w 481584"/>
                <a:gd name="connsiteY73" fmla="*/ 590645 h 694277"/>
                <a:gd name="connsiteX74" fmla="*/ 470440 w 481584"/>
                <a:gd name="connsiteY74" fmla="*/ 623126 h 694277"/>
                <a:gd name="connsiteX75" fmla="*/ 446627 w 481584"/>
                <a:gd name="connsiteY75" fmla="*/ 664750 h 69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81584" h="694277" extrusionOk="0">
                  <a:moveTo>
                    <a:pt x="446246" y="664559"/>
                  </a:moveTo>
                  <a:lnTo>
                    <a:pt x="436150" y="684467"/>
                  </a:lnTo>
                  <a:lnTo>
                    <a:pt x="416719" y="694277"/>
                  </a:lnTo>
                  <a:lnTo>
                    <a:pt x="378905" y="672084"/>
                  </a:lnTo>
                  <a:lnTo>
                    <a:pt x="375571" y="656177"/>
                  </a:lnTo>
                  <a:lnTo>
                    <a:pt x="300800" y="617410"/>
                  </a:lnTo>
                  <a:lnTo>
                    <a:pt x="233077" y="575405"/>
                  </a:lnTo>
                  <a:lnTo>
                    <a:pt x="203835" y="551688"/>
                  </a:lnTo>
                  <a:lnTo>
                    <a:pt x="188214" y="520065"/>
                  </a:lnTo>
                  <a:lnTo>
                    <a:pt x="194405" y="509016"/>
                  </a:lnTo>
                  <a:lnTo>
                    <a:pt x="162497" y="459010"/>
                  </a:lnTo>
                  <a:lnTo>
                    <a:pt x="125159" y="388810"/>
                  </a:lnTo>
                  <a:lnTo>
                    <a:pt x="89630" y="313468"/>
                  </a:lnTo>
                  <a:lnTo>
                    <a:pt x="74105" y="296132"/>
                  </a:lnTo>
                  <a:lnTo>
                    <a:pt x="62294" y="268510"/>
                  </a:lnTo>
                  <a:lnTo>
                    <a:pt x="32957" y="243840"/>
                  </a:lnTo>
                  <a:lnTo>
                    <a:pt x="6001" y="228600"/>
                  </a:lnTo>
                  <a:lnTo>
                    <a:pt x="18288" y="211741"/>
                  </a:lnTo>
                  <a:lnTo>
                    <a:pt x="0" y="175736"/>
                  </a:lnTo>
                  <a:lnTo>
                    <a:pt x="11716" y="149638"/>
                  </a:lnTo>
                  <a:lnTo>
                    <a:pt x="41910" y="125825"/>
                  </a:lnTo>
                  <a:lnTo>
                    <a:pt x="46387" y="141541"/>
                  </a:lnTo>
                  <a:lnTo>
                    <a:pt x="35624" y="150400"/>
                  </a:lnTo>
                  <a:lnTo>
                    <a:pt x="36576" y="164116"/>
                  </a:lnTo>
                  <a:lnTo>
                    <a:pt x="52197" y="161163"/>
                  </a:lnTo>
                  <a:lnTo>
                    <a:pt x="67533" y="165163"/>
                  </a:lnTo>
                  <a:lnTo>
                    <a:pt x="83249" y="184023"/>
                  </a:lnTo>
                  <a:lnTo>
                    <a:pt x="104680" y="168497"/>
                  </a:lnTo>
                  <a:lnTo>
                    <a:pt x="111824" y="143351"/>
                  </a:lnTo>
                  <a:lnTo>
                    <a:pt x="134969" y="110585"/>
                  </a:lnTo>
                  <a:lnTo>
                    <a:pt x="180404" y="95726"/>
                  </a:lnTo>
                  <a:lnTo>
                    <a:pt x="221647" y="56388"/>
                  </a:lnTo>
                  <a:lnTo>
                    <a:pt x="233363" y="32004"/>
                  </a:lnTo>
                  <a:lnTo>
                    <a:pt x="228124" y="3620"/>
                  </a:lnTo>
                  <a:lnTo>
                    <a:pt x="238220" y="0"/>
                  </a:lnTo>
                  <a:lnTo>
                    <a:pt x="263271" y="17812"/>
                  </a:lnTo>
                  <a:lnTo>
                    <a:pt x="275273" y="35623"/>
                  </a:lnTo>
                  <a:lnTo>
                    <a:pt x="292799" y="45339"/>
                  </a:lnTo>
                  <a:lnTo>
                    <a:pt x="314992" y="84677"/>
                  </a:lnTo>
                  <a:lnTo>
                    <a:pt x="343186" y="89440"/>
                  </a:lnTo>
                  <a:lnTo>
                    <a:pt x="364046" y="79438"/>
                  </a:lnTo>
                  <a:lnTo>
                    <a:pt x="377666" y="85915"/>
                  </a:lnTo>
                  <a:lnTo>
                    <a:pt x="400336" y="82677"/>
                  </a:lnTo>
                  <a:lnTo>
                    <a:pt x="429292" y="100298"/>
                  </a:lnTo>
                  <a:lnTo>
                    <a:pt x="404908" y="138589"/>
                  </a:lnTo>
                  <a:lnTo>
                    <a:pt x="416243" y="139351"/>
                  </a:lnTo>
                  <a:lnTo>
                    <a:pt x="435102" y="159448"/>
                  </a:lnTo>
                  <a:lnTo>
                    <a:pt x="401003" y="157734"/>
                  </a:lnTo>
                  <a:lnTo>
                    <a:pt x="396050" y="163354"/>
                  </a:lnTo>
                  <a:lnTo>
                    <a:pt x="365093" y="170402"/>
                  </a:lnTo>
                  <a:lnTo>
                    <a:pt x="321945" y="196120"/>
                  </a:lnTo>
                  <a:lnTo>
                    <a:pt x="319088" y="213646"/>
                  </a:lnTo>
                  <a:lnTo>
                    <a:pt x="309563" y="226885"/>
                  </a:lnTo>
                  <a:lnTo>
                    <a:pt x="313373" y="247269"/>
                  </a:lnTo>
                  <a:lnTo>
                    <a:pt x="290513" y="258032"/>
                  </a:lnTo>
                  <a:lnTo>
                    <a:pt x="290513" y="274034"/>
                  </a:lnTo>
                  <a:lnTo>
                    <a:pt x="280511" y="280892"/>
                  </a:lnTo>
                  <a:lnTo>
                    <a:pt x="296228" y="314801"/>
                  </a:lnTo>
                  <a:lnTo>
                    <a:pt x="317278" y="337852"/>
                  </a:lnTo>
                  <a:lnTo>
                    <a:pt x="309372" y="354139"/>
                  </a:lnTo>
                  <a:lnTo>
                    <a:pt x="334423" y="356330"/>
                  </a:lnTo>
                  <a:lnTo>
                    <a:pt x="348710" y="376523"/>
                  </a:lnTo>
                  <a:lnTo>
                    <a:pt x="381953" y="377476"/>
                  </a:lnTo>
                  <a:lnTo>
                    <a:pt x="412909" y="355282"/>
                  </a:lnTo>
                  <a:lnTo>
                    <a:pt x="410337" y="412813"/>
                  </a:lnTo>
                  <a:lnTo>
                    <a:pt x="427577" y="417290"/>
                  </a:lnTo>
                  <a:lnTo>
                    <a:pt x="448818" y="410718"/>
                  </a:lnTo>
                  <a:lnTo>
                    <a:pt x="481584" y="472059"/>
                  </a:lnTo>
                  <a:lnTo>
                    <a:pt x="473393" y="484822"/>
                  </a:lnTo>
                  <a:lnTo>
                    <a:pt x="471678" y="511778"/>
                  </a:lnTo>
                  <a:lnTo>
                    <a:pt x="470916" y="544258"/>
                  </a:lnTo>
                  <a:lnTo>
                    <a:pt x="456057" y="563499"/>
                  </a:lnTo>
                  <a:lnTo>
                    <a:pt x="462915" y="577691"/>
                  </a:lnTo>
                  <a:lnTo>
                    <a:pt x="454152" y="590645"/>
                  </a:lnTo>
                  <a:lnTo>
                    <a:pt x="470440" y="623126"/>
                  </a:lnTo>
                  <a:lnTo>
                    <a:pt x="446627" y="66475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462D8E51-F0CB-151E-6FB9-18FC92EC63BE}"/>
                </a:ext>
              </a:extLst>
            </p:cNvPr>
            <p:cNvSpPr/>
            <p:nvPr/>
          </p:nvSpPr>
          <p:spPr bwMode="auto">
            <a:xfrm>
              <a:off x="20418678" y="7597107"/>
              <a:ext cx="567309" cy="307371"/>
            </a:xfrm>
            <a:custGeom>
              <a:avLst/>
              <a:gdLst>
                <a:gd name="connsiteX0" fmla="*/ 562166 w 567309"/>
                <a:gd name="connsiteY0" fmla="*/ 162401 h 307371"/>
                <a:gd name="connsiteX1" fmla="*/ 551498 w 567309"/>
                <a:gd name="connsiteY1" fmla="*/ 166211 h 307371"/>
                <a:gd name="connsiteX2" fmla="*/ 535210 w 567309"/>
                <a:gd name="connsiteY2" fmla="*/ 151829 h 307371"/>
                <a:gd name="connsiteX3" fmla="*/ 518637 w 567309"/>
                <a:gd name="connsiteY3" fmla="*/ 127826 h 307371"/>
                <a:gd name="connsiteX4" fmla="*/ 510540 w 567309"/>
                <a:gd name="connsiteY4" fmla="*/ 99155 h 307371"/>
                <a:gd name="connsiteX5" fmla="*/ 515779 w 567309"/>
                <a:gd name="connsiteY5" fmla="*/ 95536 h 307371"/>
                <a:gd name="connsiteX6" fmla="*/ 519780 w 567309"/>
                <a:gd name="connsiteY6" fmla="*/ 106680 h 307371"/>
                <a:gd name="connsiteX7" fmla="*/ 531209 w 567309"/>
                <a:gd name="connsiteY7" fmla="*/ 115157 h 307371"/>
                <a:gd name="connsiteX8" fmla="*/ 549498 w 567309"/>
                <a:gd name="connsiteY8" fmla="*/ 138970 h 307371"/>
                <a:gd name="connsiteX9" fmla="*/ 567310 w 567309"/>
                <a:gd name="connsiteY9" fmla="*/ 151733 h 307371"/>
                <a:gd name="connsiteX10" fmla="*/ 562070 w 567309"/>
                <a:gd name="connsiteY10" fmla="*/ 162401 h 307371"/>
                <a:gd name="connsiteX11" fmla="*/ 414910 w 567309"/>
                <a:gd name="connsiteY11" fmla="*/ 112014 h 307371"/>
                <a:gd name="connsiteX12" fmla="*/ 395097 w 567309"/>
                <a:gd name="connsiteY12" fmla="*/ 115157 h 307371"/>
                <a:gd name="connsiteX13" fmla="*/ 389191 w 567309"/>
                <a:gd name="connsiteY13" fmla="*/ 125825 h 307371"/>
                <a:gd name="connsiteX14" fmla="*/ 368618 w 567309"/>
                <a:gd name="connsiteY14" fmla="*/ 134969 h 307371"/>
                <a:gd name="connsiteX15" fmla="*/ 349187 w 567309"/>
                <a:gd name="connsiteY15" fmla="*/ 143828 h 307371"/>
                <a:gd name="connsiteX16" fmla="*/ 329089 w 567309"/>
                <a:gd name="connsiteY16" fmla="*/ 143828 h 307371"/>
                <a:gd name="connsiteX17" fmla="*/ 298133 w 567309"/>
                <a:gd name="connsiteY17" fmla="*/ 132874 h 307371"/>
                <a:gd name="connsiteX18" fmla="*/ 276606 w 567309"/>
                <a:gd name="connsiteY18" fmla="*/ 122396 h 307371"/>
                <a:gd name="connsiteX19" fmla="*/ 279749 w 567309"/>
                <a:gd name="connsiteY19" fmla="*/ 110680 h 307371"/>
                <a:gd name="connsiteX20" fmla="*/ 313563 w 567309"/>
                <a:gd name="connsiteY20" fmla="*/ 116205 h 307371"/>
                <a:gd name="connsiteX21" fmla="*/ 334137 w 567309"/>
                <a:gd name="connsiteY21" fmla="*/ 113252 h 307371"/>
                <a:gd name="connsiteX22" fmla="*/ 339757 w 567309"/>
                <a:gd name="connsiteY22" fmla="*/ 95155 h 307371"/>
                <a:gd name="connsiteX23" fmla="*/ 345186 w 567309"/>
                <a:gd name="connsiteY23" fmla="*/ 94202 h 307371"/>
                <a:gd name="connsiteX24" fmla="*/ 348805 w 567309"/>
                <a:gd name="connsiteY24" fmla="*/ 114300 h 307371"/>
                <a:gd name="connsiteX25" fmla="*/ 370332 w 567309"/>
                <a:gd name="connsiteY25" fmla="*/ 111443 h 307371"/>
                <a:gd name="connsiteX26" fmla="*/ 381000 w 567309"/>
                <a:gd name="connsiteY26" fmla="*/ 98488 h 307371"/>
                <a:gd name="connsiteX27" fmla="*/ 402145 w 567309"/>
                <a:gd name="connsiteY27" fmla="*/ 85058 h 307371"/>
                <a:gd name="connsiteX28" fmla="*/ 397955 w 567309"/>
                <a:gd name="connsiteY28" fmla="*/ 62960 h 307371"/>
                <a:gd name="connsiteX29" fmla="*/ 420624 w 567309"/>
                <a:gd name="connsiteY29" fmla="*/ 62294 h 307371"/>
                <a:gd name="connsiteX30" fmla="*/ 428339 w 567309"/>
                <a:gd name="connsiteY30" fmla="*/ 68485 h 307371"/>
                <a:gd name="connsiteX31" fmla="*/ 427577 w 567309"/>
                <a:gd name="connsiteY31" fmla="*/ 89249 h 307371"/>
                <a:gd name="connsiteX32" fmla="*/ 415005 w 567309"/>
                <a:gd name="connsiteY32" fmla="*/ 112014 h 307371"/>
                <a:gd name="connsiteX33" fmla="*/ 233935 w 567309"/>
                <a:gd name="connsiteY33" fmla="*/ 183928 h 307371"/>
                <a:gd name="connsiteX34" fmla="*/ 267652 w 567309"/>
                <a:gd name="connsiteY34" fmla="*/ 208597 h 307371"/>
                <a:gd name="connsiteX35" fmla="*/ 292132 w 567309"/>
                <a:gd name="connsiteY35" fmla="*/ 248698 h 307371"/>
                <a:gd name="connsiteX36" fmla="*/ 313849 w 567309"/>
                <a:gd name="connsiteY36" fmla="*/ 247460 h 307371"/>
                <a:gd name="connsiteX37" fmla="*/ 312325 w 567309"/>
                <a:gd name="connsiteY37" fmla="*/ 264319 h 307371"/>
                <a:gd name="connsiteX38" fmla="*/ 341566 w 567309"/>
                <a:gd name="connsiteY38" fmla="*/ 270605 h 307371"/>
                <a:gd name="connsiteX39" fmla="*/ 330232 w 567309"/>
                <a:gd name="connsiteY39" fmla="*/ 277749 h 307371"/>
                <a:gd name="connsiteX40" fmla="*/ 370332 w 567309"/>
                <a:gd name="connsiteY40" fmla="*/ 293656 h 307371"/>
                <a:gd name="connsiteX41" fmla="*/ 366142 w 567309"/>
                <a:gd name="connsiteY41" fmla="*/ 304705 h 307371"/>
                <a:gd name="connsiteX42" fmla="*/ 341091 w 567309"/>
                <a:gd name="connsiteY42" fmla="*/ 307372 h 307371"/>
                <a:gd name="connsiteX43" fmla="*/ 331755 w 567309"/>
                <a:gd name="connsiteY43" fmla="*/ 297561 h 307371"/>
                <a:gd name="connsiteX44" fmla="*/ 299276 w 567309"/>
                <a:gd name="connsiteY44" fmla="*/ 293275 h 307371"/>
                <a:gd name="connsiteX45" fmla="*/ 261176 w 567309"/>
                <a:gd name="connsiteY45" fmla="*/ 287655 h 307371"/>
                <a:gd name="connsiteX46" fmla="*/ 231838 w 567309"/>
                <a:gd name="connsiteY46" fmla="*/ 263557 h 307371"/>
                <a:gd name="connsiteX47" fmla="*/ 210407 w 567309"/>
                <a:gd name="connsiteY47" fmla="*/ 242697 h 307371"/>
                <a:gd name="connsiteX48" fmla="*/ 190786 w 567309"/>
                <a:gd name="connsiteY48" fmla="*/ 209645 h 307371"/>
                <a:gd name="connsiteX49" fmla="*/ 141446 w 567309"/>
                <a:gd name="connsiteY49" fmla="*/ 193167 h 307371"/>
                <a:gd name="connsiteX50" fmla="*/ 109347 w 567309"/>
                <a:gd name="connsiteY50" fmla="*/ 203835 h 307371"/>
                <a:gd name="connsiteX51" fmla="*/ 86297 w 567309"/>
                <a:gd name="connsiteY51" fmla="*/ 216408 h 307371"/>
                <a:gd name="connsiteX52" fmla="*/ 91155 w 567309"/>
                <a:gd name="connsiteY52" fmla="*/ 244316 h 307371"/>
                <a:gd name="connsiteX53" fmla="*/ 61531 w 567309"/>
                <a:gd name="connsiteY53" fmla="*/ 257366 h 307371"/>
                <a:gd name="connsiteX54" fmla="*/ 40386 w 567309"/>
                <a:gd name="connsiteY54" fmla="*/ 251079 h 307371"/>
                <a:gd name="connsiteX55" fmla="*/ 1334 w 567309"/>
                <a:gd name="connsiteY55" fmla="*/ 249460 h 307371"/>
                <a:gd name="connsiteX56" fmla="*/ 667 w 567309"/>
                <a:gd name="connsiteY56" fmla="*/ 126492 h 307371"/>
                <a:gd name="connsiteX57" fmla="*/ 0 w 567309"/>
                <a:gd name="connsiteY57" fmla="*/ 4001 h 307371"/>
                <a:gd name="connsiteX58" fmla="*/ 65627 w 567309"/>
                <a:gd name="connsiteY58" fmla="*/ 29909 h 307371"/>
                <a:gd name="connsiteX59" fmla="*/ 135445 w 567309"/>
                <a:gd name="connsiteY59" fmla="*/ 51435 h 307371"/>
                <a:gd name="connsiteX60" fmla="*/ 161449 w 567309"/>
                <a:gd name="connsiteY60" fmla="*/ 70676 h 307371"/>
                <a:gd name="connsiteX61" fmla="*/ 182499 w 567309"/>
                <a:gd name="connsiteY61" fmla="*/ 89535 h 307371"/>
                <a:gd name="connsiteX62" fmla="*/ 188309 w 567309"/>
                <a:gd name="connsiteY62" fmla="*/ 111728 h 307371"/>
                <a:gd name="connsiteX63" fmla="*/ 251270 w 567309"/>
                <a:gd name="connsiteY63" fmla="*/ 135064 h 307371"/>
                <a:gd name="connsiteX64" fmla="*/ 260413 w 567309"/>
                <a:gd name="connsiteY64" fmla="*/ 155162 h 307371"/>
                <a:gd name="connsiteX65" fmla="*/ 225648 w 567309"/>
                <a:gd name="connsiteY65" fmla="*/ 159068 h 307371"/>
                <a:gd name="connsiteX66" fmla="*/ 234030 w 567309"/>
                <a:gd name="connsiteY66" fmla="*/ 184023 h 307371"/>
                <a:gd name="connsiteX67" fmla="*/ 458534 w 567309"/>
                <a:gd name="connsiteY67" fmla="*/ 75247 h 307371"/>
                <a:gd name="connsiteX68" fmla="*/ 446723 w 567309"/>
                <a:gd name="connsiteY68" fmla="*/ 85058 h 307371"/>
                <a:gd name="connsiteX69" fmla="*/ 439579 w 567309"/>
                <a:gd name="connsiteY69" fmla="*/ 62960 h 307371"/>
                <a:gd name="connsiteX70" fmla="*/ 430816 w 567309"/>
                <a:gd name="connsiteY70" fmla="*/ 48387 h 307371"/>
                <a:gd name="connsiteX71" fmla="*/ 413671 w 567309"/>
                <a:gd name="connsiteY71" fmla="*/ 36100 h 307371"/>
                <a:gd name="connsiteX72" fmla="*/ 392145 w 567309"/>
                <a:gd name="connsiteY72" fmla="*/ 20098 h 307371"/>
                <a:gd name="connsiteX73" fmla="*/ 364903 w 567309"/>
                <a:gd name="connsiteY73" fmla="*/ 9049 h 307371"/>
                <a:gd name="connsiteX74" fmla="*/ 375381 w 567309"/>
                <a:gd name="connsiteY74" fmla="*/ 0 h 307371"/>
                <a:gd name="connsiteX75" fmla="*/ 395764 w 567309"/>
                <a:gd name="connsiteY75" fmla="*/ 10478 h 307371"/>
                <a:gd name="connsiteX76" fmla="*/ 408527 w 567309"/>
                <a:gd name="connsiteY76" fmla="*/ 18669 h 307371"/>
                <a:gd name="connsiteX77" fmla="*/ 424435 w 567309"/>
                <a:gd name="connsiteY77" fmla="*/ 27718 h 307371"/>
                <a:gd name="connsiteX78" fmla="*/ 439484 w 567309"/>
                <a:gd name="connsiteY78" fmla="*/ 43434 h 307371"/>
                <a:gd name="connsiteX79" fmla="*/ 453866 w 567309"/>
                <a:gd name="connsiteY79" fmla="*/ 55436 h 307371"/>
                <a:gd name="connsiteX80" fmla="*/ 458438 w 567309"/>
                <a:gd name="connsiteY80" fmla="*/ 75152 h 307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67309" h="307371" extrusionOk="0">
                  <a:moveTo>
                    <a:pt x="562166" y="162401"/>
                  </a:moveTo>
                  <a:lnTo>
                    <a:pt x="551498" y="166211"/>
                  </a:lnTo>
                  <a:lnTo>
                    <a:pt x="535210" y="151829"/>
                  </a:lnTo>
                  <a:lnTo>
                    <a:pt x="518637" y="127826"/>
                  </a:lnTo>
                  <a:lnTo>
                    <a:pt x="510540" y="99155"/>
                  </a:lnTo>
                  <a:lnTo>
                    <a:pt x="515779" y="95536"/>
                  </a:lnTo>
                  <a:lnTo>
                    <a:pt x="519780" y="106680"/>
                  </a:lnTo>
                  <a:lnTo>
                    <a:pt x="531209" y="115157"/>
                  </a:lnTo>
                  <a:lnTo>
                    <a:pt x="549498" y="138970"/>
                  </a:lnTo>
                  <a:lnTo>
                    <a:pt x="567310" y="151733"/>
                  </a:lnTo>
                  <a:lnTo>
                    <a:pt x="562070" y="162401"/>
                  </a:lnTo>
                  <a:close/>
                  <a:moveTo>
                    <a:pt x="414910" y="112014"/>
                  </a:moveTo>
                  <a:lnTo>
                    <a:pt x="395097" y="115157"/>
                  </a:lnTo>
                  <a:lnTo>
                    <a:pt x="389191" y="125825"/>
                  </a:lnTo>
                  <a:lnTo>
                    <a:pt x="368618" y="134969"/>
                  </a:lnTo>
                  <a:lnTo>
                    <a:pt x="349187" y="143828"/>
                  </a:lnTo>
                  <a:lnTo>
                    <a:pt x="329089" y="143828"/>
                  </a:lnTo>
                  <a:lnTo>
                    <a:pt x="298133" y="132874"/>
                  </a:lnTo>
                  <a:lnTo>
                    <a:pt x="276606" y="122396"/>
                  </a:lnTo>
                  <a:lnTo>
                    <a:pt x="279749" y="110680"/>
                  </a:lnTo>
                  <a:lnTo>
                    <a:pt x="313563" y="116205"/>
                  </a:lnTo>
                  <a:lnTo>
                    <a:pt x="334137" y="113252"/>
                  </a:lnTo>
                  <a:lnTo>
                    <a:pt x="339757" y="95155"/>
                  </a:lnTo>
                  <a:lnTo>
                    <a:pt x="345186" y="94202"/>
                  </a:lnTo>
                  <a:lnTo>
                    <a:pt x="348805" y="114300"/>
                  </a:lnTo>
                  <a:lnTo>
                    <a:pt x="370332" y="111443"/>
                  </a:lnTo>
                  <a:lnTo>
                    <a:pt x="381000" y="98488"/>
                  </a:lnTo>
                  <a:lnTo>
                    <a:pt x="402145" y="85058"/>
                  </a:lnTo>
                  <a:lnTo>
                    <a:pt x="397955" y="62960"/>
                  </a:lnTo>
                  <a:lnTo>
                    <a:pt x="420624" y="62294"/>
                  </a:lnTo>
                  <a:lnTo>
                    <a:pt x="428339" y="68485"/>
                  </a:lnTo>
                  <a:lnTo>
                    <a:pt x="427577" y="89249"/>
                  </a:lnTo>
                  <a:lnTo>
                    <a:pt x="415005" y="112014"/>
                  </a:lnTo>
                  <a:close/>
                  <a:moveTo>
                    <a:pt x="233935" y="183928"/>
                  </a:moveTo>
                  <a:lnTo>
                    <a:pt x="267652" y="208597"/>
                  </a:lnTo>
                  <a:lnTo>
                    <a:pt x="292132" y="248698"/>
                  </a:lnTo>
                  <a:lnTo>
                    <a:pt x="313849" y="247460"/>
                  </a:lnTo>
                  <a:lnTo>
                    <a:pt x="312325" y="264319"/>
                  </a:lnTo>
                  <a:lnTo>
                    <a:pt x="341566" y="270605"/>
                  </a:lnTo>
                  <a:lnTo>
                    <a:pt x="330232" y="277749"/>
                  </a:lnTo>
                  <a:lnTo>
                    <a:pt x="370332" y="293656"/>
                  </a:lnTo>
                  <a:lnTo>
                    <a:pt x="366142" y="304705"/>
                  </a:lnTo>
                  <a:lnTo>
                    <a:pt x="341091" y="307372"/>
                  </a:lnTo>
                  <a:lnTo>
                    <a:pt x="331755" y="297561"/>
                  </a:lnTo>
                  <a:lnTo>
                    <a:pt x="299276" y="293275"/>
                  </a:lnTo>
                  <a:lnTo>
                    <a:pt x="261176" y="287655"/>
                  </a:lnTo>
                  <a:lnTo>
                    <a:pt x="231838" y="263557"/>
                  </a:lnTo>
                  <a:lnTo>
                    <a:pt x="210407" y="242697"/>
                  </a:lnTo>
                  <a:lnTo>
                    <a:pt x="190786" y="209645"/>
                  </a:lnTo>
                  <a:lnTo>
                    <a:pt x="141446" y="193167"/>
                  </a:lnTo>
                  <a:lnTo>
                    <a:pt x="109347" y="203835"/>
                  </a:lnTo>
                  <a:lnTo>
                    <a:pt x="86297" y="216408"/>
                  </a:lnTo>
                  <a:lnTo>
                    <a:pt x="91155" y="244316"/>
                  </a:lnTo>
                  <a:lnTo>
                    <a:pt x="61531" y="257366"/>
                  </a:lnTo>
                  <a:lnTo>
                    <a:pt x="40386" y="251079"/>
                  </a:lnTo>
                  <a:lnTo>
                    <a:pt x="1334" y="249460"/>
                  </a:lnTo>
                  <a:lnTo>
                    <a:pt x="667" y="126492"/>
                  </a:lnTo>
                  <a:lnTo>
                    <a:pt x="0" y="4001"/>
                  </a:lnTo>
                  <a:lnTo>
                    <a:pt x="65627" y="29909"/>
                  </a:lnTo>
                  <a:lnTo>
                    <a:pt x="135445" y="51435"/>
                  </a:lnTo>
                  <a:lnTo>
                    <a:pt x="161449" y="70676"/>
                  </a:lnTo>
                  <a:lnTo>
                    <a:pt x="182499" y="89535"/>
                  </a:lnTo>
                  <a:lnTo>
                    <a:pt x="188309" y="111728"/>
                  </a:lnTo>
                  <a:lnTo>
                    <a:pt x="251270" y="135064"/>
                  </a:lnTo>
                  <a:lnTo>
                    <a:pt x="260413" y="155162"/>
                  </a:lnTo>
                  <a:lnTo>
                    <a:pt x="225648" y="159068"/>
                  </a:lnTo>
                  <a:lnTo>
                    <a:pt x="234030" y="184023"/>
                  </a:lnTo>
                  <a:close/>
                  <a:moveTo>
                    <a:pt x="458534" y="75247"/>
                  </a:moveTo>
                  <a:lnTo>
                    <a:pt x="446723" y="85058"/>
                  </a:lnTo>
                  <a:lnTo>
                    <a:pt x="439579" y="62960"/>
                  </a:lnTo>
                  <a:lnTo>
                    <a:pt x="430816" y="48387"/>
                  </a:lnTo>
                  <a:lnTo>
                    <a:pt x="413671" y="36100"/>
                  </a:lnTo>
                  <a:lnTo>
                    <a:pt x="392145" y="20098"/>
                  </a:lnTo>
                  <a:lnTo>
                    <a:pt x="364903" y="9049"/>
                  </a:lnTo>
                  <a:lnTo>
                    <a:pt x="375381" y="0"/>
                  </a:lnTo>
                  <a:lnTo>
                    <a:pt x="395764" y="10478"/>
                  </a:lnTo>
                  <a:lnTo>
                    <a:pt x="408527" y="18669"/>
                  </a:lnTo>
                  <a:lnTo>
                    <a:pt x="424435" y="27718"/>
                  </a:lnTo>
                  <a:lnTo>
                    <a:pt x="439484" y="43434"/>
                  </a:lnTo>
                  <a:lnTo>
                    <a:pt x="453866" y="55436"/>
                  </a:lnTo>
                  <a:lnTo>
                    <a:pt x="458438" y="7515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8CA11639-8989-C95C-E9DE-2182AE11E773}"/>
                </a:ext>
              </a:extLst>
            </p:cNvPr>
            <p:cNvSpPr/>
            <p:nvPr/>
          </p:nvSpPr>
          <p:spPr bwMode="auto">
            <a:xfrm>
              <a:off x="19518661" y="6801008"/>
              <a:ext cx="353853" cy="492633"/>
            </a:xfrm>
            <a:custGeom>
              <a:avLst/>
              <a:gdLst>
                <a:gd name="connsiteX0" fmla="*/ 347663 w 353853"/>
                <a:gd name="connsiteY0" fmla="*/ 385858 h 492633"/>
                <a:gd name="connsiteX1" fmla="*/ 351568 w 353853"/>
                <a:gd name="connsiteY1" fmla="*/ 410908 h 492633"/>
                <a:gd name="connsiteX2" fmla="*/ 353854 w 353853"/>
                <a:gd name="connsiteY2" fmla="*/ 432149 h 492633"/>
                <a:gd name="connsiteX3" fmla="*/ 340900 w 353853"/>
                <a:gd name="connsiteY3" fmla="*/ 466630 h 492633"/>
                <a:gd name="connsiteX4" fmla="*/ 327184 w 353853"/>
                <a:gd name="connsiteY4" fmla="*/ 428244 h 492633"/>
                <a:gd name="connsiteX5" fmla="*/ 309563 w 353853"/>
                <a:gd name="connsiteY5" fmla="*/ 447389 h 492633"/>
                <a:gd name="connsiteX6" fmla="*/ 321659 w 353853"/>
                <a:gd name="connsiteY6" fmla="*/ 475012 h 492633"/>
                <a:gd name="connsiteX7" fmla="*/ 310896 w 353853"/>
                <a:gd name="connsiteY7" fmla="*/ 492633 h 492633"/>
                <a:gd name="connsiteX8" fmla="*/ 266414 w 353853"/>
                <a:gd name="connsiteY8" fmla="*/ 470630 h 492633"/>
                <a:gd name="connsiteX9" fmla="*/ 255746 w 353853"/>
                <a:gd name="connsiteY9" fmla="*/ 443389 h 492633"/>
                <a:gd name="connsiteX10" fmla="*/ 267366 w 353853"/>
                <a:gd name="connsiteY10" fmla="*/ 425482 h 492633"/>
                <a:gd name="connsiteX11" fmla="*/ 243364 w 353853"/>
                <a:gd name="connsiteY11" fmla="*/ 407575 h 492633"/>
                <a:gd name="connsiteX12" fmla="*/ 231553 w 353853"/>
                <a:gd name="connsiteY12" fmla="*/ 423291 h 492633"/>
                <a:gd name="connsiteX13" fmla="*/ 213742 w 353853"/>
                <a:gd name="connsiteY13" fmla="*/ 421767 h 492633"/>
                <a:gd name="connsiteX14" fmla="*/ 185738 w 353853"/>
                <a:gd name="connsiteY14" fmla="*/ 442913 h 492633"/>
                <a:gd name="connsiteX15" fmla="*/ 179546 w 353853"/>
                <a:gd name="connsiteY15" fmla="*/ 431863 h 492633"/>
                <a:gd name="connsiteX16" fmla="*/ 194406 w 353853"/>
                <a:gd name="connsiteY16" fmla="*/ 400050 h 492633"/>
                <a:gd name="connsiteX17" fmla="*/ 218218 w 353853"/>
                <a:gd name="connsiteY17" fmla="*/ 389382 h 492633"/>
                <a:gd name="connsiteX18" fmla="*/ 238791 w 353853"/>
                <a:gd name="connsiteY18" fmla="*/ 375095 h 492633"/>
                <a:gd name="connsiteX19" fmla="*/ 252126 w 353853"/>
                <a:gd name="connsiteY19" fmla="*/ 392239 h 492633"/>
                <a:gd name="connsiteX20" fmla="*/ 280797 w 353853"/>
                <a:gd name="connsiteY20" fmla="*/ 381857 h 492633"/>
                <a:gd name="connsiteX21" fmla="*/ 286988 w 353853"/>
                <a:gd name="connsiteY21" fmla="*/ 364998 h 492633"/>
                <a:gd name="connsiteX22" fmla="*/ 313659 w 353853"/>
                <a:gd name="connsiteY22" fmla="*/ 363950 h 492633"/>
                <a:gd name="connsiteX23" fmla="*/ 311373 w 353853"/>
                <a:gd name="connsiteY23" fmla="*/ 334708 h 492633"/>
                <a:gd name="connsiteX24" fmla="*/ 341948 w 353853"/>
                <a:gd name="connsiteY24" fmla="*/ 352615 h 492633"/>
                <a:gd name="connsiteX25" fmla="*/ 345186 w 353853"/>
                <a:gd name="connsiteY25" fmla="*/ 371570 h 492633"/>
                <a:gd name="connsiteX26" fmla="*/ 347567 w 353853"/>
                <a:gd name="connsiteY26" fmla="*/ 385572 h 492633"/>
                <a:gd name="connsiteX27" fmla="*/ 257270 w 353853"/>
                <a:gd name="connsiteY27" fmla="*/ 315373 h 492633"/>
                <a:gd name="connsiteX28" fmla="*/ 243649 w 353853"/>
                <a:gd name="connsiteY28" fmla="*/ 327755 h 492633"/>
                <a:gd name="connsiteX29" fmla="*/ 231838 w 353853"/>
                <a:gd name="connsiteY29" fmla="*/ 351758 h 492633"/>
                <a:gd name="connsiteX30" fmla="*/ 220027 w 353853"/>
                <a:gd name="connsiteY30" fmla="*/ 363093 h 492633"/>
                <a:gd name="connsiteX31" fmla="*/ 196691 w 353853"/>
                <a:gd name="connsiteY31" fmla="*/ 336995 h 492633"/>
                <a:gd name="connsiteX32" fmla="*/ 204501 w 353853"/>
                <a:gd name="connsiteY32" fmla="*/ 326803 h 492633"/>
                <a:gd name="connsiteX33" fmla="*/ 213931 w 353853"/>
                <a:gd name="connsiteY33" fmla="*/ 316325 h 492633"/>
                <a:gd name="connsiteX34" fmla="*/ 218123 w 353853"/>
                <a:gd name="connsiteY34" fmla="*/ 292703 h 492633"/>
                <a:gd name="connsiteX35" fmla="*/ 238982 w 353853"/>
                <a:gd name="connsiteY35" fmla="*/ 290417 h 492633"/>
                <a:gd name="connsiteX36" fmla="*/ 232886 w 353853"/>
                <a:gd name="connsiteY36" fmla="*/ 316039 h 492633"/>
                <a:gd name="connsiteX37" fmla="*/ 260890 w 353853"/>
                <a:gd name="connsiteY37" fmla="*/ 279273 h 492633"/>
                <a:gd name="connsiteX38" fmla="*/ 257270 w 353853"/>
                <a:gd name="connsiteY38" fmla="*/ 315468 h 492633"/>
                <a:gd name="connsiteX39" fmla="*/ 50292 w 353853"/>
                <a:gd name="connsiteY39" fmla="*/ 351758 h 492633"/>
                <a:gd name="connsiteX40" fmla="*/ 0 w 353853"/>
                <a:gd name="connsiteY40" fmla="*/ 387572 h 492633"/>
                <a:gd name="connsiteX41" fmla="*/ 18573 w 353853"/>
                <a:gd name="connsiteY41" fmla="*/ 361188 h 492633"/>
                <a:gd name="connsiteX42" fmla="*/ 45910 w 353853"/>
                <a:gd name="connsiteY42" fmla="*/ 337852 h 492633"/>
                <a:gd name="connsiteX43" fmla="*/ 68580 w 353853"/>
                <a:gd name="connsiteY43" fmla="*/ 311563 h 492633"/>
                <a:gd name="connsiteX44" fmla="*/ 88392 w 353853"/>
                <a:gd name="connsiteY44" fmla="*/ 273844 h 492633"/>
                <a:gd name="connsiteX45" fmla="*/ 95155 w 353853"/>
                <a:gd name="connsiteY45" fmla="*/ 304705 h 492633"/>
                <a:gd name="connsiteX46" fmla="*/ 70199 w 353853"/>
                <a:gd name="connsiteY46" fmla="*/ 325564 h 492633"/>
                <a:gd name="connsiteX47" fmla="*/ 50292 w 353853"/>
                <a:gd name="connsiteY47" fmla="*/ 351663 h 492633"/>
                <a:gd name="connsiteX48" fmla="*/ 178023 w 353853"/>
                <a:gd name="connsiteY48" fmla="*/ 254127 h 492633"/>
                <a:gd name="connsiteX49" fmla="*/ 200691 w 353853"/>
                <a:gd name="connsiteY49" fmla="*/ 265843 h 492633"/>
                <a:gd name="connsiteX50" fmla="*/ 224694 w 353853"/>
                <a:gd name="connsiteY50" fmla="*/ 265843 h 492633"/>
                <a:gd name="connsiteX51" fmla="*/ 224028 w 353853"/>
                <a:gd name="connsiteY51" fmla="*/ 281749 h 492633"/>
                <a:gd name="connsiteX52" fmla="*/ 206503 w 353853"/>
                <a:gd name="connsiteY52" fmla="*/ 297751 h 492633"/>
                <a:gd name="connsiteX53" fmla="*/ 182499 w 353853"/>
                <a:gd name="connsiteY53" fmla="*/ 309181 h 492633"/>
                <a:gd name="connsiteX54" fmla="*/ 181166 w 353853"/>
                <a:gd name="connsiteY54" fmla="*/ 291560 h 492633"/>
                <a:gd name="connsiteX55" fmla="*/ 183833 w 353853"/>
                <a:gd name="connsiteY55" fmla="*/ 272129 h 492633"/>
                <a:gd name="connsiteX56" fmla="*/ 178023 w 353853"/>
                <a:gd name="connsiteY56" fmla="*/ 254032 h 492633"/>
                <a:gd name="connsiteX57" fmla="*/ 314611 w 353853"/>
                <a:gd name="connsiteY57" fmla="*/ 243745 h 492633"/>
                <a:gd name="connsiteX58" fmla="*/ 325279 w 353853"/>
                <a:gd name="connsiteY58" fmla="*/ 286321 h 492633"/>
                <a:gd name="connsiteX59" fmla="*/ 296132 w 353853"/>
                <a:gd name="connsiteY59" fmla="*/ 276320 h 492633"/>
                <a:gd name="connsiteX60" fmla="*/ 296895 w 353853"/>
                <a:gd name="connsiteY60" fmla="*/ 288988 h 492633"/>
                <a:gd name="connsiteX61" fmla="*/ 306229 w 353853"/>
                <a:gd name="connsiteY61" fmla="*/ 312420 h 492633"/>
                <a:gd name="connsiteX62" fmla="*/ 288322 w 353853"/>
                <a:gd name="connsiteY62" fmla="*/ 320802 h 492633"/>
                <a:gd name="connsiteX63" fmla="*/ 286702 w 353853"/>
                <a:gd name="connsiteY63" fmla="*/ 294227 h 492633"/>
                <a:gd name="connsiteX64" fmla="*/ 275368 w 353853"/>
                <a:gd name="connsiteY64" fmla="*/ 292227 h 492633"/>
                <a:gd name="connsiteX65" fmla="*/ 269463 w 353853"/>
                <a:gd name="connsiteY65" fmla="*/ 269176 h 492633"/>
                <a:gd name="connsiteX66" fmla="*/ 291655 w 353853"/>
                <a:gd name="connsiteY66" fmla="*/ 272320 h 492633"/>
                <a:gd name="connsiteX67" fmla="*/ 291085 w 353853"/>
                <a:gd name="connsiteY67" fmla="*/ 257937 h 492633"/>
                <a:gd name="connsiteX68" fmla="*/ 268034 w 353853"/>
                <a:gd name="connsiteY68" fmla="*/ 228695 h 492633"/>
                <a:gd name="connsiteX69" fmla="*/ 304229 w 353853"/>
                <a:gd name="connsiteY69" fmla="*/ 229457 h 492633"/>
                <a:gd name="connsiteX70" fmla="*/ 314420 w 353853"/>
                <a:gd name="connsiteY70" fmla="*/ 243745 h 492633"/>
                <a:gd name="connsiteX71" fmla="*/ 164497 w 353853"/>
                <a:gd name="connsiteY71" fmla="*/ 209264 h 492633"/>
                <a:gd name="connsiteX72" fmla="*/ 154495 w 353853"/>
                <a:gd name="connsiteY72" fmla="*/ 242125 h 492633"/>
                <a:gd name="connsiteX73" fmla="*/ 138303 w 353853"/>
                <a:gd name="connsiteY73" fmla="*/ 223266 h 492633"/>
                <a:gd name="connsiteX74" fmla="*/ 119063 w 353853"/>
                <a:gd name="connsiteY74" fmla="*/ 194120 h 492633"/>
                <a:gd name="connsiteX75" fmla="*/ 151352 w 353853"/>
                <a:gd name="connsiteY75" fmla="*/ 195453 h 492633"/>
                <a:gd name="connsiteX76" fmla="*/ 164402 w 353853"/>
                <a:gd name="connsiteY76" fmla="*/ 209169 h 492633"/>
                <a:gd name="connsiteX77" fmla="*/ 156686 w 353853"/>
                <a:gd name="connsiteY77" fmla="*/ 190 h 492633"/>
                <a:gd name="connsiteX78" fmla="*/ 180023 w 353853"/>
                <a:gd name="connsiteY78" fmla="*/ 11239 h 492633"/>
                <a:gd name="connsiteX79" fmla="*/ 191643 w 353853"/>
                <a:gd name="connsiteY79" fmla="*/ 1238 h 492633"/>
                <a:gd name="connsiteX80" fmla="*/ 194976 w 353853"/>
                <a:gd name="connsiteY80" fmla="*/ 11049 h 492633"/>
                <a:gd name="connsiteX81" fmla="*/ 188785 w 353853"/>
                <a:gd name="connsiteY81" fmla="*/ 27241 h 492633"/>
                <a:gd name="connsiteX82" fmla="*/ 201740 w 353853"/>
                <a:gd name="connsiteY82" fmla="*/ 54864 h 492633"/>
                <a:gd name="connsiteX83" fmla="*/ 191738 w 353853"/>
                <a:gd name="connsiteY83" fmla="*/ 87058 h 492633"/>
                <a:gd name="connsiteX84" fmla="*/ 169545 w 353853"/>
                <a:gd name="connsiteY84" fmla="*/ 99727 h 492633"/>
                <a:gd name="connsiteX85" fmla="*/ 163640 w 353853"/>
                <a:gd name="connsiteY85" fmla="*/ 130683 h 492633"/>
                <a:gd name="connsiteX86" fmla="*/ 172116 w 353853"/>
                <a:gd name="connsiteY86" fmla="*/ 161163 h 492633"/>
                <a:gd name="connsiteX87" fmla="*/ 192215 w 353853"/>
                <a:gd name="connsiteY87" fmla="*/ 165449 h 492633"/>
                <a:gd name="connsiteX88" fmla="*/ 208884 w 353853"/>
                <a:gd name="connsiteY88" fmla="*/ 160877 h 492633"/>
                <a:gd name="connsiteX89" fmla="*/ 256032 w 353853"/>
                <a:gd name="connsiteY89" fmla="*/ 182118 h 492633"/>
                <a:gd name="connsiteX90" fmla="*/ 252413 w 353853"/>
                <a:gd name="connsiteY90" fmla="*/ 202882 h 492633"/>
                <a:gd name="connsiteX91" fmla="*/ 264795 w 353853"/>
                <a:gd name="connsiteY91" fmla="*/ 212026 h 492633"/>
                <a:gd name="connsiteX92" fmla="*/ 260890 w 353853"/>
                <a:gd name="connsiteY92" fmla="*/ 229648 h 492633"/>
                <a:gd name="connsiteX93" fmla="*/ 231553 w 353853"/>
                <a:gd name="connsiteY93" fmla="*/ 211074 h 492633"/>
                <a:gd name="connsiteX94" fmla="*/ 217551 w 353853"/>
                <a:gd name="connsiteY94" fmla="*/ 190976 h 492633"/>
                <a:gd name="connsiteX95" fmla="*/ 207835 w 353853"/>
                <a:gd name="connsiteY95" fmla="*/ 204978 h 492633"/>
                <a:gd name="connsiteX96" fmla="*/ 183738 w 353853"/>
                <a:gd name="connsiteY96" fmla="*/ 182118 h 492633"/>
                <a:gd name="connsiteX97" fmla="*/ 149353 w 353853"/>
                <a:gd name="connsiteY97" fmla="*/ 187642 h 492633"/>
                <a:gd name="connsiteX98" fmla="*/ 130492 w 353853"/>
                <a:gd name="connsiteY98" fmla="*/ 179261 h 492633"/>
                <a:gd name="connsiteX99" fmla="*/ 132398 w 353853"/>
                <a:gd name="connsiteY99" fmla="*/ 163354 h 492633"/>
                <a:gd name="connsiteX100" fmla="*/ 144209 w 353853"/>
                <a:gd name="connsiteY100" fmla="*/ 153638 h 492633"/>
                <a:gd name="connsiteX101" fmla="*/ 132873 w 353853"/>
                <a:gd name="connsiteY101" fmla="*/ 144780 h 492633"/>
                <a:gd name="connsiteX102" fmla="*/ 128017 w 353853"/>
                <a:gd name="connsiteY102" fmla="*/ 158687 h 492633"/>
                <a:gd name="connsiteX103" fmla="*/ 109442 w 353853"/>
                <a:gd name="connsiteY103" fmla="*/ 136684 h 492633"/>
                <a:gd name="connsiteX104" fmla="*/ 103823 w 353853"/>
                <a:gd name="connsiteY104" fmla="*/ 119824 h 492633"/>
                <a:gd name="connsiteX105" fmla="*/ 102489 w 353853"/>
                <a:gd name="connsiteY105" fmla="*/ 83058 h 492633"/>
                <a:gd name="connsiteX106" fmla="*/ 117729 w 353853"/>
                <a:gd name="connsiteY106" fmla="*/ 95821 h 492633"/>
                <a:gd name="connsiteX107" fmla="*/ 121634 w 353853"/>
                <a:gd name="connsiteY107" fmla="*/ 35433 h 492633"/>
                <a:gd name="connsiteX108" fmla="*/ 133922 w 353853"/>
                <a:gd name="connsiteY108" fmla="*/ 286 h 492633"/>
                <a:gd name="connsiteX109" fmla="*/ 156781 w 353853"/>
                <a:gd name="connsiteY109" fmla="*/ 0 h 49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53853" h="492633" extrusionOk="0">
                  <a:moveTo>
                    <a:pt x="347663" y="385858"/>
                  </a:moveTo>
                  <a:lnTo>
                    <a:pt x="351568" y="410908"/>
                  </a:lnTo>
                  <a:lnTo>
                    <a:pt x="353854" y="432149"/>
                  </a:lnTo>
                  <a:lnTo>
                    <a:pt x="340900" y="466630"/>
                  </a:lnTo>
                  <a:lnTo>
                    <a:pt x="327184" y="428244"/>
                  </a:lnTo>
                  <a:lnTo>
                    <a:pt x="309563" y="447389"/>
                  </a:lnTo>
                  <a:lnTo>
                    <a:pt x="321659" y="475012"/>
                  </a:lnTo>
                  <a:lnTo>
                    <a:pt x="310896" y="492633"/>
                  </a:lnTo>
                  <a:lnTo>
                    <a:pt x="266414" y="470630"/>
                  </a:lnTo>
                  <a:lnTo>
                    <a:pt x="255746" y="443389"/>
                  </a:lnTo>
                  <a:lnTo>
                    <a:pt x="267366" y="425482"/>
                  </a:lnTo>
                  <a:lnTo>
                    <a:pt x="243364" y="407575"/>
                  </a:lnTo>
                  <a:lnTo>
                    <a:pt x="231553" y="423291"/>
                  </a:lnTo>
                  <a:lnTo>
                    <a:pt x="213742" y="421767"/>
                  </a:lnTo>
                  <a:lnTo>
                    <a:pt x="185738" y="442913"/>
                  </a:lnTo>
                  <a:lnTo>
                    <a:pt x="179546" y="431863"/>
                  </a:lnTo>
                  <a:lnTo>
                    <a:pt x="194406" y="400050"/>
                  </a:lnTo>
                  <a:lnTo>
                    <a:pt x="218218" y="389382"/>
                  </a:lnTo>
                  <a:lnTo>
                    <a:pt x="238791" y="375095"/>
                  </a:lnTo>
                  <a:lnTo>
                    <a:pt x="252126" y="392239"/>
                  </a:lnTo>
                  <a:lnTo>
                    <a:pt x="280797" y="381857"/>
                  </a:lnTo>
                  <a:lnTo>
                    <a:pt x="286988" y="364998"/>
                  </a:lnTo>
                  <a:lnTo>
                    <a:pt x="313659" y="363950"/>
                  </a:lnTo>
                  <a:lnTo>
                    <a:pt x="311373" y="334708"/>
                  </a:lnTo>
                  <a:lnTo>
                    <a:pt x="341948" y="352615"/>
                  </a:lnTo>
                  <a:lnTo>
                    <a:pt x="345186" y="371570"/>
                  </a:lnTo>
                  <a:lnTo>
                    <a:pt x="347567" y="385572"/>
                  </a:lnTo>
                  <a:close/>
                  <a:moveTo>
                    <a:pt x="257270" y="315373"/>
                  </a:moveTo>
                  <a:lnTo>
                    <a:pt x="243649" y="327755"/>
                  </a:lnTo>
                  <a:lnTo>
                    <a:pt x="231838" y="351758"/>
                  </a:lnTo>
                  <a:lnTo>
                    <a:pt x="220027" y="363093"/>
                  </a:lnTo>
                  <a:lnTo>
                    <a:pt x="196691" y="336995"/>
                  </a:lnTo>
                  <a:lnTo>
                    <a:pt x="204501" y="326803"/>
                  </a:lnTo>
                  <a:lnTo>
                    <a:pt x="213931" y="316325"/>
                  </a:lnTo>
                  <a:lnTo>
                    <a:pt x="218123" y="292703"/>
                  </a:lnTo>
                  <a:lnTo>
                    <a:pt x="238982" y="290417"/>
                  </a:lnTo>
                  <a:lnTo>
                    <a:pt x="232886" y="316039"/>
                  </a:lnTo>
                  <a:lnTo>
                    <a:pt x="260890" y="279273"/>
                  </a:lnTo>
                  <a:lnTo>
                    <a:pt x="257270" y="315468"/>
                  </a:lnTo>
                  <a:close/>
                  <a:moveTo>
                    <a:pt x="50292" y="351758"/>
                  </a:moveTo>
                  <a:lnTo>
                    <a:pt x="0" y="387572"/>
                  </a:lnTo>
                  <a:lnTo>
                    <a:pt x="18573" y="361188"/>
                  </a:lnTo>
                  <a:lnTo>
                    <a:pt x="45910" y="337852"/>
                  </a:lnTo>
                  <a:lnTo>
                    <a:pt x="68580" y="311563"/>
                  </a:lnTo>
                  <a:lnTo>
                    <a:pt x="88392" y="273844"/>
                  </a:lnTo>
                  <a:lnTo>
                    <a:pt x="95155" y="304705"/>
                  </a:lnTo>
                  <a:lnTo>
                    <a:pt x="70199" y="325564"/>
                  </a:lnTo>
                  <a:lnTo>
                    <a:pt x="50292" y="351663"/>
                  </a:lnTo>
                  <a:close/>
                  <a:moveTo>
                    <a:pt x="178023" y="254127"/>
                  </a:moveTo>
                  <a:lnTo>
                    <a:pt x="200691" y="265843"/>
                  </a:lnTo>
                  <a:lnTo>
                    <a:pt x="224694" y="265843"/>
                  </a:lnTo>
                  <a:lnTo>
                    <a:pt x="224028" y="281749"/>
                  </a:lnTo>
                  <a:lnTo>
                    <a:pt x="206503" y="297751"/>
                  </a:lnTo>
                  <a:lnTo>
                    <a:pt x="182499" y="309181"/>
                  </a:lnTo>
                  <a:lnTo>
                    <a:pt x="181166" y="291560"/>
                  </a:lnTo>
                  <a:lnTo>
                    <a:pt x="183833" y="272129"/>
                  </a:lnTo>
                  <a:lnTo>
                    <a:pt x="178023" y="254032"/>
                  </a:lnTo>
                  <a:close/>
                  <a:moveTo>
                    <a:pt x="314611" y="243745"/>
                  </a:moveTo>
                  <a:lnTo>
                    <a:pt x="325279" y="286321"/>
                  </a:lnTo>
                  <a:lnTo>
                    <a:pt x="296132" y="276320"/>
                  </a:lnTo>
                  <a:lnTo>
                    <a:pt x="296895" y="288988"/>
                  </a:lnTo>
                  <a:lnTo>
                    <a:pt x="306229" y="312420"/>
                  </a:lnTo>
                  <a:lnTo>
                    <a:pt x="288322" y="320802"/>
                  </a:lnTo>
                  <a:lnTo>
                    <a:pt x="286702" y="294227"/>
                  </a:lnTo>
                  <a:lnTo>
                    <a:pt x="275368" y="292227"/>
                  </a:lnTo>
                  <a:lnTo>
                    <a:pt x="269463" y="269176"/>
                  </a:lnTo>
                  <a:lnTo>
                    <a:pt x="291655" y="272320"/>
                  </a:lnTo>
                  <a:lnTo>
                    <a:pt x="291085" y="257937"/>
                  </a:lnTo>
                  <a:lnTo>
                    <a:pt x="268034" y="228695"/>
                  </a:lnTo>
                  <a:lnTo>
                    <a:pt x="304229" y="229457"/>
                  </a:lnTo>
                  <a:lnTo>
                    <a:pt x="314420" y="243745"/>
                  </a:lnTo>
                  <a:close/>
                  <a:moveTo>
                    <a:pt x="164497" y="209264"/>
                  </a:moveTo>
                  <a:lnTo>
                    <a:pt x="154495" y="242125"/>
                  </a:lnTo>
                  <a:lnTo>
                    <a:pt x="138303" y="223266"/>
                  </a:lnTo>
                  <a:lnTo>
                    <a:pt x="119063" y="194120"/>
                  </a:lnTo>
                  <a:lnTo>
                    <a:pt x="151352" y="195453"/>
                  </a:lnTo>
                  <a:lnTo>
                    <a:pt x="164402" y="209169"/>
                  </a:lnTo>
                  <a:close/>
                  <a:moveTo>
                    <a:pt x="156686" y="190"/>
                  </a:moveTo>
                  <a:lnTo>
                    <a:pt x="180023" y="11239"/>
                  </a:lnTo>
                  <a:lnTo>
                    <a:pt x="191643" y="1238"/>
                  </a:lnTo>
                  <a:lnTo>
                    <a:pt x="194976" y="11049"/>
                  </a:lnTo>
                  <a:lnTo>
                    <a:pt x="188785" y="27241"/>
                  </a:lnTo>
                  <a:lnTo>
                    <a:pt x="201740" y="54864"/>
                  </a:lnTo>
                  <a:lnTo>
                    <a:pt x="191738" y="87058"/>
                  </a:lnTo>
                  <a:lnTo>
                    <a:pt x="169545" y="99727"/>
                  </a:lnTo>
                  <a:lnTo>
                    <a:pt x="163640" y="130683"/>
                  </a:lnTo>
                  <a:lnTo>
                    <a:pt x="172116" y="161163"/>
                  </a:lnTo>
                  <a:lnTo>
                    <a:pt x="192215" y="165449"/>
                  </a:lnTo>
                  <a:lnTo>
                    <a:pt x="208884" y="160877"/>
                  </a:lnTo>
                  <a:lnTo>
                    <a:pt x="256032" y="182118"/>
                  </a:lnTo>
                  <a:lnTo>
                    <a:pt x="252413" y="202882"/>
                  </a:lnTo>
                  <a:lnTo>
                    <a:pt x="264795" y="212026"/>
                  </a:lnTo>
                  <a:lnTo>
                    <a:pt x="260890" y="229648"/>
                  </a:lnTo>
                  <a:lnTo>
                    <a:pt x="231553" y="211074"/>
                  </a:lnTo>
                  <a:lnTo>
                    <a:pt x="217551" y="190976"/>
                  </a:lnTo>
                  <a:lnTo>
                    <a:pt x="207835" y="204978"/>
                  </a:lnTo>
                  <a:lnTo>
                    <a:pt x="183738" y="182118"/>
                  </a:lnTo>
                  <a:lnTo>
                    <a:pt x="149353" y="187642"/>
                  </a:lnTo>
                  <a:lnTo>
                    <a:pt x="130492" y="179261"/>
                  </a:lnTo>
                  <a:lnTo>
                    <a:pt x="132398" y="163354"/>
                  </a:lnTo>
                  <a:lnTo>
                    <a:pt x="144209" y="153638"/>
                  </a:lnTo>
                  <a:lnTo>
                    <a:pt x="132873" y="144780"/>
                  </a:lnTo>
                  <a:lnTo>
                    <a:pt x="128017" y="158687"/>
                  </a:lnTo>
                  <a:lnTo>
                    <a:pt x="109442" y="136684"/>
                  </a:lnTo>
                  <a:lnTo>
                    <a:pt x="103823" y="119824"/>
                  </a:lnTo>
                  <a:lnTo>
                    <a:pt x="102489" y="83058"/>
                  </a:lnTo>
                  <a:lnTo>
                    <a:pt x="117729" y="95821"/>
                  </a:lnTo>
                  <a:lnTo>
                    <a:pt x="121634" y="35433"/>
                  </a:lnTo>
                  <a:lnTo>
                    <a:pt x="133922" y="286"/>
                  </a:lnTo>
                  <a:lnTo>
                    <a:pt x="156781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2211DEED-9D41-44D2-32DB-F4157D2CECD4}"/>
                </a:ext>
              </a:extLst>
            </p:cNvPr>
            <p:cNvSpPr/>
            <p:nvPr/>
          </p:nvSpPr>
          <p:spPr bwMode="auto">
            <a:xfrm>
              <a:off x="15624270" y="5204237"/>
              <a:ext cx="376046" cy="293465"/>
            </a:xfrm>
            <a:custGeom>
              <a:avLst/>
              <a:gdLst>
                <a:gd name="connsiteX0" fmla="*/ 35623 w 376046"/>
                <a:gd name="connsiteY0" fmla="*/ 190976 h 293465"/>
                <a:gd name="connsiteX1" fmla="*/ 20098 w 376046"/>
                <a:gd name="connsiteY1" fmla="*/ 159067 h 293465"/>
                <a:gd name="connsiteX2" fmla="*/ 23050 w 376046"/>
                <a:gd name="connsiteY2" fmla="*/ 141732 h 293465"/>
                <a:gd name="connsiteX3" fmla="*/ 13621 w 376046"/>
                <a:gd name="connsiteY3" fmla="*/ 114681 h 293465"/>
                <a:gd name="connsiteX4" fmla="*/ 0 w 376046"/>
                <a:gd name="connsiteY4" fmla="*/ 96583 h 293465"/>
                <a:gd name="connsiteX5" fmla="*/ 10477 w 376046"/>
                <a:gd name="connsiteY5" fmla="*/ 82867 h 293465"/>
                <a:gd name="connsiteX6" fmla="*/ 1619 w 376046"/>
                <a:gd name="connsiteY6" fmla="*/ 56769 h 293465"/>
                <a:gd name="connsiteX7" fmla="*/ 27527 w 376046"/>
                <a:gd name="connsiteY7" fmla="*/ 41719 h 293465"/>
                <a:gd name="connsiteX8" fmla="*/ 86392 w 376046"/>
                <a:gd name="connsiteY8" fmla="*/ 17621 h 293465"/>
                <a:gd name="connsiteX9" fmla="*/ 134112 w 376046"/>
                <a:gd name="connsiteY9" fmla="*/ 0 h 293465"/>
                <a:gd name="connsiteX10" fmla="*/ 171735 w 376046"/>
                <a:gd name="connsiteY10" fmla="*/ 8858 h 293465"/>
                <a:gd name="connsiteX11" fmla="*/ 174593 w 376046"/>
                <a:gd name="connsiteY11" fmla="*/ 21526 h 293465"/>
                <a:gd name="connsiteX12" fmla="*/ 211074 w 376046"/>
                <a:gd name="connsiteY12" fmla="*/ 22193 h 293465"/>
                <a:gd name="connsiteX13" fmla="*/ 257556 w 376046"/>
                <a:gd name="connsiteY13" fmla="*/ 28099 h 293465"/>
                <a:gd name="connsiteX14" fmla="*/ 327088 w 376046"/>
                <a:gd name="connsiteY14" fmla="*/ 27337 h 293465"/>
                <a:gd name="connsiteX15" fmla="*/ 346520 w 376046"/>
                <a:gd name="connsiteY15" fmla="*/ 32956 h 293465"/>
                <a:gd name="connsiteX16" fmla="*/ 355568 w 376046"/>
                <a:gd name="connsiteY16" fmla="*/ 48673 h 293465"/>
                <a:gd name="connsiteX17" fmla="*/ 357188 w 376046"/>
                <a:gd name="connsiteY17" fmla="*/ 71438 h 293465"/>
                <a:gd name="connsiteX18" fmla="*/ 367665 w 376046"/>
                <a:gd name="connsiteY18" fmla="*/ 90964 h 293465"/>
                <a:gd name="connsiteX19" fmla="*/ 367379 w 376046"/>
                <a:gd name="connsiteY19" fmla="*/ 111347 h 293465"/>
                <a:gd name="connsiteX20" fmla="*/ 344710 w 376046"/>
                <a:gd name="connsiteY20" fmla="*/ 121729 h 293465"/>
                <a:gd name="connsiteX21" fmla="*/ 356425 w 376046"/>
                <a:gd name="connsiteY21" fmla="*/ 145161 h 293465"/>
                <a:gd name="connsiteX22" fmla="*/ 357092 w 376046"/>
                <a:gd name="connsiteY22" fmla="*/ 167545 h 293465"/>
                <a:gd name="connsiteX23" fmla="*/ 376047 w 376046"/>
                <a:gd name="connsiteY23" fmla="*/ 211074 h 293465"/>
                <a:gd name="connsiteX24" fmla="*/ 372046 w 376046"/>
                <a:gd name="connsiteY24" fmla="*/ 224980 h 293465"/>
                <a:gd name="connsiteX25" fmla="*/ 353282 w 376046"/>
                <a:gd name="connsiteY25" fmla="*/ 230791 h 293465"/>
                <a:gd name="connsiteX26" fmla="*/ 318897 w 376046"/>
                <a:gd name="connsiteY26" fmla="*/ 271653 h 293465"/>
                <a:gd name="connsiteX27" fmla="*/ 328613 w 376046"/>
                <a:gd name="connsiteY27" fmla="*/ 293465 h 293465"/>
                <a:gd name="connsiteX28" fmla="*/ 320421 w 376046"/>
                <a:gd name="connsiteY28" fmla="*/ 290608 h 293465"/>
                <a:gd name="connsiteX29" fmla="*/ 284607 w 376046"/>
                <a:gd name="connsiteY29" fmla="*/ 272034 h 293465"/>
                <a:gd name="connsiteX30" fmla="*/ 257366 w 376046"/>
                <a:gd name="connsiteY30" fmla="*/ 278797 h 293465"/>
                <a:gd name="connsiteX31" fmla="*/ 239553 w 376046"/>
                <a:gd name="connsiteY31" fmla="*/ 273844 h 293465"/>
                <a:gd name="connsiteX32" fmla="*/ 217170 w 376046"/>
                <a:gd name="connsiteY32" fmla="*/ 284321 h 293465"/>
                <a:gd name="connsiteX33" fmla="*/ 198215 w 376046"/>
                <a:gd name="connsiteY33" fmla="*/ 267081 h 293465"/>
                <a:gd name="connsiteX34" fmla="*/ 182594 w 376046"/>
                <a:gd name="connsiteY34" fmla="*/ 273653 h 293465"/>
                <a:gd name="connsiteX35" fmla="*/ 180404 w 376046"/>
                <a:gd name="connsiteY35" fmla="*/ 270700 h 293465"/>
                <a:gd name="connsiteX36" fmla="*/ 163068 w 376046"/>
                <a:gd name="connsiteY36" fmla="*/ 246412 h 293465"/>
                <a:gd name="connsiteX37" fmla="*/ 135064 w 376046"/>
                <a:gd name="connsiteY37" fmla="*/ 243554 h 293465"/>
                <a:gd name="connsiteX38" fmla="*/ 131445 w 376046"/>
                <a:gd name="connsiteY38" fmla="*/ 228028 h 293465"/>
                <a:gd name="connsiteX39" fmla="*/ 105537 w 376046"/>
                <a:gd name="connsiteY39" fmla="*/ 222504 h 293465"/>
                <a:gd name="connsiteX40" fmla="*/ 99917 w 376046"/>
                <a:gd name="connsiteY40" fmla="*/ 235172 h 293465"/>
                <a:gd name="connsiteX41" fmla="*/ 79438 w 376046"/>
                <a:gd name="connsiteY41" fmla="*/ 225076 h 293465"/>
                <a:gd name="connsiteX42" fmla="*/ 81725 w 376046"/>
                <a:gd name="connsiteY42" fmla="*/ 211455 h 293465"/>
                <a:gd name="connsiteX43" fmla="*/ 53530 w 376046"/>
                <a:gd name="connsiteY43" fmla="*/ 207169 h 293465"/>
                <a:gd name="connsiteX44" fmla="*/ 35623 w 376046"/>
                <a:gd name="connsiteY44" fmla="*/ 191167 h 29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76046" h="293465" extrusionOk="0">
                  <a:moveTo>
                    <a:pt x="35623" y="190976"/>
                  </a:moveTo>
                  <a:lnTo>
                    <a:pt x="20098" y="159067"/>
                  </a:lnTo>
                  <a:lnTo>
                    <a:pt x="23050" y="141732"/>
                  </a:lnTo>
                  <a:lnTo>
                    <a:pt x="13621" y="114681"/>
                  </a:lnTo>
                  <a:lnTo>
                    <a:pt x="0" y="96583"/>
                  </a:lnTo>
                  <a:lnTo>
                    <a:pt x="10477" y="82867"/>
                  </a:lnTo>
                  <a:lnTo>
                    <a:pt x="1619" y="56769"/>
                  </a:lnTo>
                  <a:lnTo>
                    <a:pt x="27527" y="41719"/>
                  </a:lnTo>
                  <a:lnTo>
                    <a:pt x="86392" y="17621"/>
                  </a:lnTo>
                  <a:lnTo>
                    <a:pt x="134112" y="0"/>
                  </a:lnTo>
                  <a:lnTo>
                    <a:pt x="171735" y="8858"/>
                  </a:lnTo>
                  <a:lnTo>
                    <a:pt x="174593" y="21526"/>
                  </a:lnTo>
                  <a:lnTo>
                    <a:pt x="211074" y="22193"/>
                  </a:lnTo>
                  <a:lnTo>
                    <a:pt x="257556" y="28099"/>
                  </a:lnTo>
                  <a:lnTo>
                    <a:pt x="327088" y="27337"/>
                  </a:lnTo>
                  <a:lnTo>
                    <a:pt x="346520" y="32956"/>
                  </a:lnTo>
                  <a:lnTo>
                    <a:pt x="355568" y="48673"/>
                  </a:lnTo>
                  <a:lnTo>
                    <a:pt x="357188" y="71438"/>
                  </a:lnTo>
                  <a:lnTo>
                    <a:pt x="367665" y="90964"/>
                  </a:lnTo>
                  <a:lnTo>
                    <a:pt x="367379" y="111347"/>
                  </a:lnTo>
                  <a:lnTo>
                    <a:pt x="344710" y="121729"/>
                  </a:lnTo>
                  <a:lnTo>
                    <a:pt x="356425" y="145161"/>
                  </a:lnTo>
                  <a:lnTo>
                    <a:pt x="357092" y="167545"/>
                  </a:lnTo>
                  <a:lnTo>
                    <a:pt x="376047" y="211074"/>
                  </a:lnTo>
                  <a:lnTo>
                    <a:pt x="372046" y="224980"/>
                  </a:lnTo>
                  <a:lnTo>
                    <a:pt x="353282" y="230791"/>
                  </a:lnTo>
                  <a:lnTo>
                    <a:pt x="318897" y="271653"/>
                  </a:lnTo>
                  <a:lnTo>
                    <a:pt x="328613" y="293465"/>
                  </a:lnTo>
                  <a:lnTo>
                    <a:pt x="320421" y="290608"/>
                  </a:lnTo>
                  <a:lnTo>
                    <a:pt x="284607" y="272034"/>
                  </a:lnTo>
                  <a:lnTo>
                    <a:pt x="257366" y="278797"/>
                  </a:lnTo>
                  <a:lnTo>
                    <a:pt x="239553" y="273844"/>
                  </a:lnTo>
                  <a:lnTo>
                    <a:pt x="217170" y="284321"/>
                  </a:lnTo>
                  <a:lnTo>
                    <a:pt x="198215" y="267081"/>
                  </a:lnTo>
                  <a:lnTo>
                    <a:pt x="182594" y="273653"/>
                  </a:lnTo>
                  <a:lnTo>
                    <a:pt x="180404" y="270700"/>
                  </a:lnTo>
                  <a:lnTo>
                    <a:pt x="163068" y="246412"/>
                  </a:lnTo>
                  <a:lnTo>
                    <a:pt x="135064" y="243554"/>
                  </a:lnTo>
                  <a:lnTo>
                    <a:pt x="131445" y="228028"/>
                  </a:lnTo>
                  <a:lnTo>
                    <a:pt x="105537" y="222504"/>
                  </a:lnTo>
                  <a:lnTo>
                    <a:pt x="99917" y="235172"/>
                  </a:lnTo>
                  <a:lnTo>
                    <a:pt x="79438" y="225076"/>
                  </a:lnTo>
                  <a:lnTo>
                    <a:pt x="81725" y="211455"/>
                  </a:lnTo>
                  <a:lnTo>
                    <a:pt x="53530" y="207169"/>
                  </a:lnTo>
                  <a:lnTo>
                    <a:pt x="35623" y="191167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69F492D5-9BD1-E7DD-A1EB-4E87F9A5C58F}"/>
                </a:ext>
              </a:extLst>
            </p:cNvPr>
            <p:cNvSpPr/>
            <p:nvPr/>
          </p:nvSpPr>
          <p:spPr bwMode="auto">
            <a:xfrm>
              <a:off x="17391920" y="6041865"/>
              <a:ext cx="640937" cy="555498"/>
            </a:xfrm>
            <a:custGeom>
              <a:avLst/>
              <a:gdLst>
                <a:gd name="connsiteX0" fmla="*/ 539782 w 640937"/>
                <a:gd name="connsiteY0" fmla="*/ 0 h 555498"/>
                <a:gd name="connsiteX1" fmla="*/ 567690 w 640937"/>
                <a:gd name="connsiteY1" fmla="*/ 20193 h 555498"/>
                <a:gd name="connsiteX2" fmla="*/ 578834 w 640937"/>
                <a:gd name="connsiteY2" fmla="*/ 53245 h 555498"/>
                <a:gd name="connsiteX3" fmla="*/ 640937 w 640937"/>
                <a:gd name="connsiteY3" fmla="*/ 70485 h 555498"/>
                <a:gd name="connsiteX4" fmla="*/ 604456 w 640937"/>
                <a:gd name="connsiteY4" fmla="*/ 106299 h 555498"/>
                <a:gd name="connsiteX5" fmla="*/ 562451 w 640937"/>
                <a:gd name="connsiteY5" fmla="*/ 112586 h 555498"/>
                <a:gd name="connsiteX6" fmla="*/ 505015 w 640937"/>
                <a:gd name="connsiteY6" fmla="*/ 102203 h 555498"/>
                <a:gd name="connsiteX7" fmla="*/ 486537 w 640937"/>
                <a:gd name="connsiteY7" fmla="*/ 120491 h 555498"/>
                <a:gd name="connsiteX8" fmla="*/ 499872 w 640937"/>
                <a:gd name="connsiteY8" fmla="*/ 157544 h 555498"/>
                <a:gd name="connsiteX9" fmla="*/ 512921 w 640937"/>
                <a:gd name="connsiteY9" fmla="*/ 185833 h 555498"/>
                <a:gd name="connsiteX10" fmla="*/ 543497 w 640937"/>
                <a:gd name="connsiteY10" fmla="*/ 206407 h 555498"/>
                <a:gd name="connsiteX11" fmla="*/ 511302 w 640937"/>
                <a:gd name="connsiteY11" fmla="*/ 230696 h 555498"/>
                <a:gd name="connsiteX12" fmla="*/ 511873 w 640937"/>
                <a:gd name="connsiteY12" fmla="*/ 260318 h 555498"/>
                <a:gd name="connsiteX13" fmla="*/ 475202 w 640937"/>
                <a:gd name="connsiteY13" fmla="*/ 301562 h 555498"/>
                <a:gd name="connsiteX14" fmla="*/ 451485 w 640937"/>
                <a:gd name="connsiteY14" fmla="*/ 343281 h 555498"/>
                <a:gd name="connsiteX15" fmla="*/ 412051 w 640937"/>
                <a:gd name="connsiteY15" fmla="*/ 385953 h 555498"/>
                <a:gd name="connsiteX16" fmla="*/ 368141 w 640937"/>
                <a:gd name="connsiteY16" fmla="*/ 382810 h 555498"/>
                <a:gd name="connsiteX17" fmla="*/ 326517 w 640937"/>
                <a:gd name="connsiteY17" fmla="*/ 425291 h 555498"/>
                <a:gd name="connsiteX18" fmla="*/ 351281 w 640937"/>
                <a:gd name="connsiteY18" fmla="*/ 443484 h 555498"/>
                <a:gd name="connsiteX19" fmla="*/ 355568 w 640937"/>
                <a:gd name="connsiteY19" fmla="*/ 474345 h 555498"/>
                <a:gd name="connsiteX20" fmla="*/ 376714 w 640937"/>
                <a:gd name="connsiteY20" fmla="*/ 494729 h 555498"/>
                <a:gd name="connsiteX21" fmla="*/ 384238 w 640937"/>
                <a:gd name="connsiteY21" fmla="*/ 528923 h 555498"/>
                <a:gd name="connsiteX22" fmla="*/ 301085 w 640937"/>
                <a:gd name="connsiteY22" fmla="*/ 528923 h 555498"/>
                <a:gd name="connsiteX23" fmla="*/ 275939 w 640937"/>
                <a:gd name="connsiteY23" fmla="*/ 555498 h 555498"/>
                <a:gd name="connsiteX24" fmla="*/ 248316 w 640937"/>
                <a:gd name="connsiteY24" fmla="*/ 545402 h 555498"/>
                <a:gd name="connsiteX25" fmla="*/ 236981 w 640937"/>
                <a:gd name="connsiteY25" fmla="*/ 516827 h 555498"/>
                <a:gd name="connsiteX26" fmla="*/ 207740 w 640937"/>
                <a:gd name="connsiteY26" fmla="*/ 486346 h 555498"/>
                <a:gd name="connsiteX27" fmla="*/ 138207 w 640937"/>
                <a:gd name="connsiteY27" fmla="*/ 493871 h 555498"/>
                <a:gd name="connsiteX28" fmla="*/ 76771 w 640937"/>
                <a:gd name="connsiteY28" fmla="*/ 494538 h 555498"/>
                <a:gd name="connsiteX29" fmla="*/ 23526 w 640937"/>
                <a:gd name="connsiteY29" fmla="*/ 500158 h 555498"/>
                <a:gd name="connsiteX30" fmla="*/ 37814 w 640937"/>
                <a:gd name="connsiteY30" fmla="*/ 453580 h 555498"/>
                <a:gd name="connsiteX31" fmla="*/ 92202 w 640937"/>
                <a:gd name="connsiteY31" fmla="*/ 432721 h 555498"/>
                <a:gd name="connsiteX32" fmla="*/ 89059 w 640937"/>
                <a:gd name="connsiteY32" fmla="*/ 414147 h 555498"/>
                <a:gd name="connsiteX33" fmla="*/ 70961 w 640937"/>
                <a:gd name="connsiteY33" fmla="*/ 407575 h 555498"/>
                <a:gd name="connsiteX34" fmla="*/ 69913 w 640937"/>
                <a:gd name="connsiteY34" fmla="*/ 372046 h 555498"/>
                <a:gd name="connsiteX35" fmla="*/ 33814 w 640937"/>
                <a:gd name="connsiteY35" fmla="*/ 353949 h 555498"/>
                <a:gd name="connsiteX36" fmla="*/ 18573 w 640937"/>
                <a:gd name="connsiteY36" fmla="*/ 329184 h 555498"/>
                <a:gd name="connsiteX37" fmla="*/ 0 w 640937"/>
                <a:gd name="connsiteY37" fmla="*/ 307753 h 555498"/>
                <a:gd name="connsiteX38" fmla="*/ 63150 w 640937"/>
                <a:gd name="connsiteY38" fmla="*/ 328803 h 555498"/>
                <a:gd name="connsiteX39" fmla="*/ 100965 w 640937"/>
                <a:gd name="connsiteY39" fmla="*/ 322612 h 555498"/>
                <a:gd name="connsiteX40" fmla="*/ 123444 w 640937"/>
                <a:gd name="connsiteY40" fmla="*/ 327755 h 555498"/>
                <a:gd name="connsiteX41" fmla="*/ 131159 w 640937"/>
                <a:gd name="connsiteY41" fmla="*/ 318897 h 555498"/>
                <a:gd name="connsiteX42" fmla="*/ 157448 w 640937"/>
                <a:gd name="connsiteY42" fmla="*/ 322421 h 555498"/>
                <a:gd name="connsiteX43" fmla="*/ 206597 w 640937"/>
                <a:gd name="connsiteY43" fmla="*/ 305467 h 555498"/>
                <a:gd name="connsiteX44" fmla="*/ 207930 w 640937"/>
                <a:gd name="connsiteY44" fmla="*/ 270320 h 555498"/>
                <a:gd name="connsiteX45" fmla="*/ 228981 w 640937"/>
                <a:gd name="connsiteY45" fmla="*/ 246983 h 555498"/>
                <a:gd name="connsiteX46" fmla="*/ 257175 w 640937"/>
                <a:gd name="connsiteY46" fmla="*/ 246983 h 555498"/>
                <a:gd name="connsiteX47" fmla="*/ 261175 w 640937"/>
                <a:gd name="connsiteY47" fmla="*/ 235363 h 555498"/>
                <a:gd name="connsiteX48" fmla="*/ 290131 w 640937"/>
                <a:gd name="connsiteY48" fmla="*/ 229838 h 555498"/>
                <a:gd name="connsiteX49" fmla="*/ 304038 w 640937"/>
                <a:gd name="connsiteY49" fmla="*/ 233744 h 555498"/>
                <a:gd name="connsiteX50" fmla="*/ 318897 w 640937"/>
                <a:gd name="connsiteY50" fmla="*/ 222028 h 555498"/>
                <a:gd name="connsiteX51" fmla="*/ 316896 w 640937"/>
                <a:gd name="connsiteY51" fmla="*/ 196977 h 555498"/>
                <a:gd name="connsiteX52" fmla="*/ 332898 w 640937"/>
                <a:gd name="connsiteY52" fmla="*/ 171831 h 555498"/>
                <a:gd name="connsiteX53" fmla="*/ 356901 w 640937"/>
                <a:gd name="connsiteY53" fmla="*/ 161068 h 555498"/>
                <a:gd name="connsiteX54" fmla="*/ 342043 w 640937"/>
                <a:gd name="connsiteY54" fmla="*/ 133160 h 555498"/>
                <a:gd name="connsiteX55" fmla="*/ 378047 w 640937"/>
                <a:gd name="connsiteY55" fmla="*/ 134493 h 555498"/>
                <a:gd name="connsiteX56" fmla="*/ 388429 w 640937"/>
                <a:gd name="connsiteY56" fmla="*/ 119253 h 555498"/>
                <a:gd name="connsiteX57" fmla="*/ 386810 w 640937"/>
                <a:gd name="connsiteY57" fmla="*/ 102965 h 555498"/>
                <a:gd name="connsiteX58" fmla="*/ 405669 w 640937"/>
                <a:gd name="connsiteY58" fmla="*/ 85058 h 555498"/>
                <a:gd name="connsiteX59" fmla="*/ 401193 w 640937"/>
                <a:gd name="connsiteY59" fmla="*/ 63913 h 555498"/>
                <a:gd name="connsiteX60" fmla="*/ 392335 w 640937"/>
                <a:gd name="connsiteY60" fmla="*/ 45720 h 555498"/>
                <a:gd name="connsiteX61" fmla="*/ 414432 w 640937"/>
                <a:gd name="connsiteY61" fmla="*/ 26861 h 555498"/>
                <a:gd name="connsiteX62" fmla="*/ 455009 w 640937"/>
                <a:gd name="connsiteY62" fmla="*/ 17812 h 555498"/>
                <a:gd name="connsiteX63" fmla="*/ 498348 w 640937"/>
                <a:gd name="connsiteY63" fmla="*/ 12859 h 555498"/>
                <a:gd name="connsiteX64" fmla="*/ 517493 w 640937"/>
                <a:gd name="connsiteY64" fmla="*/ 4953 h 555498"/>
                <a:gd name="connsiteX65" fmla="*/ 539591 w 640937"/>
                <a:gd name="connsiteY65" fmla="*/ 95 h 5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640937" h="555498" extrusionOk="0">
                  <a:moveTo>
                    <a:pt x="539782" y="0"/>
                  </a:moveTo>
                  <a:lnTo>
                    <a:pt x="567690" y="20193"/>
                  </a:lnTo>
                  <a:lnTo>
                    <a:pt x="578834" y="53245"/>
                  </a:lnTo>
                  <a:lnTo>
                    <a:pt x="640937" y="70485"/>
                  </a:lnTo>
                  <a:lnTo>
                    <a:pt x="604456" y="106299"/>
                  </a:lnTo>
                  <a:lnTo>
                    <a:pt x="562451" y="112586"/>
                  </a:lnTo>
                  <a:lnTo>
                    <a:pt x="505015" y="102203"/>
                  </a:lnTo>
                  <a:lnTo>
                    <a:pt x="486537" y="120491"/>
                  </a:lnTo>
                  <a:lnTo>
                    <a:pt x="499872" y="157544"/>
                  </a:lnTo>
                  <a:lnTo>
                    <a:pt x="512921" y="185833"/>
                  </a:lnTo>
                  <a:lnTo>
                    <a:pt x="543497" y="206407"/>
                  </a:lnTo>
                  <a:lnTo>
                    <a:pt x="511302" y="230696"/>
                  </a:lnTo>
                  <a:lnTo>
                    <a:pt x="511873" y="260318"/>
                  </a:lnTo>
                  <a:lnTo>
                    <a:pt x="475202" y="301562"/>
                  </a:lnTo>
                  <a:lnTo>
                    <a:pt x="451485" y="343281"/>
                  </a:lnTo>
                  <a:lnTo>
                    <a:pt x="412051" y="385953"/>
                  </a:lnTo>
                  <a:lnTo>
                    <a:pt x="368141" y="382810"/>
                  </a:lnTo>
                  <a:lnTo>
                    <a:pt x="326517" y="425291"/>
                  </a:lnTo>
                  <a:lnTo>
                    <a:pt x="351281" y="443484"/>
                  </a:lnTo>
                  <a:lnTo>
                    <a:pt x="355568" y="474345"/>
                  </a:lnTo>
                  <a:lnTo>
                    <a:pt x="376714" y="494729"/>
                  </a:lnTo>
                  <a:lnTo>
                    <a:pt x="384238" y="528923"/>
                  </a:lnTo>
                  <a:lnTo>
                    <a:pt x="301085" y="528923"/>
                  </a:lnTo>
                  <a:lnTo>
                    <a:pt x="275939" y="555498"/>
                  </a:lnTo>
                  <a:lnTo>
                    <a:pt x="248316" y="545402"/>
                  </a:lnTo>
                  <a:lnTo>
                    <a:pt x="236981" y="516827"/>
                  </a:lnTo>
                  <a:lnTo>
                    <a:pt x="207740" y="486346"/>
                  </a:lnTo>
                  <a:lnTo>
                    <a:pt x="138207" y="493871"/>
                  </a:lnTo>
                  <a:lnTo>
                    <a:pt x="76771" y="494538"/>
                  </a:lnTo>
                  <a:lnTo>
                    <a:pt x="23526" y="500158"/>
                  </a:lnTo>
                  <a:lnTo>
                    <a:pt x="37814" y="453580"/>
                  </a:lnTo>
                  <a:lnTo>
                    <a:pt x="92202" y="432721"/>
                  </a:lnTo>
                  <a:lnTo>
                    <a:pt x="89059" y="414147"/>
                  </a:lnTo>
                  <a:lnTo>
                    <a:pt x="70961" y="407575"/>
                  </a:lnTo>
                  <a:lnTo>
                    <a:pt x="69913" y="372046"/>
                  </a:lnTo>
                  <a:lnTo>
                    <a:pt x="33814" y="353949"/>
                  </a:lnTo>
                  <a:lnTo>
                    <a:pt x="18573" y="329184"/>
                  </a:lnTo>
                  <a:lnTo>
                    <a:pt x="0" y="307753"/>
                  </a:lnTo>
                  <a:lnTo>
                    <a:pt x="63150" y="328803"/>
                  </a:lnTo>
                  <a:lnTo>
                    <a:pt x="100965" y="322612"/>
                  </a:lnTo>
                  <a:lnTo>
                    <a:pt x="123444" y="327755"/>
                  </a:lnTo>
                  <a:lnTo>
                    <a:pt x="131159" y="318897"/>
                  </a:lnTo>
                  <a:lnTo>
                    <a:pt x="157448" y="322421"/>
                  </a:lnTo>
                  <a:lnTo>
                    <a:pt x="206597" y="305467"/>
                  </a:lnTo>
                  <a:lnTo>
                    <a:pt x="207930" y="270320"/>
                  </a:lnTo>
                  <a:lnTo>
                    <a:pt x="228981" y="246983"/>
                  </a:lnTo>
                  <a:lnTo>
                    <a:pt x="257175" y="246983"/>
                  </a:lnTo>
                  <a:lnTo>
                    <a:pt x="261175" y="235363"/>
                  </a:lnTo>
                  <a:lnTo>
                    <a:pt x="290131" y="229838"/>
                  </a:lnTo>
                  <a:lnTo>
                    <a:pt x="304038" y="233744"/>
                  </a:lnTo>
                  <a:lnTo>
                    <a:pt x="318897" y="222028"/>
                  </a:lnTo>
                  <a:lnTo>
                    <a:pt x="316896" y="196977"/>
                  </a:lnTo>
                  <a:lnTo>
                    <a:pt x="332898" y="171831"/>
                  </a:lnTo>
                  <a:lnTo>
                    <a:pt x="356901" y="161068"/>
                  </a:lnTo>
                  <a:lnTo>
                    <a:pt x="342043" y="133160"/>
                  </a:lnTo>
                  <a:lnTo>
                    <a:pt x="378047" y="134493"/>
                  </a:lnTo>
                  <a:lnTo>
                    <a:pt x="388429" y="119253"/>
                  </a:lnTo>
                  <a:lnTo>
                    <a:pt x="386810" y="102965"/>
                  </a:lnTo>
                  <a:lnTo>
                    <a:pt x="405669" y="85058"/>
                  </a:lnTo>
                  <a:lnTo>
                    <a:pt x="401193" y="63913"/>
                  </a:lnTo>
                  <a:lnTo>
                    <a:pt x="392335" y="45720"/>
                  </a:lnTo>
                  <a:lnTo>
                    <a:pt x="414432" y="26861"/>
                  </a:lnTo>
                  <a:lnTo>
                    <a:pt x="455009" y="17812"/>
                  </a:lnTo>
                  <a:lnTo>
                    <a:pt x="498348" y="12859"/>
                  </a:lnTo>
                  <a:lnTo>
                    <a:pt x="517493" y="4953"/>
                  </a:lnTo>
                  <a:lnTo>
                    <a:pt x="539591" y="95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DF8CFC22-17DB-2AD2-6219-A7F4C7255367}"/>
                </a:ext>
              </a:extLst>
            </p:cNvPr>
            <p:cNvSpPr/>
            <p:nvPr/>
          </p:nvSpPr>
          <p:spPr bwMode="auto">
            <a:xfrm>
              <a:off x="12552648" y="6800436"/>
              <a:ext cx="62388" cy="22193"/>
            </a:xfrm>
            <a:custGeom>
              <a:avLst/>
              <a:gdLst>
                <a:gd name="connsiteX0" fmla="*/ 36290 w 62388"/>
                <a:gd name="connsiteY0" fmla="*/ 286 h 22193"/>
                <a:gd name="connsiteX1" fmla="*/ 55531 w 62388"/>
                <a:gd name="connsiteY1" fmla="*/ 3620 h 22193"/>
                <a:gd name="connsiteX2" fmla="*/ 62389 w 62388"/>
                <a:gd name="connsiteY2" fmla="*/ 11335 h 22193"/>
                <a:gd name="connsiteX3" fmla="*/ 52673 w 62388"/>
                <a:gd name="connsiteY3" fmla="*/ 21146 h 22193"/>
                <a:gd name="connsiteX4" fmla="*/ 24289 w 62388"/>
                <a:gd name="connsiteY4" fmla="*/ 20860 h 22193"/>
                <a:gd name="connsiteX5" fmla="*/ 2191 w 62388"/>
                <a:gd name="connsiteY5" fmla="*/ 22193 h 22193"/>
                <a:gd name="connsiteX6" fmla="*/ 0 w 62388"/>
                <a:gd name="connsiteY6" fmla="*/ 5620 h 22193"/>
                <a:gd name="connsiteX7" fmla="*/ 5239 w 62388"/>
                <a:gd name="connsiteY7" fmla="*/ 0 h 22193"/>
                <a:gd name="connsiteX8" fmla="*/ 36195 w 62388"/>
                <a:gd name="connsiteY8" fmla="*/ 286 h 2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388" h="22193" extrusionOk="0">
                  <a:moveTo>
                    <a:pt x="36290" y="286"/>
                  </a:moveTo>
                  <a:lnTo>
                    <a:pt x="55531" y="3620"/>
                  </a:lnTo>
                  <a:lnTo>
                    <a:pt x="62389" y="11335"/>
                  </a:lnTo>
                  <a:lnTo>
                    <a:pt x="52673" y="21146"/>
                  </a:lnTo>
                  <a:lnTo>
                    <a:pt x="24289" y="20860"/>
                  </a:lnTo>
                  <a:lnTo>
                    <a:pt x="2191" y="22193"/>
                  </a:lnTo>
                  <a:lnTo>
                    <a:pt x="0" y="5620"/>
                  </a:lnTo>
                  <a:lnTo>
                    <a:pt x="5239" y="0"/>
                  </a:lnTo>
                  <a:lnTo>
                    <a:pt x="36195" y="28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EC83C3D4-367C-4C70-B3F9-14897EB70FC8}"/>
                </a:ext>
              </a:extLst>
            </p:cNvPr>
            <p:cNvSpPr/>
            <p:nvPr/>
          </p:nvSpPr>
          <p:spPr bwMode="auto">
            <a:xfrm>
              <a:off x="16411892" y="6237604"/>
              <a:ext cx="23431" cy="49147"/>
            </a:xfrm>
            <a:custGeom>
              <a:avLst/>
              <a:gdLst>
                <a:gd name="connsiteX0" fmla="*/ 23431 w 23431"/>
                <a:gd name="connsiteY0" fmla="*/ 5810 h 49148"/>
                <a:gd name="connsiteX1" fmla="*/ 23431 w 23431"/>
                <a:gd name="connsiteY1" fmla="*/ 31242 h 49148"/>
                <a:gd name="connsiteX2" fmla="*/ 17812 w 23431"/>
                <a:gd name="connsiteY2" fmla="*/ 43339 h 49148"/>
                <a:gd name="connsiteX3" fmla="*/ 0 w 23431"/>
                <a:gd name="connsiteY3" fmla="*/ 49149 h 49148"/>
                <a:gd name="connsiteX4" fmla="*/ 1714 w 23431"/>
                <a:gd name="connsiteY4" fmla="*/ 38195 h 49148"/>
                <a:gd name="connsiteX5" fmla="*/ 11239 w 23431"/>
                <a:gd name="connsiteY5" fmla="*/ 32290 h 49148"/>
                <a:gd name="connsiteX6" fmla="*/ 1810 w 23431"/>
                <a:gd name="connsiteY6" fmla="*/ 27717 h 49148"/>
                <a:gd name="connsiteX7" fmla="*/ 9620 w 23431"/>
                <a:gd name="connsiteY7" fmla="*/ 0 h 49148"/>
                <a:gd name="connsiteX8" fmla="*/ 23336 w 23431"/>
                <a:gd name="connsiteY8" fmla="*/ 5810 h 4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31" h="49148" extrusionOk="0">
                  <a:moveTo>
                    <a:pt x="23431" y="5810"/>
                  </a:moveTo>
                  <a:lnTo>
                    <a:pt x="23431" y="31242"/>
                  </a:lnTo>
                  <a:lnTo>
                    <a:pt x="17812" y="43339"/>
                  </a:lnTo>
                  <a:lnTo>
                    <a:pt x="0" y="49149"/>
                  </a:lnTo>
                  <a:lnTo>
                    <a:pt x="1714" y="38195"/>
                  </a:lnTo>
                  <a:lnTo>
                    <a:pt x="11239" y="32290"/>
                  </a:lnTo>
                  <a:lnTo>
                    <a:pt x="1810" y="27717"/>
                  </a:lnTo>
                  <a:lnTo>
                    <a:pt x="9620" y="0"/>
                  </a:lnTo>
                  <a:lnTo>
                    <a:pt x="23336" y="581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722D5E27-0B46-A89A-695B-319902AB1ED9}"/>
                </a:ext>
              </a:extLst>
            </p:cNvPr>
            <p:cNvSpPr/>
            <p:nvPr/>
          </p:nvSpPr>
          <p:spPr bwMode="auto">
            <a:xfrm>
              <a:off x="14732635" y="5813932"/>
              <a:ext cx="118491" cy="240601"/>
            </a:xfrm>
            <a:custGeom>
              <a:avLst/>
              <a:gdLst>
                <a:gd name="connsiteX0" fmla="*/ 18669 w 118491"/>
                <a:gd name="connsiteY0" fmla="*/ 18002 h 240601"/>
                <a:gd name="connsiteX1" fmla="*/ 32385 w 118491"/>
                <a:gd name="connsiteY1" fmla="*/ 6572 h 240601"/>
                <a:gd name="connsiteX2" fmla="*/ 47720 w 118491"/>
                <a:gd name="connsiteY2" fmla="*/ 0 h 240601"/>
                <a:gd name="connsiteX3" fmla="*/ 57245 w 118491"/>
                <a:gd name="connsiteY3" fmla="*/ 22098 h 240601"/>
                <a:gd name="connsiteX4" fmla="*/ 79438 w 118491"/>
                <a:gd name="connsiteY4" fmla="*/ 22098 h 240601"/>
                <a:gd name="connsiteX5" fmla="*/ 85915 w 118491"/>
                <a:gd name="connsiteY5" fmla="*/ 16478 h 240601"/>
                <a:gd name="connsiteX6" fmla="*/ 108013 w 118491"/>
                <a:gd name="connsiteY6" fmla="*/ 18002 h 240601"/>
                <a:gd name="connsiteX7" fmla="*/ 118491 w 118491"/>
                <a:gd name="connsiteY7" fmla="*/ 40672 h 240601"/>
                <a:gd name="connsiteX8" fmla="*/ 100965 w 118491"/>
                <a:gd name="connsiteY8" fmla="*/ 52769 h 240601"/>
                <a:gd name="connsiteX9" fmla="*/ 100584 w 118491"/>
                <a:gd name="connsiteY9" fmla="*/ 87630 h 240601"/>
                <a:gd name="connsiteX10" fmla="*/ 94392 w 118491"/>
                <a:gd name="connsiteY10" fmla="*/ 94107 h 240601"/>
                <a:gd name="connsiteX11" fmla="*/ 92869 w 118491"/>
                <a:gd name="connsiteY11" fmla="*/ 114967 h 240601"/>
                <a:gd name="connsiteX12" fmla="*/ 76581 w 118491"/>
                <a:gd name="connsiteY12" fmla="*/ 118586 h 240601"/>
                <a:gd name="connsiteX13" fmla="*/ 91630 w 118491"/>
                <a:gd name="connsiteY13" fmla="*/ 145161 h 240601"/>
                <a:gd name="connsiteX14" fmla="*/ 81248 w 118491"/>
                <a:gd name="connsiteY14" fmla="*/ 174022 h 240601"/>
                <a:gd name="connsiteX15" fmla="*/ 94202 w 118491"/>
                <a:gd name="connsiteY15" fmla="*/ 187071 h 240601"/>
                <a:gd name="connsiteX16" fmla="*/ 89059 w 118491"/>
                <a:gd name="connsiteY16" fmla="*/ 198882 h 240601"/>
                <a:gd name="connsiteX17" fmla="*/ 75057 w 118491"/>
                <a:gd name="connsiteY17" fmla="*/ 215074 h 240601"/>
                <a:gd name="connsiteX18" fmla="*/ 78200 w 118491"/>
                <a:gd name="connsiteY18" fmla="*/ 229457 h 240601"/>
                <a:gd name="connsiteX19" fmla="*/ 63151 w 118491"/>
                <a:gd name="connsiteY19" fmla="*/ 240602 h 240601"/>
                <a:gd name="connsiteX20" fmla="*/ 43243 w 118491"/>
                <a:gd name="connsiteY20" fmla="*/ 234505 h 240601"/>
                <a:gd name="connsiteX21" fmla="*/ 23717 w 118491"/>
                <a:gd name="connsiteY21" fmla="*/ 239268 h 240601"/>
                <a:gd name="connsiteX22" fmla="*/ 29527 w 118491"/>
                <a:gd name="connsiteY22" fmla="*/ 205454 h 240601"/>
                <a:gd name="connsiteX23" fmla="*/ 26003 w 118491"/>
                <a:gd name="connsiteY23" fmla="*/ 178689 h 240601"/>
                <a:gd name="connsiteX24" fmla="*/ 9048 w 118491"/>
                <a:gd name="connsiteY24" fmla="*/ 174688 h 240601"/>
                <a:gd name="connsiteX25" fmla="*/ 0 w 118491"/>
                <a:gd name="connsiteY25" fmla="*/ 158115 h 240601"/>
                <a:gd name="connsiteX26" fmla="*/ 3143 w 118491"/>
                <a:gd name="connsiteY26" fmla="*/ 129159 h 240601"/>
                <a:gd name="connsiteX27" fmla="*/ 18097 w 118491"/>
                <a:gd name="connsiteY27" fmla="*/ 113252 h 240601"/>
                <a:gd name="connsiteX28" fmla="*/ 20764 w 118491"/>
                <a:gd name="connsiteY28" fmla="*/ 95345 h 240601"/>
                <a:gd name="connsiteX29" fmla="*/ 28670 w 118491"/>
                <a:gd name="connsiteY29" fmla="*/ 68580 h 240601"/>
                <a:gd name="connsiteX30" fmla="*/ 27717 w 118491"/>
                <a:gd name="connsiteY30" fmla="*/ 49625 h 240601"/>
                <a:gd name="connsiteX31" fmla="*/ 20193 w 118491"/>
                <a:gd name="connsiteY31" fmla="*/ 33433 h 240601"/>
                <a:gd name="connsiteX32" fmla="*/ 18573 w 118491"/>
                <a:gd name="connsiteY32" fmla="*/ 18193 h 24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8491" h="240601" extrusionOk="0">
                  <a:moveTo>
                    <a:pt x="18669" y="18002"/>
                  </a:moveTo>
                  <a:lnTo>
                    <a:pt x="32385" y="6572"/>
                  </a:lnTo>
                  <a:lnTo>
                    <a:pt x="47720" y="0"/>
                  </a:lnTo>
                  <a:lnTo>
                    <a:pt x="57245" y="22098"/>
                  </a:lnTo>
                  <a:lnTo>
                    <a:pt x="79438" y="22098"/>
                  </a:lnTo>
                  <a:lnTo>
                    <a:pt x="85915" y="16478"/>
                  </a:lnTo>
                  <a:lnTo>
                    <a:pt x="108013" y="18002"/>
                  </a:lnTo>
                  <a:lnTo>
                    <a:pt x="118491" y="40672"/>
                  </a:lnTo>
                  <a:lnTo>
                    <a:pt x="100965" y="52769"/>
                  </a:lnTo>
                  <a:lnTo>
                    <a:pt x="100584" y="87630"/>
                  </a:lnTo>
                  <a:lnTo>
                    <a:pt x="94392" y="94107"/>
                  </a:lnTo>
                  <a:lnTo>
                    <a:pt x="92869" y="114967"/>
                  </a:lnTo>
                  <a:lnTo>
                    <a:pt x="76581" y="118586"/>
                  </a:lnTo>
                  <a:lnTo>
                    <a:pt x="91630" y="145161"/>
                  </a:lnTo>
                  <a:lnTo>
                    <a:pt x="81248" y="174022"/>
                  </a:lnTo>
                  <a:lnTo>
                    <a:pt x="94202" y="187071"/>
                  </a:lnTo>
                  <a:lnTo>
                    <a:pt x="89059" y="198882"/>
                  </a:lnTo>
                  <a:lnTo>
                    <a:pt x="75057" y="215074"/>
                  </a:lnTo>
                  <a:lnTo>
                    <a:pt x="78200" y="229457"/>
                  </a:lnTo>
                  <a:lnTo>
                    <a:pt x="63151" y="240602"/>
                  </a:lnTo>
                  <a:lnTo>
                    <a:pt x="43243" y="234505"/>
                  </a:lnTo>
                  <a:lnTo>
                    <a:pt x="23717" y="239268"/>
                  </a:lnTo>
                  <a:lnTo>
                    <a:pt x="29527" y="205454"/>
                  </a:lnTo>
                  <a:lnTo>
                    <a:pt x="26003" y="178689"/>
                  </a:lnTo>
                  <a:lnTo>
                    <a:pt x="9048" y="174688"/>
                  </a:lnTo>
                  <a:lnTo>
                    <a:pt x="0" y="158115"/>
                  </a:lnTo>
                  <a:lnTo>
                    <a:pt x="3143" y="129159"/>
                  </a:lnTo>
                  <a:lnTo>
                    <a:pt x="18097" y="113252"/>
                  </a:lnTo>
                  <a:lnTo>
                    <a:pt x="20764" y="95345"/>
                  </a:lnTo>
                  <a:lnTo>
                    <a:pt x="28670" y="68580"/>
                  </a:lnTo>
                  <a:lnTo>
                    <a:pt x="27717" y="49625"/>
                  </a:lnTo>
                  <a:lnTo>
                    <a:pt x="20193" y="33433"/>
                  </a:lnTo>
                  <a:lnTo>
                    <a:pt x="18573" y="1819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B72A30F8-BEC5-6FE6-1DE6-AD9B5A557E0F}"/>
                </a:ext>
              </a:extLst>
            </p:cNvPr>
            <p:cNvSpPr/>
            <p:nvPr/>
          </p:nvSpPr>
          <p:spPr bwMode="auto">
            <a:xfrm>
              <a:off x="12724765" y="8238330"/>
              <a:ext cx="317277" cy="325945"/>
            </a:xfrm>
            <a:custGeom>
              <a:avLst/>
              <a:gdLst>
                <a:gd name="connsiteX0" fmla="*/ 0 w 317277"/>
                <a:gd name="connsiteY0" fmla="*/ 114014 h 325945"/>
                <a:gd name="connsiteX1" fmla="*/ 14954 w 317277"/>
                <a:gd name="connsiteY1" fmla="*/ 66866 h 325945"/>
                <a:gd name="connsiteX2" fmla="*/ 15907 w 317277"/>
                <a:gd name="connsiteY2" fmla="*/ 45815 h 325945"/>
                <a:gd name="connsiteX3" fmla="*/ 34004 w 317277"/>
                <a:gd name="connsiteY3" fmla="*/ 11335 h 325945"/>
                <a:gd name="connsiteX4" fmla="*/ 99917 w 317277"/>
                <a:gd name="connsiteY4" fmla="*/ 0 h 325945"/>
                <a:gd name="connsiteX5" fmla="*/ 134969 w 317277"/>
                <a:gd name="connsiteY5" fmla="*/ 667 h 325945"/>
                <a:gd name="connsiteX6" fmla="*/ 170307 w 317277"/>
                <a:gd name="connsiteY6" fmla="*/ 20479 h 325945"/>
                <a:gd name="connsiteX7" fmla="*/ 170879 w 317277"/>
                <a:gd name="connsiteY7" fmla="*/ 32480 h 325945"/>
                <a:gd name="connsiteX8" fmla="*/ 182023 w 317277"/>
                <a:gd name="connsiteY8" fmla="*/ 54483 h 325945"/>
                <a:gd name="connsiteX9" fmla="*/ 179641 w 317277"/>
                <a:gd name="connsiteY9" fmla="*/ 107728 h 325945"/>
                <a:gd name="connsiteX10" fmla="*/ 219551 w 317277"/>
                <a:gd name="connsiteY10" fmla="*/ 115443 h 325945"/>
                <a:gd name="connsiteX11" fmla="*/ 234887 w 317277"/>
                <a:gd name="connsiteY11" fmla="*/ 107632 h 325945"/>
                <a:gd name="connsiteX12" fmla="*/ 260318 w 317277"/>
                <a:gd name="connsiteY12" fmla="*/ 118396 h 325945"/>
                <a:gd name="connsiteX13" fmla="*/ 267462 w 317277"/>
                <a:gd name="connsiteY13" fmla="*/ 130111 h 325945"/>
                <a:gd name="connsiteX14" fmla="*/ 270986 w 317277"/>
                <a:gd name="connsiteY14" fmla="*/ 166307 h 325945"/>
                <a:gd name="connsiteX15" fmla="*/ 275463 w 317277"/>
                <a:gd name="connsiteY15" fmla="*/ 181642 h 325945"/>
                <a:gd name="connsiteX16" fmla="*/ 289465 w 317277"/>
                <a:gd name="connsiteY16" fmla="*/ 183356 h 325945"/>
                <a:gd name="connsiteX17" fmla="*/ 303657 w 317277"/>
                <a:gd name="connsiteY17" fmla="*/ 177070 h 325945"/>
                <a:gd name="connsiteX18" fmla="*/ 317278 w 317277"/>
                <a:gd name="connsiteY18" fmla="*/ 184214 h 325945"/>
                <a:gd name="connsiteX19" fmla="*/ 317278 w 317277"/>
                <a:gd name="connsiteY19" fmla="*/ 206026 h 325945"/>
                <a:gd name="connsiteX20" fmla="*/ 312134 w 317277"/>
                <a:gd name="connsiteY20" fmla="*/ 229743 h 325945"/>
                <a:gd name="connsiteX21" fmla="*/ 304705 w 317277"/>
                <a:gd name="connsiteY21" fmla="*/ 252793 h 325945"/>
                <a:gd name="connsiteX22" fmla="*/ 298513 w 317277"/>
                <a:gd name="connsiteY22" fmla="*/ 288512 h 325945"/>
                <a:gd name="connsiteX23" fmla="*/ 264319 w 317277"/>
                <a:gd name="connsiteY23" fmla="*/ 319468 h 325945"/>
                <a:gd name="connsiteX24" fmla="*/ 234410 w 317277"/>
                <a:gd name="connsiteY24" fmla="*/ 325945 h 325945"/>
                <a:gd name="connsiteX25" fmla="*/ 191929 w 317277"/>
                <a:gd name="connsiteY25" fmla="*/ 319754 h 325945"/>
                <a:gd name="connsiteX26" fmla="*/ 153924 w 317277"/>
                <a:gd name="connsiteY26" fmla="*/ 308705 h 325945"/>
                <a:gd name="connsiteX27" fmla="*/ 191071 w 317277"/>
                <a:gd name="connsiteY27" fmla="*/ 247555 h 325945"/>
                <a:gd name="connsiteX28" fmla="*/ 185547 w 317277"/>
                <a:gd name="connsiteY28" fmla="*/ 229743 h 325945"/>
                <a:gd name="connsiteX29" fmla="*/ 146780 w 317277"/>
                <a:gd name="connsiteY29" fmla="*/ 214122 h 325945"/>
                <a:gd name="connsiteX30" fmla="*/ 100584 w 317277"/>
                <a:gd name="connsiteY30" fmla="*/ 184785 h 325945"/>
                <a:gd name="connsiteX31" fmla="*/ 69723 w 317277"/>
                <a:gd name="connsiteY31" fmla="*/ 178689 h 325945"/>
                <a:gd name="connsiteX32" fmla="*/ 190 w 317277"/>
                <a:gd name="connsiteY32" fmla="*/ 114014 h 325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17277" h="325945" extrusionOk="0">
                  <a:moveTo>
                    <a:pt x="0" y="114014"/>
                  </a:moveTo>
                  <a:lnTo>
                    <a:pt x="14954" y="66866"/>
                  </a:lnTo>
                  <a:lnTo>
                    <a:pt x="15907" y="45815"/>
                  </a:lnTo>
                  <a:lnTo>
                    <a:pt x="34004" y="11335"/>
                  </a:lnTo>
                  <a:lnTo>
                    <a:pt x="99917" y="0"/>
                  </a:lnTo>
                  <a:lnTo>
                    <a:pt x="134969" y="667"/>
                  </a:lnTo>
                  <a:lnTo>
                    <a:pt x="170307" y="20479"/>
                  </a:lnTo>
                  <a:lnTo>
                    <a:pt x="170879" y="32480"/>
                  </a:lnTo>
                  <a:lnTo>
                    <a:pt x="182023" y="54483"/>
                  </a:lnTo>
                  <a:lnTo>
                    <a:pt x="179641" y="107728"/>
                  </a:lnTo>
                  <a:lnTo>
                    <a:pt x="219551" y="115443"/>
                  </a:lnTo>
                  <a:lnTo>
                    <a:pt x="234887" y="107632"/>
                  </a:lnTo>
                  <a:lnTo>
                    <a:pt x="260318" y="118396"/>
                  </a:lnTo>
                  <a:lnTo>
                    <a:pt x="267462" y="130111"/>
                  </a:lnTo>
                  <a:lnTo>
                    <a:pt x="270986" y="166307"/>
                  </a:lnTo>
                  <a:lnTo>
                    <a:pt x="275463" y="181642"/>
                  </a:lnTo>
                  <a:lnTo>
                    <a:pt x="289465" y="183356"/>
                  </a:lnTo>
                  <a:lnTo>
                    <a:pt x="303657" y="177070"/>
                  </a:lnTo>
                  <a:lnTo>
                    <a:pt x="317278" y="184214"/>
                  </a:lnTo>
                  <a:lnTo>
                    <a:pt x="317278" y="206026"/>
                  </a:lnTo>
                  <a:lnTo>
                    <a:pt x="312134" y="229743"/>
                  </a:lnTo>
                  <a:lnTo>
                    <a:pt x="304705" y="252793"/>
                  </a:lnTo>
                  <a:lnTo>
                    <a:pt x="298513" y="288512"/>
                  </a:lnTo>
                  <a:lnTo>
                    <a:pt x="264319" y="319468"/>
                  </a:lnTo>
                  <a:lnTo>
                    <a:pt x="234410" y="325945"/>
                  </a:lnTo>
                  <a:lnTo>
                    <a:pt x="191929" y="319754"/>
                  </a:lnTo>
                  <a:lnTo>
                    <a:pt x="153924" y="308705"/>
                  </a:lnTo>
                  <a:lnTo>
                    <a:pt x="191071" y="247555"/>
                  </a:lnTo>
                  <a:lnTo>
                    <a:pt x="185547" y="229743"/>
                  </a:lnTo>
                  <a:lnTo>
                    <a:pt x="146780" y="214122"/>
                  </a:lnTo>
                  <a:lnTo>
                    <a:pt x="100584" y="184785"/>
                  </a:lnTo>
                  <a:lnTo>
                    <a:pt x="69723" y="178689"/>
                  </a:lnTo>
                  <a:lnTo>
                    <a:pt x="190" y="11401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FD9377FD-2DF0-0ADD-B4E0-D5ACDB59AEAC}"/>
                </a:ext>
              </a:extLst>
            </p:cNvPr>
            <p:cNvSpPr/>
            <p:nvPr/>
          </p:nvSpPr>
          <p:spPr bwMode="auto">
            <a:xfrm>
              <a:off x="17009395" y="6500399"/>
              <a:ext cx="32480" cy="62579"/>
            </a:xfrm>
            <a:custGeom>
              <a:avLst/>
              <a:gdLst>
                <a:gd name="connsiteX0" fmla="*/ 2572 w 32480"/>
                <a:gd name="connsiteY0" fmla="*/ 54673 h 62579"/>
                <a:gd name="connsiteX1" fmla="*/ 0 w 32480"/>
                <a:gd name="connsiteY1" fmla="*/ 25527 h 62579"/>
                <a:gd name="connsiteX2" fmla="*/ 10192 w 32480"/>
                <a:gd name="connsiteY2" fmla="*/ 4477 h 62579"/>
                <a:gd name="connsiteX3" fmla="*/ 20384 w 32480"/>
                <a:gd name="connsiteY3" fmla="*/ 0 h 62579"/>
                <a:gd name="connsiteX4" fmla="*/ 31814 w 32480"/>
                <a:gd name="connsiteY4" fmla="*/ 12573 h 62579"/>
                <a:gd name="connsiteX5" fmla="*/ 32481 w 32480"/>
                <a:gd name="connsiteY5" fmla="*/ 36195 h 62579"/>
                <a:gd name="connsiteX6" fmla="*/ 24289 w 32480"/>
                <a:gd name="connsiteY6" fmla="*/ 59626 h 62579"/>
                <a:gd name="connsiteX7" fmla="*/ 13811 w 32480"/>
                <a:gd name="connsiteY7" fmla="*/ 62579 h 62579"/>
                <a:gd name="connsiteX8" fmla="*/ 2477 w 32480"/>
                <a:gd name="connsiteY8" fmla="*/ 54673 h 6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480" h="62579" extrusionOk="0">
                  <a:moveTo>
                    <a:pt x="2572" y="54673"/>
                  </a:moveTo>
                  <a:lnTo>
                    <a:pt x="0" y="25527"/>
                  </a:lnTo>
                  <a:lnTo>
                    <a:pt x="10192" y="4477"/>
                  </a:lnTo>
                  <a:lnTo>
                    <a:pt x="20384" y="0"/>
                  </a:lnTo>
                  <a:lnTo>
                    <a:pt x="31814" y="12573"/>
                  </a:lnTo>
                  <a:lnTo>
                    <a:pt x="32481" y="36195"/>
                  </a:lnTo>
                  <a:lnTo>
                    <a:pt x="24289" y="59626"/>
                  </a:lnTo>
                  <a:lnTo>
                    <a:pt x="13811" y="62579"/>
                  </a:lnTo>
                  <a:lnTo>
                    <a:pt x="2477" y="5467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D757A4E0-9DAA-9661-ACBD-1788AA12ED65}"/>
                </a:ext>
              </a:extLst>
            </p:cNvPr>
            <p:cNvSpPr/>
            <p:nvPr/>
          </p:nvSpPr>
          <p:spPr bwMode="auto">
            <a:xfrm>
              <a:off x="15856299" y="5536469"/>
              <a:ext cx="355377" cy="213359"/>
            </a:xfrm>
            <a:custGeom>
              <a:avLst/>
              <a:gdLst>
                <a:gd name="connsiteX0" fmla="*/ 94202 w 355377"/>
                <a:gd name="connsiteY0" fmla="*/ 16288 h 213359"/>
                <a:gd name="connsiteX1" fmla="*/ 110490 w 355377"/>
                <a:gd name="connsiteY1" fmla="*/ 6096 h 213359"/>
                <a:gd name="connsiteX2" fmla="*/ 133921 w 355377"/>
                <a:gd name="connsiteY2" fmla="*/ 11335 h 213359"/>
                <a:gd name="connsiteX3" fmla="*/ 158020 w 355377"/>
                <a:gd name="connsiteY3" fmla="*/ 11621 h 213359"/>
                <a:gd name="connsiteX4" fmla="*/ 175546 w 355377"/>
                <a:gd name="connsiteY4" fmla="*/ 23336 h 213359"/>
                <a:gd name="connsiteX5" fmla="*/ 188500 w 355377"/>
                <a:gd name="connsiteY5" fmla="*/ 15907 h 213359"/>
                <a:gd name="connsiteX6" fmla="*/ 216408 w 355377"/>
                <a:gd name="connsiteY6" fmla="*/ 11335 h 213359"/>
                <a:gd name="connsiteX7" fmla="*/ 225933 w 355377"/>
                <a:gd name="connsiteY7" fmla="*/ 0 h 213359"/>
                <a:gd name="connsiteX8" fmla="*/ 241840 w 355377"/>
                <a:gd name="connsiteY8" fmla="*/ 0 h 213359"/>
                <a:gd name="connsiteX9" fmla="*/ 253270 w 355377"/>
                <a:gd name="connsiteY9" fmla="*/ 4667 h 213359"/>
                <a:gd name="connsiteX10" fmla="*/ 264986 w 355377"/>
                <a:gd name="connsiteY10" fmla="*/ 18955 h 213359"/>
                <a:gd name="connsiteX11" fmla="*/ 276987 w 355377"/>
                <a:gd name="connsiteY11" fmla="*/ 39148 h 213359"/>
                <a:gd name="connsiteX12" fmla="*/ 298799 w 355377"/>
                <a:gd name="connsiteY12" fmla="*/ 67437 h 213359"/>
                <a:gd name="connsiteX13" fmla="*/ 300038 w 355377"/>
                <a:gd name="connsiteY13" fmla="*/ 88202 h 213359"/>
                <a:gd name="connsiteX14" fmla="*/ 296037 w 355377"/>
                <a:gd name="connsiteY14" fmla="*/ 108299 h 213359"/>
                <a:gd name="connsiteX15" fmla="*/ 302895 w 355377"/>
                <a:gd name="connsiteY15" fmla="*/ 129730 h 213359"/>
                <a:gd name="connsiteX16" fmla="*/ 319754 w 355377"/>
                <a:gd name="connsiteY16" fmla="*/ 138398 h 213359"/>
                <a:gd name="connsiteX17" fmla="*/ 337375 w 355377"/>
                <a:gd name="connsiteY17" fmla="*/ 130873 h 213359"/>
                <a:gd name="connsiteX18" fmla="*/ 354616 w 355377"/>
                <a:gd name="connsiteY18" fmla="*/ 138970 h 213359"/>
                <a:gd name="connsiteX19" fmla="*/ 355378 w 355377"/>
                <a:gd name="connsiteY19" fmla="*/ 150971 h 213359"/>
                <a:gd name="connsiteX20" fmla="*/ 337090 w 355377"/>
                <a:gd name="connsiteY20" fmla="*/ 160972 h 213359"/>
                <a:gd name="connsiteX21" fmla="*/ 325660 w 355377"/>
                <a:gd name="connsiteY21" fmla="*/ 156686 h 213359"/>
                <a:gd name="connsiteX22" fmla="*/ 315183 w 355377"/>
                <a:gd name="connsiteY22" fmla="*/ 212503 h 213359"/>
                <a:gd name="connsiteX23" fmla="*/ 292989 w 355377"/>
                <a:gd name="connsiteY23" fmla="*/ 207645 h 213359"/>
                <a:gd name="connsiteX24" fmla="*/ 265462 w 355377"/>
                <a:gd name="connsiteY24" fmla="*/ 190976 h 213359"/>
                <a:gd name="connsiteX25" fmla="*/ 220980 w 355377"/>
                <a:gd name="connsiteY25" fmla="*/ 201644 h 213359"/>
                <a:gd name="connsiteX26" fmla="*/ 202216 w 355377"/>
                <a:gd name="connsiteY26" fmla="*/ 213360 h 213359"/>
                <a:gd name="connsiteX27" fmla="*/ 146685 w 355377"/>
                <a:gd name="connsiteY27" fmla="*/ 211074 h 213359"/>
                <a:gd name="connsiteX28" fmla="*/ 117539 w 355377"/>
                <a:gd name="connsiteY28" fmla="*/ 203835 h 213359"/>
                <a:gd name="connsiteX29" fmla="*/ 102965 w 355377"/>
                <a:gd name="connsiteY29" fmla="*/ 207359 h 213359"/>
                <a:gd name="connsiteX30" fmla="*/ 92012 w 355377"/>
                <a:gd name="connsiteY30" fmla="*/ 188404 h 213359"/>
                <a:gd name="connsiteX31" fmla="*/ 85154 w 355377"/>
                <a:gd name="connsiteY31" fmla="*/ 180308 h 213359"/>
                <a:gd name="connsiteX32" fmla="*/ 93916 w 355377"/>
                <a:gd name="connsiteY32" fmla="*/ 172498 h 213359"/>
                <a:gd name="connsiteX33" fmla="*/ 84487 w 355377"/>
                <a:gd name="connsiteY33" fmla="*/ 166688 h 213359"/>
                <a:gd name="connsiteX34" fmla="*/ 72676 w 355377"/>
                <a:gd name="connsiteY34" fmla="*/ 177070 h 213359"/>
                <a:gd name="connsiteX35" fmla="*/ 50673 w 355377"/>
                <a:gd name="connsiteY35" fmla="*/ 163639 h 213359"/>
                <a:gd name="connsiteX36" fmla="*/ 47720 w 355377"/>
                <a:gd name="connsiteY36" fmla="*/ 144494 h 213359"/>
                <a:gd name="connsiteX37" fmla="*/ 24670 w 355377"/>
                <a:gd name="connsiteY37" fmla="*/ 133445 h 213359"/>
                <a:gd name="connsiteX38" fmla="*/ 20479 w 355377"/>
                <a:gd name="connsiteY38" fmla="*/ 118491 h 213359"/>
                <a:gd name="connsiteX39" fmla="*/ 0 w 355377"/>
                <a:gd name="connsiteY39" fmla="*/ 100013 h 213359"/>
                <a:gd name="connsiteX40" fmla="*/ 30289 w 355377"/>
                <a:gd name="connsiteY40" fmla="*/ 91154 h 213359"/>
                <a:gd name="connsiteX41" fmla="*/ 53054 w 355377"/>
                <a:gd name="connsiteY41" fmla="*/ 59055 h 213359"/>
                <a:gd name="connsiteX42" fmla="*/ 70961 w 355377"/>
                <a:gd name="connsiteY42" fmla="*/ 26765 h 213359"/>
                <a:gd name="connsiteX43" fmla="*/ 94012 w 355377"/>
                <a:gd name="connsiteY43" fmla="*/ 16669 h 21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55377" h="213359" extrusionOk="0">
                  <a:moveTo>
                    <a:pt x="94202" y="16288"/>
                  </a:moveTo>
                  <a:lnTo>
                    <a:pt x="110490" y="6096"/>
                  </a:lnTo>
                  <a:lnTo>
                    <a:pt x="133921" y="11335"/>
                  </a:lnTo>
                  <a:lnTo>
                    <a:pt x="158020" y="11621"/>
                  </a:lnTo>
                  <a:lnTo>
                    <a:pt x="175546" y="23336"/>
                  </a:lnTo>
                  <a:lnTo>
                    <a:pt x="188500" y="15907"/>
                  </a:lnTo>
                  <a:lnTo>
                    <a:pt x="216408" y="11335"/>
                  </a:lnTo>
                  <a:lnTo>
                    <a:pt x="225933" y="0"/>
                  </a:lnTo>
                  <a:lnTo>
                    <a:pt x="241840" y="0"/>
                  </a:lnTo>
                  <a:cubicBezTo>
                    <a:pt x="241840" y="0"/>
                    <a:pt x="253270" y="4667"/>
                    <a:pt x="253270" y="4667"/>
                  </a:cubicBezTo>
                  <a:lnTo>
                    <a:pt x="264986" y="18955"/>
                  </a:lnTo>
                  <a:lnTo>
                    <a:pt x="276987" y="39148"/>
                  </a:lnTo>
                  <a:lnTo>
                    <a:pt x="298799" y="67437"/>
                  </a:lnTo>
                  <a:lnTo>
                    <a:pt x="300038" y="88202"/>
                  </a:lnTo>
                  <a:lnTo>
                    <a:pt x="296037" y="108299"/>
                  </a:lnTo>
                  <a:lnTo>
                    <a:pt x="302895" y="129730"/>
                  </a:lnTo>
                  <a:lnTo>
                    <a:pt x="319754" y="138398"/>
                  </a:lnTo>
                  <a:lnTo>
                    <a:pt x="337375" y="130873"/>
                  </a:lnTo>
                  <a:lnTo>
                    <a:pt x="354616" y="138970"/>
                  </a:lnTo>
                  <a:lnTo>
                    <a:pt x="355378" y="150971"/>
                  </a:lnTo>
                  <a:lnTo>
                    <a:pt x="337090" y="160972"/>
                  </a:lnTo>
                  <a:lnTo>
                    <a:pt x="325660" y="156686"/>
                  </a:lnTo>
                  <a:lnTo>
                    <a:pt x="315183" y="212503"/>
                  </a:lnTo>
                  <a:lnTo>
                    <a:pt x="292989" y="207645"/>
                  </a:lnTo>
                  <a:lnTo>
                    <a:pt x="265462" y="190976"/>
                  </a:lnTo>
                  <a:lnTo>
                    <a:pt x="220980" y="201644"/>
                  </a:lnTo>
                  <a:lnTo>
                    <a:pt x="202216" y="213360"/>
                  </a:lnTo>
                  <a:lnTo>
                    <a:pt x="146685" y="211074"/>
                  </a:lnTo>
                  <a:lnTo>
                    <a:pt x="117539" y="203835"/>
                  </a:lnTo>
                  <a:lnTo>
                    <a:pt x="102965" y="207359"/>
                  </a:lnTo>
                  <a:lnTo>
                    <a:pt x="92012" y="188404"/>
                  </a:lnTo>
                  <a:lnTo>
                    <a:pt x="85154" y="180308"/>
                  </a:lnTo>
                  <a:lnTo>
                    <a:pt x="93916" y="172498"/>
                  </a:lnTo>
                  <a:lnTo>
                    <a:pt x="84487" y="166688"/>
                  </a:lnTo>
                  <a:lnTo>
                    <a:pt x="72676" y="177070"/>
                  </a:lnTo>
                  <a:lnTo>
                    <a:pt x="50673" y="163639"/>
                  </a:lnTo>
                  <a:lnTo>
                    <a:pt x="47720" y="144494"/>
                  </a:lnTo>
                  <a:lnTo>
                    <a:pt x="24670" y="133445"/>
                  </a:lnTo>
                  <a:lnTo>
                    <a:pt x="20479" y="118491"/>
                  </a:lnTo>
                  <a:lnTo>
                    <a:pt x="0" y="100013"/>
                  </a:lnTo>
                  <a:lnTo>
                    <a:pt x="30289" y="91154"/>
                  </a:lnTo>
                  <a:lnTo>
                    <a:pt x="53054" y="59055"/>
                  </a:lnTo>
                  <a:lnTo>
                    <a:pt x="70961" y="26765"/>
                  </a:lnTo>
                  <a:lnTo>
                    <a:pt x="94012" y="16669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5908C0C5-9F6C-BF97-6214-646196797404}"/>
                </a:ext>
              </a:extLst>
            </p:cNvPr>
            <p:cNvSpPr/>
            <p:nvPr/>
          </p:nvSpPr>
          <p:spPr bwMode="auto">
            <a:xfrm>
              <a:off x="15803911" y="5634291"/>
              <a:ext cx="156877" cy="181355"/>
            </a:xfrm>
            <a:custGeom>
              <a:avLst/>
              <a:gdLst>
                <a:gd name="connsiteX0" fmla="*/ 77248 w 156877"/>
                <a:gd name="connsiteY0" fmla="*/ 35338 h 181355"/>
                <a:gd name="connsiteX1" fmla="*/ 100299 w 156877"/>
                <a:gd name="connsiteY1" fmla="*/ 46387 h 181355"/>
                <a:gd name="connsiteX2" fmla="*/ 103251 w 156877"/>
                <a:gd name="connsiteY2" fmla="*/ 65532 h 181355"/>
                <a:gd name="connsiteX3" fmla="*/ 125254 w 156877"/>
                <a:gd name="connsiteY3" fmla="*/ 78962 h 181355"/>
                <a:gd name="connsiteX4" fmla="*/ 137065 w 156877"/>
                <a:gd name="connsiteY4" fmla="*/ 68580 h 181355"/>
                <a:gd name="connsiteX5" fmla="*/ 146495 w 156877"/>
                <a:gd name="connsiteY5" fmla="*/ 74390 h 181355"/>
                <a:gd name="connsiteX6" fmla="*/ 137732 w 156877"/>
                <a:gd name="connsiteY6" fmla="*/ 82201 h 181355"/>
                <a:gd name="connsiteX7" fmla="*/ 144589 w 156877"/>
                <a:gd name="connsiteY7" fmla="*/ 90297 h 181355"/>
                <a:gd name="connsiteX8" fmla="*/ 135255 w 156877"/>
                <a:gd name="connsiteY8" fmla="*/ 100679 h 181355"/>
                <a:gd name="connsiteX9" fmla="*/ 138589 w 156877"/>
                <a:gd name="connsiteY9" fmla="*/ 117539 h 181355"/>
                <a:gd name="connsiteX10" fmla="*/ 156877 w 156877"/>
                <a:gd name="connsiteY10" fmla="*/ 137350 h 181355"/>
                <a:gd name="connsiteX11" fmla="*/ 142494 w 156877"/>
                <a:gd name="connsiteY11" fmla="*/ 151543 h 181355"/>
                <a:gd name="connsiteX12" fmla="*/ 136207 w 156877"/>
                <a:gd name="connsiteY12" fmla="*/ 166116 h 181355"/>
                <a:gd name="connsiteX13" fmla="*/ 140398 w 156877"/>
                <a:gd name="connsiteY13" fmla="*/ 171545 h 181355"/>
                <a:gd name="connsiteX14" fmla="*/ 134112 w 156877"/>
                <a:gd name="connsiteY14" fmla="*/ 178022 h 181355"/>
                <a:gd name="connsiteX15" fmla="*/ 116777 w 156877"/>
                <a:gd name="connsiteY15" fmla="*/ 178689 h 181355"/>
                <a:gd name="connsiteX16" fmla="*/ 103823 w 156877"/>
                <a:gd name="connsiteY16" fmla="*/ 181356 h 181355"/>
                <a:gd name="connsiteX17" fmla="*/ 102584 w 156877"/>
                <a:gd name="connsiteY17" fmla="*/ 178022 h 181355"/>
                <a:gd name="connsiteX18" fmla="*/ 107061 w 156877"/>
                <a:gd name="connsiteY18" fmla="*/ 172593 h 181355"/>
                <a:gd name="connsiteX19" fmla="*/ 111347 w 156877"/>
                <a:gd name="connsiteY19" fmla="*/ 161449 h 181355"/>
                <a:gd name="connsiteX20" fmla="*/ 105918 w 156877"/>
                <a:gd name="connsiteY20" fmla="*/ 161734 h 181355"/>
                <a:gd name="connsiteX21" fmla="*/ 98489 w 156877"/>
                <a:gd name="connsiteY21" fmla="*/ 153352 h 181355"/>
                <a:gd name="connsiteX22" fmla="*/ 92297 w 156877"/>
                <a:gd name="connsiteY22" fmla="*/ 151162 h 181355"/>
                <a:gd name="connsiteX23" fmla="*/ 87439 w 156877"/>
                <a:gd name="connsiteY23" fmla="*/ 143923 h 181355"/>
                <a:gd name="connsiteX24" fmla="*/ 80296 w 156877"/>
                <a:gd name="connsiteY24" fmla="*/ 141065 h 181355"/>
                <a:gd name="connsiteX25" fmla="*/ 74866 w 156877"/>
                <a:gd name="connsiteY25" fmla="*/ 134588 h 181355"/>
                <a:gd name="connsiteX26" fmla="*/ 68104 w 156877"/>
                <a:gd name="connsiteY26" fmla="*/ 137160 h 181355"/>
                <a:gd name="connsiteX27" fmla="*/ 62865 w 156877"/>
                <a:gd name="connsiteY27" fmla="*/ 152209 h 181355"/>
                <a:gd name="connsiteX28" fmla="*/ 53816 w 156877"/>
                <a:gd name="connsiteY28" fmla="*/ 155543 h 181355"/>
                <a:gd name="connsiteX29" fmla="*/ 56959 w 156877"/>
                <a:gd name="connsiteY29" fmla="*/ 151543 h 181355"/>
                <a:gd name="connsiteX30" fmla="*/ 42577 w 156877"/>
                <a:gd name="connsiteY30" fmla="*/ 142113 h 181355"/>
                <a:gd name="connsiteX31" fmla="*/ 30194 w 156877"/>
                <a:gd name="connsiteY31" fmla="*/ 137255 h 181355"/>
                <a:gd name="connsiteX32" fmla="*/ 24670 w 156877"/>
                <a:gd name="connsiteY32" fmla="*/ 130778 h 181355"/>
                <a:gd name="connsiteX33" fmla="*/ 14668 w 156877"/>
                <a:gd name="connsiteY33" fmla="*/ 122968 h 181355"/>
                <a:gd name="connsiteX34" fmla="*/ 23527 w 156877"/>
                <a:gd name="connsiteY34" fmla="*/ 120967 h 181355"/>
                <a:gd name="connsiteX35" fmla="*/ 29051 w 156877"/>
                <a:gd name="connsiteY35" fmla="*/ 99441 h 181355"/>
                <a:gd name="connsiteX36" fmla="*/ 10859 w 156877"/>
                <a:gd name="connsiteY36" fmla="*/ 81629 h 181355"/>
                <a:gd name="connsiteX37" fmla="*/ 20288 w 156877"/>
                <a:gd name="connsiteY37" fmla="*/ 61246 h 181355"/>
                <a:gd name="connsiteX38" fmla="*/ 6572 w 156877"/>
                <a:gd name="connsiteY38" fmla="*/ 61246 h 181355"/>
                <a:gd name="connsiteX39" fmla="*/ 21146 w 156877"/>
                <a:gd name="connsiteY39" fmla="*/ 43910 h 181355"/>
                <a:gd name="connsiteX40" fmla="*/ 9144 w 156877"/>
                <a:gd name="connsiteY40" fmla="*/ 30480 h 181355"/>
                <a:gd name="connsiteX41" fmla="*/ 0 w 156877"/>
                <a:gd name="connsiteY41" fmla="*/ 12287 h 181355"/>
                <a:gd name="connsiteX42" fmla="*/ 28956 w 156877"/>
                <a:gd name="connsiteY42" fmla="*/ 0 h 181355"/>
                <a:gd name="connsiteX43" fmla="*/ 52578 w 156877"/>
                <a:gd name="connsiteY43" fmla="*/ 2000 h 181355"/>
                <a:gd name="connsiteX44" fmla="*/ 73057 w 156877"/>
                <a:gd name="connsiteY44" fmla="*/ 20479 h 181355"/>
                <a:gd name="connsiteX45" fmla="*/ 77248 w 156877"/>
                <a:gd name="connsiteY45" fmla="*/ 35433 h 181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6877" h="181355" extrusionOk="0">
                  <a:moveTo>
                    <a:pt x="77248" y="35338"/>
                  </a:moveTo>
                  <a:lnTo>
                    <a:pt x="100299" y="46387"/>
                  </a:lnTo>
                  <a:lnTo>
                    <a:pt x="103251" y="65532"/>
                  </a:lnTo>
                  <a:lnTo>
                    <a:pt x="125254" y="78962"/>
                  </a:lnTo>
                  <a:lnTo>
                    <a:pt x="137065" y="68580"/>
                  </a:lnTo>
                  <a:lnTo>
                    <a:pt x="146495" y="74390"/>
                  </a:lnTo>
                  <a:lnTo>
                    <a:pt x="137732" y="82201"/>
                  </a:lnTo>
                  <a:lnTo>
                    <a:pt x="144589" y="90297"/>
                  </a:lnTo>
                  <a:lnTo>
                    <a:pt x="135255" y="100679"/>
                  </a:lnTo>
                  <a:lnTo>
                    <a:pt x="138589" y="117539"/>
                  </a:lnTo>
                  <a:lnTo>
                    <a:pt x="156877" y="137350"/>
                  </a:lnTo>
                  <a:lnTo>
                    <a:pt x="142494" y="151543"/>
                  </a:lnTo>
                  <a:lnTo>
                    <a:pt x="136207" y="166116"/>
                  </a:lnTo>
                  <a:lnTo>
                    <a:pt x="140398" y="171545"/>
                  </a:lnTo>
                  <a:lnTo>
                    <a:pt x="134112" y="178022"/>
                  </a:lnTo>
                  <a:lnTo>
                    <a:pt x="116777" y="178689"/>
                  </a:lnTo>
                  <a:lnTo>
                    <a:pt x="103823" y="181356"/>
                  </a:lnTo>
                  <a:lnTo>
                    <a:pt x="102584" y="178022"/>
                  </a:lnTo>
                  <a:lnTo>
                    <a:pt x="107061" y="172593"/>
                  </a:lnTo>
                  <a:lnTo>
                    <a:pt x="111347" y="161449"/>
                  </a:lnTo>
                  <a:lnTo>
                    <a:pt x="105918" y="161734"/>
                  </a:lnTo>
                  <a:lnTo>
                    <a:pt x="98489" y="153352"/>
                  </a:lnTo>
                  <a:lnTo>
                    <a:pt x="92297" y="151162"/>
                  </a:lnTo>
                  <a:lnTo>
                    <a:pt x="87439" y="143923"/>
                  </a:lnTo>
                  <a:lnTo>
                    <a:pt x="80296" y="141065"/>
                  </a:lnTo>
                  <a:lnTo>
                    <a:pt x="74866" y="134588"/>
                  </a:lnTo>
                  <a:lnTo>
                    <a:pt x="68104" y="137160"/>
                  </a:lnTo>
                  <a:lnTo>
                    <a:pt x="62865" y="152209"/>
                  </a:lnTo>
                  <a:lnTo>
                    <a:pt x="53816" y="155543"/>
                  </a:lnTo>
                  <a:lnTo>
                    <a:pt x="56959" y="151543"/>
                  </a:lnTo>
                  <a:lnTo>
                    <a:pt x="42577" y="142113"/>
                  </a:lnTo>
                  <a:lnTo>
                    <a:pt x="30194" y="137255"/>
                  </a:lnTo>
                  <a:lnTo>
                    <a:pt x="24670" y="130778"/>
                  </a:lnTo>
                  <a:lnTo>
                    <a:pt x="14668" y="122968"/>
                  </a:lnTo>
                  <a:lnTo>
                    <a:pt x="23527" y="120967"/>
                  </a:lnTo>
                  <a:lnTo>
                    <a:pt x="29051" y="99441"/>
                  </a:lnTo>
                  <a:lnTo>
                    <a:pt x="10859" y="81629"/>
                  </a:lnTo>
                  <a:lnTo>
                    <a:pt x="20288" y="61246"/>
                  </a:lnTo>
                  <a:lnTo>
                    <a:pt x="6572" y="61246"/>
                  </a:lnTo>
                  <a:cubicBezTo>
                    <a:pt x="6572" y="61246"/>
                    <a:pt x="21146" y="43910"/>
                    <a:pt x="21146" y="43910"/>
                  </a:cubicBezTo>
                  <a:lnTo>
                    <a:pt x="9144" y="30480"/>
                  </a:lnTo>
                  <a:lnTo>
                    <a:pt x="0" y="12287"/>
                  </a:lnTo>
                  <a:lnTo>
                    <a:pt x="28956" y="0"/>
                  </a:lnTo>
                  <a:lnTo>
                    <a:pt x="52578" y="2000"/>
                  </a:lnTo>
                  <a:lnTo>
                    <a:pt x="73057" y="20479"/>
                  </a:lnTo>
                  <a:lnTo>
                    <a:pt x="77248" y="3543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D8935D59-6859-9627-B462-DC81BE7B8BD2}"/>
                </a:ext>
              </a:extLst>
            </p:cNvPr>
            <p:cNvSpPr/>
            <p:nvPr/>
          </p:nvSpPr>
          <p:spPr bwMode="auto">
            <a:xfrm>
              <a:off x="15835058" y="3442302"/>
              <a:ext cx="6438613" cy="2422207"/>
            </a:xfrm>
            <a:custGeom>
              <a:avLst/>
              <a:gdLst>
                <a:gd name="connsiteX0" fmla="*/ 6438424 w 6438613"/>
                <a:gd name="connsiteY0" fmla="*/ 1128522 h 2422207"/>
                <a:gd name="connsiteX1" fmla="*/ 6400991 w 6438613"/>
                <a:gd name="connsiteY1" fmla="*/ 1155478 h 2422207"/>
                <a:gd name="connsiteX2" fmla="*/ 6338983 w 6438613"/>
                <a:gd name="connsiteY2" fmla="*/ 1161955 h 2422207"/>
                <a:gd name="connsiteX3" fmla="*/ 6338031 w 6438613"/>
                <a:gd name="connsiteY3" fmla="*/ 1221772 h 2422207"/>
                <a:gd name="connsiteX4" fmla="*/ 6322981 w 6438613"/>
                <a:gd name="connsiteY4" fmla="*/ 1234345 h 2422207"/>
                <a:gd name="connsiteX5" fmla="*/ 6287548 w 6438613"/>
                <a:gd name="connsiteY5" fmla="*/ 1232630 h 2422207"/>
                <a:gd name="connsiteX6" fmla="*/ 6258687 w 6438613"/>
                <a:gd name="connsiteY6" fmla="*/ 1211485 h 2422207"/>
                <a:gd name="connsiteX7" fmla="*/ 6208395 w 6438613"/>
                <a:gd name="connsiteY7" fmla="*/ 1193673 h 2422207"/>
                <a:gd name="connsiteX8" fmla="*/ 6199918 w 6438613"/>
                <a:gd name="connsiteY8" fmla="*/ 1167003 h 2422207"/>
                <a:gd name="connsiteX9" fmla="*/ 6161532 w 6438613"/>
                <a:gd name="connsiteY9" fmla="*/ 1156907 h 2422207"/>
                <a:gd name="connsiteX10" fmla="*/ 6118574 w 6438613"/>
                <a:gd name="connsiteY10" fmla="*/ 1165003 h 2422207"/>
                <a:gd name="connsiteX11" fmla="*/ 6098095 w 6438613"/>
                <a:gd name="connsiteY11" fmla="*/ 1143286 h 2422207"/>
                <a:gd name="connsiteX12" fmla="*/ 6106287 w 6438613"/>
                <a:gd name="connsiteY12" fmla="*/ 1120140 h 2422207"/>
                <a:gd name="connsiteX13" fmla="*/ 6061043 w 6438613"/>
                <a:gd name="connsiteY13" fmla="*/ 1134999 h 2422207"/>
                <a:gd name="connsiteX14" fmla="*/ 6077998 w 6438613"/>
                <a:gd name="connsiteY14" fmla="*/ 1164241 h 2422207"/>
                <a:gd name="connsiteX15" fmla="*/ 6056567 w 6438613"/>
                <a:gd name="connsiteY15" fmla="*/ 1190244 h 2422207"/>
                <a:gd name="connsiteX16" fmla="*/ 6056281 w 6438613"/>
                <a:gd name="connsiteY16" fmla="*/ 1190625 h 2422207"/>
                <a:gd name="connsiteX17" fmla="*/ 6007799 w 6438613"/>
                <a:gd name="connsiteY17" fmla="*/ 1217390 h 2422207"/>
                <a:gd name="connsiteX18" fmla="*/ 5958935 w 6438613"/>
                <a:gd name="connsiteY18" fmla="*/ 1212914 h 2422207"/>
                <a:gd name="connsiteX19" fmla="*/ 5993034 w 6438613"/>
                <a:gd name="connsiteY19" fmla="*/ 1245108 h 2422207"/>
                <a:gd name="connsiteX20" fmla="*/ 6015513 w 6438613"/>
                <a:gd name="connsiteY20" fmla="*/ 1294448 h 2422207"/>
                <a:gd name="connsiteX21" fmla="*/ 6032849 w 6438613"/>
                <a:gd name="connsiteY21" fmla="*/ 1310354 h 2422207"/>
                <a:gd name="connsiteX22" fmla="*/ 6037326 w 6438613"/>
                <a:gd name="connsiteY22" fmla="*/ 1334738 h 2422207"/>
                <a:gd name="connsiteX23" fmla="*/ 6027610 w 6438613"/>
                <a:gd name="connsiteY23" fmla="*/ 1350264 h 2422207"/>
                <a:gd name="connsiteX24" fmla="*/ 5957126 w 6438613"/>
                <a:gd name="connsiteY24" fmla="*/ 1337501 h 2422207"/>
                <a:gd name="connsiteX25" fmla="*/ 5851493 w 6438613"/>
                <a:gd name="connsiteY25" fmla="*/ 1381411 h 2422207"/>
                <a:gd name="connsiteX26" fmla="*/ 5817965 w 6438613"/>
                <a:gd name="connsiteY26" fmla="*/ 1388174 h 2422207"/>
                <a:gd name="connsiteX27" fmla="*/ 5760149 w 6438613"/>
                <a:gd name="connsiteY27" fmla="*/ 1428750 h 2422207"/>
                <a:gd name="connsiteX28" fmla="*/ 5705285 w 6438613"/>
                <a:gd name="connsiteY28" fmla="*/ 1463612 h 2422207"/>
                <a:gd name="connsiteX29" fmla="*/ 5691378 w 6438613"/>
                <a:gd name="connsiteY29" fmla="*/ 1489234 h 2422207"/>
                <a:gd name="connsiteX30" fmla="*/ 5637371 w 6438613"/>
                <a:gd name="connsiteY30" fmla="*/ 1449991 h 2422207"/>
                <a:gd name="connsiteX31" fmla="*/ 5538883 w 6438613"/>
                <a:gd name="connsiteY31" fmla="*/ 1494473 h 2422207"/>
                <a:gd name="connsiteX32" fmla="*/ 5521642 w 6438613"/>
                <a:gd name="connsiteY32" fmla="*/ 1473422 h 2422207"/>
                <a:gd name="connsiteX33" fmla="*/ 5485257 w 6438613"/>
                <a:gd name="connsiteY33" fmla="*/ 1497521 h 2422207"/>
                <a:gd name="connsiteX34" fmla="*/ 5434774 w 6438613"/>
                <a:gd name="connsiteY34" fmla="*/ 1489805 h 2422207"/>
                <a:gd name="connsiteX35" fmla="*/ 5422677 w 6438613"/>
                <a:gd name="connsiteY35" fmla="*/ 1526572 h 2422207"/>
                <a:gd name="connsiteX36" fmla="*/ 5377434 w 6438613"/>
                <a:gd name="connsiteY36" fmla="*/ 1580102 h 2422207"/>
                <a:gd name="connsiteX37" fmla="*/ 5378767 w 6438613"/>
                <a:gd name="connsiteY37" fmla="*/ 1602296 h 2422207"/>
                <a:gd name="connsiteX38" fmla="*/ 5421725 w 6438613"/>
                <a:gd name="connsiteY38" fmla="*/ 1614392 h 2422207"/>
                <a:gd name="connsiteX39" fmla="*/ 5416582 w 6438613"/>
                <a:gd name="connsiteY39" fmla="*/ 1692688 h 2422207"/>
                <a:gd name="connsiteX40" fmla="*/ 5381530 w 6438613"/>
                <a:gd name="connsiteY40" fmla="*/ 1694688 h 2422207"/>
                <a:gd name="connsiteX41" fmla="*/ 5365338 w 6438613"/>
                <a:gd name="connsiteY41" fmla="*/ 1738884 h 2422207"/>
                <a:gd name="connsiteX42" fmla="*/ 5381053 w 6438613"/>
                <a:gd name="connsiteY42" fmla="*/ 1761554 h 2422207"/>
                <a:gd name="connsiteX43" fmla="*/ 5315046 w 6438613"/>
                <a:gd name="connsiteY43" fmla="*/ 1788224 h 2422207"/>
                <a:gd name="connsiteX44" fmla="*/ 5301996 w 6438613"/>
                <a:gd name="connsiteY44" fmla="*/ 1846993 h 2422207"/>
                <a:gd name="connsiteX45" fmla="*/ 5245703 w 6438613"/>
                <a:gd name="connsiteY45" fmla="*/ 1859566 h 2422207"/>
                <a:gd name="connsiteX46" fmla="*/ 5234369 w 6438613"/>
                <a:gd name="connsiteY46" fmla="*/ 1911001 h 2422207"/>
                <a:gd name="connsiteX47" fmla="*/ 5179981 w 6438613"/>
                <a:gd name="connsiteY47" fmla="*/ 1957578 h 2422207"/>
                <a:gd name="connsiteX48" fmla="*/ 5165979 w 6438613"/>
                <a:gd name="connsiteY48" fmla="*/ 1923193 h 2422207"/>
                <a:gd name="connsiteX49" fmla="*/ 5149787 w 6438613"/>
                <a:gd name="connsiteY49" fmla="*/ 1849184 h 2422207"/>
                <a:gd name="connsiteX50" fmla="*/ 5128736 w 6438613"/>
                <a:gd name="connsiteY50" fmla="*/ 1733836 h 2422207"/>
                <a:gd name="connsiteX51" fmla="*/ 5146929 w 6438613"/>
                <a:gd name="connsiteY51" fmla="*/ 1660112 h 2422207"/>
                <a:gd name="connsiteX52" fmla="*/ 5178838 w 6438613"/>
                <a:gd name="connsiteY52" fmla="*/ 1627918 h 2422207"/>
                <a:gd name="connsiteX53" fmla="*/ 5180839 w 6438613"/>
                <a:gd name="connsiteY53" fmla="*/ 1602581 h 2422207"/>
                <a:gd name="connsiteX54" fmla="*/ 5239607 w 6438613"/>
                <a:gd name="connsiteY54" fmla="*/ 1590294 h 2422207"/>
                <a:gd name="connsiteX55" fmla="*/ 5307139 w 6438613"/>
                <a:gd name="connsiteY55" fmla="*/ 1520762 h 2422207"/>
                <a:gd name="connsiteX56" fmla="*/ 5372196 w 6438613"/>
                <a:gd name="connsiteY56" fmla="*/ 1462945 h 2422207"/>
                <a:gd name="connsiteX57" fmla="*/ 5440109 w 6438613"/>
                <a:gd name="connsiteY57" fmla="*/ 1417415 h 2422207"/>
                <a:gd name="connsiteX58" fmla="*/ 5470398 w 6438613"/>
                <a:gd name="connsiteY58" fmla="*/ 1335500 h 2422207"/>
                <a:gd name="connsiteX59" fmla="*/ 5424488 w 6438613"/>
                <a:gd name="connsiteY59" fmla="*/ 1340453 h 2422207"/>
                <a:gd name="connsiteX60" fmla="*/ 5401818 w 6438613"/>
                <a:gd name="connsiteY60" fmla="*/ 1388459 h 2422207"/>
                <a:gd name="connsiteX61" fmla="*/ 5305996 w 6438613"/>
                <a:gd name="connsiteY61" fmla="*/ 1451420 h 2422207"/>
                <a:gd name="connsiteX62" fmla="*/ 5275040 w 6438613"/>
                <a:gd name="connsiteY62" fmla="*/ 1380839 h 2422207"/>
                <a:gd name="connsiteX63" fmla="*/ 5177504 w 6438613"/>
                <a:gd name="connsiteY63" fmla="*/ 1400556 h 2422207"/>
                <a:gd name="connsiteX64" fmla="*/ 5082921 w 6438613"/>
                <a:gd name="connsiteY64" fmla="*/ 1495901 h 2422207"/>
                <a:gd name="connsiteX65" fmla="*/ 5114164 w 6438613"/>
                <a:gd name="connsiteY65" fmla="*/ 1530096 h 2422207"/>
                <a:gd name="connsiteX66" fmla="*/ 5029866 w 6438613"/>
                <a:gd name="connsiteY66" fmla="*/ 1544669 h 2422207"/>
                <a:gd name="connsiteX67" fmla="*/ 4971574 w 6438613"/>
                <a:gd name="connsiteY67" fmla="*/ 1550480 h 2422207"/>
                <a:gd name="connsiteX68" fmla="*/ 4974241 w 6438613"/>
                <a:gd name="connsiteY68" fmla="*/ 1510189 h 2422207"/>
                <a:gd name="connsiteX69" fmla="*/ 4915471 w 6438613"/>
                <a:gd name="connsiteY69" fmla="*/ 1501712 h 2422207"/>
                <a:gd name="connsiteX70" fmla="*/ 4868704 w 6438613"/>
                <a:gd name="connsiteY70" fmla="*/ 1529048 h 2422207"/>
                <a:gd name="connsiteX71" fmla="*/ 4753261 w 6438613"/>
                <a:gd name="connsiteY71" fmla="*/ 1519523 h 2422207"/>
                <a:gd name="connsiteX72" fmla="*/ 4629055 w 6438613"/>
                <a:gd name="connsiteY72" fmla="*/ 1536097 h 2422207"/>
                <a:gd name="connsiteX73" fmla="*/ 4506754 w 6438613"/>
                <a:gd name="connsiteY73" fmla="*/ 1642777 h 2422207"/>
                <a:gd name="connsiteX74" fmla="*/ 4361974 w 6438613"/>
                <a:gd name="connsiteY74" fmla="*/ 1767935 h 2422207"/>
                <a:gd name="connsiteX75" fmla="*/ 4421505 w 6438613"/>
                <a:gd name="connsiteY75" fmla="*/ 1774508 h 2422207"/>
                <a:gd name="connsiteX76" fmla="*/ 4440079 w 6438613"/>
                <a:gd name="connsiteY76" fmla="*/ 1806988 h 2422207"/>
                <a:gd name="connsiteX77" fmla="*/ 4476750 w 6438613"/>
                <a:gd name="connsiteY77" fmla="*/ 1818418 h 2422207"/>
                <a:gd name="connsiteX78" fmla="*/ 4500849 w 6438613"/>
                <a:gd name="connsiteY78" fmla="*/ 1792510 h 2422207"/>
                <a:gd name="connsiteX79" fmla="*/ 4542378 w 6438613"/>
                <a:gd name="connsiteY79" fmla="*/ 1795844 h 2422207"/>
                <a:gd name="connsiteX80" fmla="*/ 4596956 w 6438613"/>
                <a:gd name="connsiteY80" fmla="*/ 1852422 h 2422207"/>
                <a:gd name="connsiteX81" fmla="*/ 4598194 w 6438613"/>
                <a:gd name="connsiteY81" fmla="*/ 1895666 h 2422207"/>
                <a:gd name="connsiteX82" fmla="*/ 4568667 w 6438613"/>
                <a:gd name="connsiteY82" fmla="*/ 1945767 h 2422207"/>
                <a:gd name="connsiteX83" fmla="*/ 4565427 w 6438613"/>
                <a:gd name="connsiteY83" fmla="*/ 2005013 h 2422207"/>
                <a:gd name="connsiteX84" fmla="*/ 4548474 w 6438613"/>
                <a:gd name="connsiteY84" fmla="*/ 2082927 h 2422207"/>
                <a:gd name="connsiteX85" fmla="*/ 4491513 w 6438613"/>
                <a:gd name="connsiteY85" fmla="*/ 2152269 h 2422207"/>
                <a:gd name="connsiteX86" fmla="*/ 4478845 w 6438613"/>
                <a:gd name="connsiteY86" fmla="*/ 2185035 h 2422207"/>
                <a:gd name="connsiteX87" fmla="*/ 4427506 w 6438613"/>
                <a:gd name="connsiteY87" fmla="*/ 2239613 h 2422207"/>
                <a:gd name="connsiteX88" fmla="*/ 4376547 w 6438613"/>
                <a:gd name="connsiteY88" fmla="*/ 2293144 h 2422207"/>
                <a:gd name="connsiteX89" fmla="*/ 4352164 w 6438613"/>
                <a:gd name="connsiteY89" fmla="*/ 2320385 h 2422207"/>
                <a:gd name="connsiteX90" fmla="*/ 4301776 w 6438613"/>
                <a:gd name="connsiteY90" fmla="*/ 2347151 h 2422207"/>
                <a:gd name="connsiteX91" fmla="*/ 4277964 w 6438613"/>
                <a:gd name="connsiteY91" fmla="*/ 2347722 h 2422207"/>
                <a:gd name="connsiteX92" fmla="*/ 4254246 w 6438613"/>
                <a:gd name="connsiteY92" fmla="*/ 2325624 h 2422207"/>
                <a:gd name="connsiteX93" fmla="*/ 4203573 w 6438613"/>
                <a:gd name="connsiteY93" fmla="*/ 2358866 h 2422207"/>
                <a:gd name="connsiteX94" fmla="*/ 4197667 w 6438613"/>
                <a:gd name="connsiteY94" fmla="*/ 2373916 h 2422207"/>
                <a:gd name="connsiteX95" fmla="*/ 4192429 w 6438613"/>
                <a:gd name="connsiteY95" fmla="*/ 2366010 h 2422207"/>
                <a:gd name="connsiteX96" fmla="*/ 4192143 w 6438613"/>
                <a:gd name="connsiteY96" fmla="*/ 2342960 h 2422207"/>
                <a:gd name="connsiteX97" fmla="*/ 4211384 w 6438613"/>
                <a:gd name="connsiteY97" fmla="*/ 2341721 h 2422207"/>
                <a:gd name="connsiteX98" fmla="*/ 4216813 w 6438613"/>
                <a:gd name="connsiteY98" fmla="*/ 2287524 h 2422207"/>
                <a:gd name="connsiteX99" fmla="*/ 4206812 w 6438613"/>
                <a:gd name="connsiteY99" fmla="*/ 2247805 h 2422207"/>
                <a:gd name="connsiteX100" fmla="*/ 4239291 w 6438613"/>
                <a:gd name="connsiteY100" fmla="*/ 2231327 h 2422207"/>
                <a:gd name="connsiteX101" fmla="*/ 4285107 w 6438613"/>
                <a:gd name="connsiteY101" fmla="*/ 2239518 h 2422207"/>
                <a:gd name="connsiteX102" fmla="*/ 4310538 w 6438613"/>
                <a:gd name="connsiteY102" fmla="*/ 2193989 h 2422207"/>
                <a:gd name="connsiteX103" fmla="*/ 4323493 w 6438613"/>
                <a:gd name="connsiteY103" fmla="*/ 2142077 h 2422207"/>
                <a:gd name="connsiteX104" fmla="*/ 4338161 w 6438613"/>
                <a:gd name="connsiteY104" fmla="*/ 2124551 h 2422207"/>
                <a:gd name="connsiteX105" fmla="*/ 4357974 w 6438613"/>
                <a:gd name="connsiteY105" fmla="*/ 2081308 h 2422207"/>
                <a:gd name="connsiteX106" fmla="*/ 4295585 w 6438613"/>
                <a:gd name="connsiteY106" fmla="*/ 2095595 h 2422207"/>
                <a:gd name="connsiteX107" fmla="*/ 4262819 w 6438613"/>
                <a:gd name="connsiteY107" fmla="*/ 2114550 h 2422207"/>
                <a:gd name="connsiteX108" fmla="*/ 4205383 w 6438613"/>
                <a:gd name="connsiteY108" fmla="*/ 2114550 h 2422207"/>
                <a:gd name="connsiteX109" fmla="*/ 4190143 w 6438613"/>
                <a:gd name="connsiteY109" fmla="*/ 2069116 h 2422207"/>
                <a:gd name="connsiteX110" fmla="*/ 4145375 w 6438613"/>
                <a:gd name="connsiteY110" fmla="*/ 2034635 h 2422207"/>
                <a:gd name="connsiteX111" fmla="*/ 4079652 w 6438613"/>
                <a:gd name="connsiteY111" fmla="*/ 2019014 h 2422207"/>
                <a:gd name="connsiteX112" fmla="*/ 4065651 w 6438613"/>
                <a:gd name="connsiteY112" fmla="*/ 1970627 h 2422207"/>
                <a:gd name="connsiteX113" fmla="*/ 4052411 w 6438613"/>
                <a:gd name="connsiteY113" fmla="*/ 1940147 h 2422207"/>
                <a:gd name="connsiteX114" fmla="*/ 4038219 w 6438613"/>
                <a:gd name="connsiteY114" fmla="*/ 1918430 h 2422207"/>
                <a:gd name="connsiteX115" fmla="*/ 4014883 w 6438613"/>
                <a:gd name="connsiteY115" fmla="*/ 1867472 h 2422207"/>
                <a:gd name="connsiteX116" fmla="*/ 3981736 w 6438613"/>
                <a:gd name="connsiteY116" fmla="*/ 1848612 h 2422207"/>
                <a:gd name="connsiteX117" fmla="*/ 3925157 w 6438613"/>
                <a:gd name="connsiteY117" fmla="*/ 1833372 h 2422207"/>
                <a:gd name="connsiteX118" fmla="*/ 3875055 w 6438613"/>
                <a:gd name="connsiteY118" fmla="*/ 1834896 h 2422207"/>
                <a:gd name="connsiteX119" fmla="*/ 3828193 w 6438613"/>
                <a:gd name="connsiteY119" fmla="*/ 1844040 h 2422207"/>
                <a:gd name="connsiteX120" fmla="*/ 3796951 w 6438613"/>
                <a:gd name="connsiteY120" fmla="*/ 1869377 h 2422207"/>
                <a:gd name="connsiteX121" fmla="*/ 3817715 w 6438613"/>
                <a:gd name="connsiteY121" fmla="*/ 1881473 h 2422207"/>
                <a:gd name="connsiteX122" fmla="*/ 3818287 w 6438613"/>
                <a:gd name="connsiteY122" fmla="*/ 1909382 h 2422207"/>
                <a:gd name="connsiteX123" fmla="*/ 3797237 w 6438613"/>
                <a:gd name="connsiteY123" fmla="*/ 1925574 h 2422207"/>
                <a:gd name="connsiteX124" fmla="*/ 3763137 w 6438613"/>
                <a:gd name="connsiteY124" fmla="*/ 1978342 h 2422207"/>
                <a:gd name="connsiteX125" fmla="*/ 3763518 w 6438613"/>
                <a:gd name="connsiteY125" fmla="*/ 2000060 h 2422207"/>
                <a:gd name="connsiteX126" fmla="*/ 3710274 w 6438613"/>
                <a:gd name="connsiteY126" fmla="*/ 2031206 h 2422207"/>
                <a:gd name="connsiteX127" fmla="*/ 3664839 w 6438613"/>
                <a:gd name="connsiteY127" fmla="*/ 2012728 h 2422207"/>
                <a:gd name="connsiteX128" fmla="*/ 3619691 w 6438613"/>
                <a:gd name="connsiteY128" fmla="*/ 2016728 h 2422207"/>
                <a:gd name="connsiteX129" fmla="*/ 3599878 w 6438613"/>
                <a:gd name="connsiteY129" fmla="*/ 2000155 h 2422207"/>
                <a:gd name="connsiteX130" fmla="*/ 3577209 w 6438613"/>
                <a:gd name="connsiteY130" fmla="*/ 1994916 h 2422207"/>
                <a:gd name="connsiteX131" fmla="*/ 3521869 w 6438613"/>
                <a:gd name="connsiteY131" fmla="*/ 2029587 h 2422207"/>
                <a:gd name="connsiteX132" fmla="*/ 3472149 w 6438613"/>
                <a:gd name="connsiteY132" fmla="*/ 2037683 h 2422207"/>
                <a:gd name="connsiteX133" fmla="*/ 3437382 w 6438613"/>
                <a:gd name="connsiteY133" fmla="*/ 2049685 h 2422207"/>
                <a:gd name="connsiteX134" fmla="*/ 3389853 w 6438613"/>
                <a:gd name="connsiteY134" fmla="*/ 2041779 h 2422207"/>
                <a:gd name="connsiteX135" fmla="*/ 3354800 w 6438613"/>
                <a:gd name="connsiteY135" fmla="*/ 2042160 h 2422207"/>
                <a:gd name="connsiteX136" fmla="*/ 3331940 w 6438613"/>
                <a:gd name="connsiteY136" fmla="*/ 2017205 h 2422207"/>
                <a:gd name="connsiteX137" fmla="*/ 3294889 w 6438613"/>
                <a:gd name="connsiteY137" fmla="*/ 1993583 h 2422207"/>
                <a:gd name="connsiteX138" fmla="*/ 3257073 w 6438613"/>
                <a:gd name="connsiteY138" fmla="*/ 1987010 h 2422207"/>
                <a:gd name="connsiteX139" fmla="*/ 3209258 w 6438613"/>
                <a:gd name="connsiteY139" fmla="*/ 1993487 h 2422207"/>
                <a:gd name="connsiteX140" fmla="*/ 3173539 w 6438613"/>
                <a:gd name="connsiteY140" fmla="*/ 2002631 h 2422207"/>
                <a:gd name="connsiteX141" fmla="*/ 3119913 w 6438613"/>
                <a:gd name="connsiteY141" fmla="*/ 1981867 h 2422207"/>
                <a:gd name="connsiteX142" fmla="*/ 3112769 w 6438613"/>
                <a:gd name="connsiteY142" fmla="*/ 1944719 h 2422207"/>
                <a:gd name="connsiteX143" fmla="*/ 3068288 w 6438613"/>
                <a:gd name="connsiteY143" fmla="*/ 1931765 h 2422207"/>
                <a:gd name="connsiteX144" fmla="*/ 3034094 w 6438613"/>
                <a:gd name="connsiteY144" fmla="*/ 1925860 h 2422207"/>
                <a:gd name="connsiteX145" fmla="*/ 2991802 w 6438613"/>
                <a:gd name="connsiteY145" fmla="*/ 1905095 h 2422207"/>
                <a:gd name="connsiteX146" fmla="*/ 2952750 w 6438613"/>
                <a:gd name="connsiteY146" fmla="*/ 1957102 h 2422207"/>
                <a:gd name="connsiteX147" fmla="*/ 2968085 w 6438613"/>
                <a:gd name="connsiteY147" fmla="*/ 1986248 h 2422207"/>
                <a:gd name="connsiteX148" fmla="*/ 2931319 w 6438613"/>
                <a:gd name="connsiteY148" fmla="*/ 2020634 h 2422207"/>
                <a:gd name="connsiteX149" fmla="*/ 2876741 w 6438613"/>
                <a:gd name="connsiteY149" fmla="*/ 2008251 h 2422207"/>
                <a:gd name="connsiteX150" fmla="*/ 2839021 w 6438613"/>
                <a:gd name="connsiteY150" fmla="*/ 2006346 h 2422207"/>
                <a:gd name="connsiteX151" fmla="*/ 2813876 w 6438613"/>
                <a:gd name="connsiteY151" fmla="*/ 1983486 h 2422207"/>
                <a:gd name="connsiteX152" fmla="*/ 2774538 w 6438613"/>
                <a:gd name="connsiteY152" fmla="*/ 1982819 h 2422207"/>
                <a:gd name="connsiteX153" fmla="*/ 2741676 w 6438613"/>
                <a:gd name="connsiteY153" fmla="*/ 1967579 h 2422207"/>
                <a:gd name="connsiteX154" fmla="*/ 2684240 w 6438613"/>
                <a:gd name="connsiteY154" fmla="*/ 1990916 h 2422207"/>
                <a:gd name="connsiteX155" fmla="*/ 2612136 w 6438613"/>
                <a:gd name="connsiteY155" fmla="*/ 2033207 h 2422207"/>
                <a:gd name="connsiteX156" fmla="*/ 2572226 w 6438613"/>
                <a:gd name="connsiteY156" fmla="*/ 2041589 h 2422207"/>
                <a:gd name="connsiteX157" fmla="*/ 2557367 w 6438613"/>
                <a:gd name="connsiteY157" fmla="*/ 2045589 h 2422207"/>
                <a:gd name="connsiteX158" fmla="*/ 2537270 w 6438613"/>
                <a:gd name="connsiteY158" fmla="*/ 2015681 h 2422207"/>
                <a:gd name="connsiteX159" fmla="*/ 2488596 w 6438613"/>
                <a:gd name="connsiteY159" fmla="*/ 2022253 h 2422207"/>
                <a:gd name="connsiteX160" fmla="*/ 2472595 w 6438613"/>
                <a:gd name="connsiteY160" fmla="*/ 2001488 h 2422207"/>
                <a:gd name="connsiteX161" fmla="*/ 2446211 w 6438613"/>
                <a:gd name="connsiteY161" fmla="*/ 1991773 h 2422207"/>
                <a:gd name="connsiteX162" fmla="*/ 2428018 w 6438613"/>
                <a:gd name="connsiteY162" fmla="*/ 1963198 h 2422207"/>
                <a:gd name="connsiteX163" fmla="*/ 2407158 w 6438613"/>
                <a:gd name="connsiteY163" fmla="*/ 1954149 h 2422207"/>
                <a:gd name="connsiteX164" fmla="*/ 2352865 w 6438613"/>
                <a:gd name="connsiteY164" fmla="*/ 1966913 h 2422207"/>
                <a:gd name="connsiteX165" fmla="*/ 2300859 w 6438613"/>
                <a:gd name="connsiteY165" fmla="*/ 1938052 h 2422207"/>
                <a:gd name="connsiteX166" fmla="*/ 2280761 w 6438613"/>
                <a:gd name="connsiteY166" fmla="*/ 1964150 h 2422207"/>
                <a:gd name="connsiteX167" fmla="*/ 2196274 w 6438613"/>
                <a:gd name="connsiteY167" fmla="*/ 1835849 h 2422207"/>
                <a:gd name="connsiteX168" fmla="*/ 2148078 w 6438613"/>
                <a:gd name="connsiteY168" fmla="*/ 1795939 h 2422207"/>
                <a:gd name="connsiteX169" fmla="*/ 2161984 w 6438613"/>
                <a:gd name="connsiteY169" fmla="*/ 1779746 h 2422207"/>
                <a:gd name="connsiteX170" fmla="*/ 2067306 w 6438613"/>
                <a:gd name="connsiteY170" fmla="*/ 1828514 h 2422207"/>
                <a:gd name="connsiteX171" fmla="*/ 2031111 w 6438613"/>
                <a:gd name="connsiteY171" fmla="*/ 1831467 h 2422207"/>
                <a:gd name="connsiteX172" fmla="*/ 2034254 w 6438613"/>
                <a:gd name="connsiteY172" fmla="*/ 1803273 h 2422207"/>
                <a:gd name="connsiteX173" fmla="*/ 1985772 w 6438613"/>
                <a:gd name="connsiteY173" fmla="*/ 1785652 h 2422207"/>
                <a:gd name="connsiteX174" fmla="*/ 1946338 w 6438613"/>
                <a:gd name="connsiteY174" fmla="*/ 1798320 h 2422207"/>
                <a:gd name="connsiteX175" fmla="*/ 1934527 w 6438613"/>
                <a:gd name="connsiteY175" fmla="*/ 1744313 h 2422207"/>
                <a:gd name="connsiteX176" fmla="*/ 1866614 w 6438613"/>
                <a:gd name="connsiteY176" fmla="*/ 1732979 h 2422207"/>
                <a:gd name="connsiteX177" fmla="*/ 1832705 w 6438613"/>
                <a:gd name="connsiteY177" fmla="*/ 1754696 h 2422207"/>
                <a:gd name="connsiteX178" fmla="*/ 1738122 w 6438613"/>
                <a:gd name="connsiteY178" fmla="*/ 1773936 h 2422207"/>
                <a:gd name="connsiteX179" fmla="*/ 1719643 w 6438613"/>
                <a:gd name="connsiteY179" fmla="*/ 1786890 h 2422207"/>
                <a:gd name="connsiteX180" fmla="*/ 1578293 w 6438613"/>
                <a:gd name="connsiteY180" fmla="*/ 1804797 h 2422207"/>
                <a:gd name="connsiteX181" fmla="*/ 1560957 w 6438613"/>
                <a:gd name="connsiteY181" fmla="*/ 1822418 h 2422207"/>
                <a:gd name="connsiteX182" fmla="*/ 1588198 w 6438613"/>
                <a:gd name="connsiteY182" fmla="*/ 1857566 h 2422207"/>
                <a:gd name="connsiteX183" fmla="*/ 1552004 w 6438613"/>
                <a:gd name="connsiteY183" fmla="*/ 1870805 h 2422207"/>
                <a:gd name="connsiteX184" fmla="*/ 1559147 w 6438613"/>
                <a:gd name="connsiteY184" fmla="*/ 1884521 h 2422207"/>
                <a:gd name="connsiteX185" fmla="*/ 1522952 w 6438613"/>
                <a:gd name="connsiteY185" fmla="*/ 1909191 h 2422207"/>
                <a:gd name="connsiteX186" fmla="*/ 1584103 w 6438613"/>
                <a:gd name="connsiteY186" fmla="*/ 1943672 h 2422207"/>
                <a:gd name="connsiteX187" fmla="*/ 1574673 w 6438613"/>
                <a:gd name="connsiteY187" fmla="*/ 1967294 h 2422207"/>
                <a:gd name="connsiteX188" fmla="*/ 1521619 w 6438613"/>
                <a:gd name="connsiteY188" fmla="*/ 1965103 h 2422207"/>
                <a:gd name="connsiteX189" fmla="*/ 1510665 w 6438613"/>
                <a:gd name="connsiteY189" fmla="*/ 1979962 h 2422207"/>
                <a:gd name="connsiteX190" fmla="*/ 1462278 w 6438613"/>
                <a:gd name="connsiteY190" fmla="*/ 1954244 h 2422207"/>
                <a:gd name="connsiteX191" fmla="*/ 1402366 w 6438613"/>
                <a:gd name="connsiteY191" fmla="*/ 1955197 h 2422207"/>
                <a:gd name="connsiteX192" fmla="*/ 1362265 w 6438613"/>
                <a:gd name="connsiteY192" fmla="*/ 1976247 h 2422207"/>
                <a:gd name="connsiteX193" fmla="*/ 1317498 w 6438613"/>
                <a:gd name="connsiteY193" fmla="*/ 1956149 h 2422207"/>
                <a:gd name="connsiteX194" fmla="*/ 1234249 w 6438613"/>
                <a:gd name="connsiteY194" fmla="*/ 1921478 h 2422207"/>
                <a:gd name="connsiteX195" fmla="*/ 1175195 w 6438613"/>
                <a:gd name="connsiteY195" fmla="*/ 1922812 h 2422207"/>
                <a:gd name="connsiteX196" fmla="*/ 1097185 w 6438613"/>
                <a:gd name="connsiteY196" fmla="*/ 1977104 h 2422207"/>
                <a:gd name="connsiteX197" fmla="*/ 1092518 w 6438613"/>
                <a:gd name="connsiteY197" fmla="*/ 2013109 h 2422207"/>
                <a:gd name="connsiteX198" fmla="*/ 1053751 w 6438613"/>
                <a:gd name="connsiteY198" fmla="*/ 1984534 h 2422207"/>
                <a:gd name="connsiteX199" fmla="*/ 1023556 w 6438613"/>
                <a:gd name="connsiteY199" fmla="*/ 2038445 h 2422207"/>
                <a:gd name="connsiteX200" fmla="*/ 1034605 w 6438613"/>
                <a:gd name="connsiteY200" fmla="*/ 2048447 h 2422207"/>
                <a:gd name="connsiteX201" fmla="*/ 1012793 w 6438613"/>
                <a:gd name="connsiteY201" fmla="*/ 2085118 h 2422207"/>
                <a:gd name="connsiteX202" fmla="*/ 1044893 w 6438613"/>
                <a:gd name="connsiteY202" fmla="*/ 2117884 h 2422207"/>
                <a:gd name="connsiteX203" fmla="*/ 1072896 w 6438613"/>
                <a:gd name="connsiteY203" fmla="*/ 2116360 h 2422207"/>
                <a:gd name="connsiteX204" fmla="*/ 1096994 w 6438613"/>
                <a:gd name="connsiteY204" fmla="*/ 2148269 h 2422207"/>
                <a:gd name="connsiteX205" fmla="*/ 1093184 w 6438613"/>
                <a:gd name="connsiteY205" fmla="*/ 2172653 h 2422207"/>
                <a:gd name="connsiteX206" fmla="*/ 1112329 w 6438613"/>
                <a:gd name="connsiteY206" fmla="*/ 2180368 h 2422207"/>
                <a:gd name="connsiteX207" fmla="*/ 1095089 w 6438613"/>
                <a:gd name="connsiteY207" fmla="*/ 2208276 h 2422207"/>
                <a:gd name="connsiteX208" fmla="*/ 1058418 w 6438613"/>
                <a:gd name="connsiteY208" fmla="*/ 2216087 h 2422207"/>
                <a:gd name="connsiteX209" fmla="*/ 1020794 w 6438613"/>
                <a:gd name="connsiteY209" fmla="*/ 2264188 h 2422207"/>
                <a:gd name="connsiteX210" fmla="*/ 1055179 w 6438613"/>
                <a:gd name="connsiteY210" fmla="*/ 2308003 h 2422207"/>
                <a:gd name="connsiteX211" fmla="*/ 1051370 w 6438613"/>
                <a:gd name="connsiteY211" fmla="*/ 2338864 h 2422207"/>
                <a:gd name="connsiteX212" fmla="*/ 1092612 w 6438613"/>
                <a:gd name="connsiteY212" fmla="*/ 2392394 h 2422207"/>
                <a:gd name="connsiteX213" fmla="*/ 1070134 w 6438613"/>
                <a:gd name="connsiteY213" fmla="*/ 2410587 h 2422207"/>
                <a:gd name="connsiteX214" fmla="*/ 1063657 w 6438613"/>
                <a:gd name="connsiteY214" fmla="*/ 2422208 h 2422207"/>
                <a:gd name="connsiteX215" fmla="*/ 1046988 w 6438613"/>
                <a:gd name="connsiteY215" fmla="*/ 2419064 h 2422207"/>
                <a:gd name="connsiteX216" fmla="*/ 1020985 w 6438613"/>
                <a:gd name="connsiteY216" fmla="*/ 2391728 h 2422207"/>
                <a:gd name="connsiteX217" fmla="*/ 1010317 w 6438613"/>
                <a:gd name="connsiteY217" fmla="*/ 2390108 h 2422207"/>
                <a:gd name="connsiteX218" fmla="*/ 986599 w 6438613"/>
                <a:gd name="connsiteY218" fmla="*/ 2379726 h 2422207"/>
                <a:gd name="connsiteX219" fmla="*/ 974979 w 6438613"/>
                <a:gd name="connsiteY219" fmla="*/ 2361152 h 2422207"/>
                <a:gd name="connsiteX220" fmla="*/ 939641 w 6438613"/>
                <a:gd name="connsiteY220" fmla="*/ 2351627 h 2422207"/>
                <a:gd name="connsiteX221" fmla="*/ 916781 w 6438613"/>
                <a:gd name="connsiteY221" fmla="*/ 2358866 h 2422207"/>
                <a:gd name="connsiteX222" fmla="*/ 910209 w 6438613"/>
                <a:gd name="connsiteY222" fmla="*/ 2350389 h 2422207"/>
                <a:gd name="connsiteX223" fmla="*/ 858774 w 6438613"/>
                <a:gd name="connsiteY223" fmla="*/ 2328386 h 2422207"/>
                <a:gd name="connsiteX224" fmla="*/ 803148 w 6438613"/>
                <a:gd name="connsiteY224" fmla="*/ 2321148 h 2422207"/>
                <a:gd name="connsiteX225" fmla="*/ 771239 w 6438613"/>
                <a:gd name="connsiteY225" fmla="*/ 2313242 h 2422207"/>
                <a:gd name="connsiteX226" fmla="*/ 766667 w 6438613"/>
                <a:gd name="connsiteY226" fmla="*/ 2318671 h 2422207"/>
                <a:gd name="connsiteX227" fmla="*/ 718566 w 6438613"/>
                <a:gd name="connsiteY227" fmla="*/ 2279904 h 2422207"/>
                <a:gd name="connsiteX228" fmla="*/ 675418 w 6438613"/>
                <a:gd name="connsiteY228" fmla="*/ 2262378 h 2422207"/>
                <a:gd name="connsiteX229" fmla="*/ 642842 w 6438613"/>
                <a:gd name="connsiteY229" fmla="*/ 2235041 h 2422207"/>
                <a:gd name="connsiteX230" fmla="*/ 670370 w 6438613"/>
                <a:gd name="connsiteY230" fmla="*/ 2227517 h 2422207"/>
                <a:gd name="connsiteX231" fmla="*/ 701802 w 6438613"/>
                <a:gd name="connsiteY231" fmla="*/ 2188274 h 2422207"/>
                <a:gd name="connsiteX232" fmla="*/ 680656 w 6438613"/>
                <a:gd name="connsiteY232" fmla="*/ 2169700 h 2422207"/>
                <a:gd name="connsiteX233" fmla="*/ 736282 w 6438613"/>
                <a:gd name="connsiteY233" fmla="*/ 2150269 h 2422207"/>
                <a:gd name="connsiteX234" fmla="*/ 735330 w 6438613"/>
                <a:gd name="connsiteY234" fmla="*/ 2139887 h 2422207"/>
                <a:gd name="connsiteX235" fmla="*/ 701421 w 6438613"/>
                <a:gd name="connsiteY235" fmla="*/ 2147411 h 2422207"/>
                <a:gd name="connsiteX236" fmla="*/ 702659 w 6438613"/>
                <a:gd name="connsiteY236" fmla="*/ 2126266 h 2422207"/>
                <a:gd name="connsiteX237" fmla="*/ 722186 w 6438613"/>
                <a:gd name="connsiteY237" fmla="*/ 2112931 h 2422207"/>
                <a:gd name="connsiteX238" fmla="*/ 758666 w 6438613"/>
                <a:gd name="connsiteY238" fmla="*/ 2109311 h 2422207"/>
                <a:gd name="connsiteX239" fmla="*/ 764571 w 6438613"/>
                <a:gd name="connsiteY239" fmla="*/ 2093309 h 2422207"/>
                <a:gd name="connsiteX240" fmla="*/ 756190 w 6438613"/>
                <a:gd name="connsiteY240" fmla="*/ 2066639 h 2422207"/>
                <a:gd name="connsiteX241" fmla="*/ 771525 w 6438613"/>
                <a:gd name="connsiteY241" fmla="*/ 2041208 h 2422207"/>
                <a:gd name="connsiteX242" fmla="*/ 771144 w 6438613"/>
                <a:gd name="connsiteY242" fmla="*/ 2026920 h 2422207"/>
                <a:gd name="connsiteX243" fmla="*/ 715518 w 6438613"/>
                <a:gd name="connsiteY243" fmla="*/ 2010918 h 2422207"/>
                <a:gd name="connsiteX244" fmla="*/ 693420 w 6438613"/>
                <a:gd name="connsiteY244" fmla="*/ 2011490 h 2422207"/>
                <a:gd name="connsiteX245" fmla="*/ 670084 w 6438613"/>
                <a:gd name="connsiteY245" fmla="*/ 1988439 h 2422207"/>
                <a:gd name="connsiteX246" fmla="*/ 641128 w 6438613"/>
                <a:gd name="connsiteY246" fmla="*/ 1996250 h 2422207"/>
                <a:gd name="connsiteX247" fmla="*/ 593121 w 6438613"/>
                <a:gd name="connsiteY247" fmla="*/ 1978914 h 2422207"/>
                <a:gd name="connsiteX248" fmla="*/ 593884 w 6438613"/>
                <a:gd name="connsiteY248" fmla="*/ 1969199 h 2422207"/>
                <a:gd name="connsiteX249" fmla="*/ 580454 w 6438613"/>
                <a:gd name="connsiteY249" fmla="*/ 1947482 h 2422207"/>
                <a:gd name="connsiteX250" fmla="*/ 550259 w 6438613"/>
                <a:gd name="connsiteY250" fmla="*/ 1945100 h 2422207"/>
                <a:gd name="connsiteX251" fmla="*/ 547116 w 6438613"/>
                <a:gd name="connsiteY251" fmla="*/ 1929575 h 2422207"/>
                <a:gd name="connsiteX252" fmla="*/ 556546 w 6438613"/>
                <a:gd name="connsiteY252" fmla="*/ 1919478 h 2422207"/>
                <a:gd name="connsiteX253" fmla="*/ 532447 w 6438613"/>
                <a:gd name="connsiteY253" fmla="*/ 1890903 h 2422207"/>
                <a:gd name="connsiteX254" fmla="*/ 493204 w 6438613"/>
                <a:gd name="connsiteY254" fmla="*/ 1895761 h 2422207"/>
                <a:gd name="connsiteX255" fmla="*/ 481774 w 6438613"/>
                <a:gd name="connsiteY255" fmla="*/ 1893189 h 2422207"/>
                <a:gd name="connsiteX256" fmla="*/ 472249 w 6438613"/>
                <a:gd name="connsiteY256" fmla="*/ 1904619 h 2422207"/>
                <a:gd name="connsiteX257" fmla="*/ 458057 w 6438613"/>
                <a:gd name="connsiteY257" fmla="*/ 1902714 h 2422207"/>
                <a:gd name="connsiteX258" fmla="*/ 448723 w 6438613"/>
                <a:gd name="connsiteY258" fmla="*/ 1870139 h 2422207"/>
                <a:gd name="connsiteX259" fmla="*/ 439864 w 6438613"/>
                <a:gd name="connsiteY259" fmla="*/ 1853279 h 2422207"/>
                <a:gd name="connsiteX260" fmla="*/ 447104 w 6438613"/>
                <a:gd name="connsiteY260" fmla="*/ 1848422 h 2422207"/>
                <a:gd name="connsiteX261" fmla="*/ 477584 w 6438613"/>
                <a:gd name="connsiteY261" fmla="*/ 1850136 h 2422207"/>
                <a:gd name="connsiteX262" fmla="*/ 492252 w 6438613"/>
                <a:gd name="connsiteY262" fmla="*/ 1838992 h 2422207"/>
                <a:gd name="connsiteX263" fmla="*/ 481298 w 6438613"/>
                <a:gd name="connsiteY263" fmla="*/ 1825371 h 2422207"/>
                <a:gd name="connsiteX264" fmla="*/ 455866 w 6438613"/>
                <a:gd name="connsiteY264" fmla="*/ 1816322 h 2422207"/>
                <a:gd name="connsiteX265" fmla="*/ 458152 w 6438613"/>
                <a:gd name="connsiteY265" fmla="*/ 1806892 h 2422207"/>
                <a:gd name="connsiteX266" fmla="*/ 442817 w 6438613"/>
                <a:gd name="connsiteY266" fmla="*/ 1797463 h 2422207"/>
                <a:gd name="connsiteX267" fmla="*/ 419100 w 6438613"/>
                <a:gd name="connsiteY267" fmla="*/ 1763554 h 2422207"/>
                <a:gd name="connsiteX268" fmla="*/ 427196 w 6438613"/>
                <a:gd name="connsiteY268" fmla="*/ 1749362 h 2422207"/>
                <a:gd name="connsiteX269" fmla="*/ 423576 w 6438613"/>
                <a:gd name="connsiteY269" fmla="*/ 1724597 h 2422207"/>
                <a:gd name="connsiteX270" fmla="*/ 386619 w 6438613"/>
                <a:gd name="connsiteY270" fmla="*/ 1712024 h 2422207"/>
                <a:gd name="connsiteX271" fmla="*/ 366808 w 6438613"/>
                <a:gd name="connsiteY271" fmla="*/ 1718310 h 2422207"/>
                <a:gd name="connsiteX272" fmla="*/ 361379 w 6438613"/>
                <a:gd name="connsiteY272" fmla="*/ 1705070 h 2422207"/>
                <a:gd name="connsiteX273" fmla="*/ 321659 w 6438613"/>
                <a:gd name="connsiteY273" fmla="*/ 1691735 h 2422207"/>
                <a:gd name="connsiteX274" fmla="*/ 309563 w 6438613"/>
                <a:gd name="connsiteY274" fmla="*/ 1660112 h 2422207"/>
                <a:gd name="connsiteX275" fmla="*/ 306324 w 6438613"/>
                <a:gd name="connsiteY275" fmla="*/ 1634014 h 2422207"/>
                <a:gd name="connsiteX276" fmla="*/ 288131 w 6438613"/>
                <a:gd name="connsiteY276" fmla="*/ 1621631 h 2422207"/>
                <a:gd name="connsiteX277" fmla="*/ 304324 w 6438613"/>
                <a:gd name="connsiteY277" fmla="*/ 1604391 h 2422207"/>
                <a:gd name="connsiteX278" fmla="*/ 293179 w 6438613"/>
                <a:gd name="connsiteY278" fmla="*/ 1553242 h 2422207"/>
                <a:gd name="connsiteX279" fmla="*/ 320135 w 6438613"/>
                <a:gd name="connsiteY279" fmla="*/ 1521333 h 2422207"/>
                <a:gd name="connsiteX280" fmla="*/ 314515 w 6438613"/>
                <a:gd name="connsiteY280" fmla="*/ 1511617 h 2422207"/>
                <a:gd name="connsiteX281" fmla="*/ 357473 w 6438613"/>
                <a:gd name="connsiteY281" fmla="*/ 1480661 h 2422207"/>
                <a:gd name="connsiteX282" fmla="*/ 317849 w 6438613"/>
                <a:gd name="connsiteY282" fmla="*/ 1453706 h 2422207"/>
                <a:gd name="connsiteX283" fmla="*/ 398716 w 6438613"/>
                <a:gd name="connsiteY283" fmla="*/ 1380458 h 2422207"/>
                <a:gd name="connsiteX284" fmla="*/ 433768 w 6438613"/>
                <a:gd name="connsiteY284" fmla="*/ 1346930 h 2422207"/>
                <a:gd name="connsiteX285" fmla="*/ 447960 w 6438613"/>
                <a:gd name="connsiteY285" fmla="*/ 1316927 h 2422207"/>
                <a:gd name="connsiteX286" fmla="*/ 392049 w 6438613"/>
                <a:gd name="connsiteY286" fmla="*/ 1276255 h 2422207"/>
                <a:gd name="connsiteX287" fmla="*/ 407575 w 6438613"/>
                <a:gd name="connsiteY287" fmla="*/ 1237012 h 2422207"/>
                <a:gd name="connsiteX288" fmla="*/ 373666 w 6438613"/>
                <a:gd name="connsiteY288" fmla="*/ 1191863 h 2422207"/>
                <a:gd name="connsiteX289" fmla="*/ 399097 w 6438613"/>
                <a:gd name="connsiteY289" fmla="*/ 1138904 h 2422207"/>
                <a:gd name="connsiteX290" fmla="*/ 355187 w 6438613"/>
                <a:gd name="connsiteY290" fmla="*/ 1067372 h 2422207"/>
                <a:gd name="connsiteX291" fmla="*/ 390049 w 6438613"/>
                <a:gd name="connsiteY291" fmla="*/ 1019175 h 2422207"/>
                <a:gd name="connsiteX292" fmla="*/ 332232 w 6438613"/>
                <a:gd name="connsiteY292" fmla="*/ 976027 h 2422207"/>
                <a:gd name="connsiteX293" fmla="*/ 337756 w 6438613"/>
                <a:gd name="connsiteY293" fmla="*/ 930116 h 2422207"/>
                <a:gd name="connsiteX294" fmla="*/ 368236 w 6438613"/>
                <a:gd name="connsiteY294" fmla="*/ 923925 h 2422207"/>
                <a:gd name="connsiteX295" fmla="*/ 432530 w 6438613"/>
                <a:gd name="connsiteY295" fmla="*/ 897255 h 2422207"/>
                <a:gd name="connsiteX296" fmla="*/ 471488 w 6438613"/>
                <a:gd name="connsiteY296" fmla="*/ 873919 h 2422207"/>
                <a:gd name="connsiteX297" fmla="*/ 533590 w 6438613"/>
                <a:gd name="connsiteY297" fmla="*/ 914305 h 2422207"/>
                <a:gd name="connsiteX298" fmla="*/ 637032 w 6438613"/>
                <a:gd name="connsiteY298" fmla="*/ 930212 h 2422207"/>
                <a:gd name="connsiteX299" fmla="*/ 779716 w 6438613"/>
                <a:gd name="connsiteY299" fmla="*/ 1004221 h 2422207"/>
                <a:gd name="connsiteX300" fmla="*/ 808672 w 6438613"/>
                <a:gd name="connsiteY300" fmla="*/ 1034891 h 2422207"/>
                <a:gd name="connsiteX301" fmla="*/ 811244 w 6438613"/>
                <a:gd name="connsiteY301" fmla="*/ 1077373 h 2422207"/>
                <a:gd name="connsiteX302" fmla="*/ 769334 w 6438613"/>
                <a:gd name="connsiteY302" fmla="*/ 1110425 h 2422207"/>
                <a:gd name="connsiteX303" fmla="*/ 707612 w 6438613"/>
                <a:gd name="connsiteY303" fmla="*/ 1127093 h 2422207"/>
                <a:gd name="connsiteX304" fmla="*/ 538924 w 6438613"/>
                <a:gd name="connsiteY304" fmla="*/ 1079373 h 2422207"/>
                <a:gd name="connsiteX305" fmla="*/ 511207 w 6438613"/>
                <a:gd name="connsiteY305" fmla="*/ 1087469 h 2422207"/>
                <a:gd name="connsiteX306" fmla="*/ 572738 w 6438613"/>
                <a:gd name="connsiteY306" fmla="*/ 1133380 h 2422207"/>
                <a:gd name="connsiteX307" fmla="*/ 575120 w 6438613"/>
                <a:gd name="connsiteY307" fmla="*/ 1162050 h 2422207"/>
                <a:gd name="connsiteX308" fmla="*/ 577501 w 6438613"/>
                <a:gd name="connsiteY308" fmla="*/ 1224534 h 2422207"/>
                <a:gd name="connsiteX309" fmla="*/ 626173 w 6438613"/>
                <a:gd name="connsiteY309" fmla="*/ 1243013 h 2422207"/>
                <a:gd name="connsiteX310" fmla="*/ 655701 w 6438613"/>
                <a:gd name="connsiteY310" fmla="*/ 1258634 h 2422207"/>
                <a:gd name="connsiteX311" fmla="*/ 660559 w 6438613"/>
                <a:gd name="connsiteY311" fmla="*/ 1229392 h 2422207"/>
                <a:gd name="connsiteX312" fmla="*/ 637794 w 6438613"/>
                <a:gd name="connsiteY312" fmla="*/ 1203293 h 2422207"/>
                <a:gd name="connsiteX313" fmla="*/ 661797 w 6438613"/>
                <a:gd name="connsiteY313" fmla="*/ 1180148 h 2422207"/>
                <a:gd name="connsiteX314" fmla="*/ 753142 w 6438613"/>
                <a:gd name="connsiteY314" fmla="*/ 1218152 h 2422207"/>
                <a:gd name="connsiteX315" fmla="*/ 784955 w 6438613"/>
                <a:gd name="connsiteY315" fmla="*/ 1203293 h 2422207"/>
                <a:gd name="connsiteX316" fmla="*/ 759523 w 6438613"/>
                <a:gd name="connsiteY316" fmla="*/ 1158335 h 2422207"/>
                <a:gd name="connsiteX317" fmla="*/ 847534 w 6438613"/>
                <a:gd name="connsiteY317" fmla="*/ 1097280 h 2422207"/>
                <a:gd name="connsiteX318" fmla="*/ 882396 w 6438613"/>
                <a:gd name="connsiteY318" fmla="*/ 1100804 h 2422207"/>
                <a:gd name="connsiteX319" fmla="*/ 917734 w 6438613"/>
                <a:gd name="connsiteY319" fmla="*/ 1122807 h 2422207"/>
                <a:gd name="connsiteX320" fmla="*/ 939736 w 6438613"/>
                <a:gd name="connsiteY320" fmla="*/ 1079564 h 2422207"/>
                <a:gd name="connsiteX321" fmla="*/ 908209 w 6438613"/>
                <a:gd name="connsiteY321" fmla="*/ 1041749 h 2422207"/>
                <a:gd name="connsiteX322" fmla="*/ 926687 w 6438613"/>
                <a:gd name="connsiteY322" fmla="*/ 1003173 h 2422207"/>
                <a:gd name="connsiteX323" fmla="*/ 898970 w 6438613"/>
                <a:gd name="connsiteY323" fmla="*/ 962787 h 2422207"/>
                <a:gd name="connsiteX324" fmla="*/ 1004602 w 6438613"/>
                <a:gd name="connsiteY324" fmla="*/ 983837 h 2422207"/>
                <a:gd name="connsiteX325" fmla="*/ 1026128 w 6438613"/>
                <a:gd name="connsiteY325" fmla="*/ 1020032 h 2422207"/>
                <a:gd name="connsiteX326" fmla="*/ 978312 w 6438613"/>
                <a:gd name="connsiteY326" fmla="*/ 1027938 h 2422207"/>
                <a:gd name="connsiteX327" fmla="*/ 978598 w 6438613"/>
                <a:gd name="connsiteY327" fmla="*/ 1063466 h 2422207"/>
                <a:gd name="connsiteX328" fmla="*/ 1008412 w 6438613"/>
                <a:gd name="connsiteY328" fmla="*/ 1085183 h 2422207"/>
                <a:gd name="connsiteX329" fmla="*/ 1066705 w 6438613"/>
                <a:gd name="connsiteY329" fmla="*/ 1071467 h 2422207"/>
                <a:gd name="connsiteX330" fmla="*/ 1076039 w 6438613"/>
                <a:gd name="connsiteY330" fmla="*/ 1030796 h 2422207"/>
                <a:gd name="connsiteX331" fmla="*/ 1155002 w 6438613"/>
                <a:gd name="connsiteY331" fmla="*/ 1000125 h 2422207"/>
                <a:gd name="connsiteX332" fmla="*/ 1286923 w 6438613"/>
                <a:gd name="connsiteY332" fmla="*/ 944118 h 2422207"/>
                <a:gd name="connsiteX333" fmla="*/ 1315307 w 6438613"/>
                <a:gd name="connsiteY333" fmla="*/ 947357 h 2422207"/>
                <a:gd name="connsiteX334" fmla="*/ 1278160 w 6438613"/>
                <a:gd name="connsiteY334" fmla="*/ 987076 h 2422207"/>
                <a:gd name="connsiteX335" fmla="*/ 1325023 w 6438613"/>
                <a:gd name="connsiteY335" fmla="*/ 993839 h 2422207"/>
                <a:gd name="connsiteX336" fmla="*/ 1352074 w 6438613"/>
                <a:gd name="connsiteY336" fmla="*/ 971645 h 2422207"/>
                <a:gd name="connsiteX337" fmla="*/ 1422845 w 6438613"/>
                <a:gd name="connsiteY337" fmla="*/ 969931 h 2422207"/>
                <a:gd name="connsiteX338" fmla="*/ 1478852 w 6438613"/>
                <a:gd name="connsiteY338" fmla="*/ 942689 h 2422207"/>
                <a:gd name="connsiteX339" fmla="*/ 1522000 w 6438613"/>
                <a:gd name="connsiteY339" fmla="*/ 982123 h 2422207"/>
                <a:gd name="connsiteX340" fmla="*/ 1564957 w 6438613"/>
                <a:gd name="connsiteY340" fmla="*/ 938594 h 2422207"/>
                <a:gd name="connsiteX341" fmla="*/ 1525334 w 6438613"/>
                <a:gd name="connsiteY341" fmla="*/ 900208 h 2422207"/>
                <a:gd name="connsiteX342" fmla="*/ 1545050 w 6438613"/>
                <a:gd name="connsiteY342" fmla="*/ 878110 h 2422207"/>
                <a:gd name="connsiteX343" fmla="*/ 1656588 w 6438613"/>
                <a:gd name="connsiteY343" fmla="*/ 898303 h 2422207"/>
                <a:gd name="connsiteX344" fmla="*/ 1708880 w 6438613"/>
                <a:gd name="connsiteY344" fmla="*/ 919163 h 2422207"/>
                <a:gd name="connsiteX345" fmla="*/ 1845754 w 6438613"/>
                <a:gd name="connsiteY345" fmla="*/ 994029 h 2422207"/>
                <a:gd name="connsiteX346" fmla="*/ 1871091 w 6438613"/>
                <a:gd name="connsiteY346" fmla="*/ 959930 h 2422207"/>
                <a:gd name="connsiteX347" fmla="*/ 1832705 w 6438613"/>
                <a:gd name="connsiteY347" fmla="*/ 925163 h 2422207"/>
                <a:gd name="connsiteX348" fmla="*/ 1831657 w 6438613"/>
                <a:gd name="connsiteY348" fmla="*/ 910971 h 2422207"/>
                <a:gd name="connsiteX349" fmla="*/ 1786128 w 6438613"/>
                <a:gd name="connsiteY349" fmla="*/ 904399 h 2422207"/>
                <a:gd name="connsiteX350" fmla="*/ 1798511 w 6438613"/>
                <a:gd name="connsiteY350" fmla="*/ 872585 h 2422207"/>
                <a:gd name="connsiteX351" fmla="*/ 1778318 w 6438613"/>
                <a:gd name="connsiteY351" fmla="*/ 819626 h 2422207"/>
                <a:gd name="connsiteX352" fmla="*/ 1777269 w 6438613"/>
                <a:gd name="connsiteY352" fmla="*/ 797624 h 2422207"/>
                <a:gd name="connsiteX353" fmla="*/ 1846897 w 6438613"/>
                <a:gd name="connsiteY353" fmla="*/ 734568 h 2422207"/>
                <a:gd name="connsiteX354" fmla="*/ 1871663 w 6438613"/>
                <a:gd name="connsiteY354" fmla="*/ 670084 h 2422207"/>
                <a:gd name="connsiteX355" fmla="*/ 1899666 w 6438613"/>
                <a:gd name="connsiteY355" fmla="*/ 655892 h 2422207"/>
                <a:gd name="connsiteX356" fmla="*/ 1999583 w 6438613"/>
                <a:gd name="connsiteY356" fmla="*/ 674751 h 2422207"/>
                <a:gd name="connsiteX357" fmla="*/ 2007394 w 6438613"/>
                <a:gd name="connsiteY357" fmla="*/ 714375 h 2422207"/>
                <a:gd name="connsiteX358" fmla="*/ 1971580 w 6438613"/>
                <a:gd name="connsiteY358" fmla="*/ 771239 h 2422207"/>
                <a:gd name="connsiteX359" fmla="*/ 1995011 w 6438613"/>
                <a:gd name="connsiteY359" fmla="*/ 793337 h 2422207"/>
                <a:gd name="connsiteX360" fmla="*/ 2007108 w 6438613"/>
                <a:gd name="connsiteY360" fmla="*/ 841153 h 2422207"/>
                <a:gd name="connsiteX361" fmla="*/ 1998440 w 6438613"/>
                <a:gd name="connsiteY361" fmla="*/ 933069 h 2422207"/>
                <a:gd name="connsiteX362" fmla="*/ 2040064 w 6438613"/>
                <a:gd name="connsiteY362" fmla="*/ 973360 h 2422207"/>
                <a:gd name="connsiteX363" fmla="*/ 2023872 w 6438613"/>
                <a:gd name="connsiteY363" fmla="*/ 1016699 h 2422207"/>
                <a:gd name="connsiteX364" fmla="*/ 1949958 w 6438613"/>
                <a:gd name="connsiteY364" fmla="*/ 1106996 h 2422207"/>
                <a:gd name="connsiteX365" fmla="*/ 1993202 w 6438613"/>
                <a:gd name="connsiteY365" fmla="*/ 1116330 h 2422207"/>
                <a:gd name="connsiteX366" fmla="*/ 2008251 w 6438613"/>
                <a:gd name="connsiteY366" fmla="*/ 1093661 h 2422207"/>
                <a:gd name="connsiteX367" fmla="*/ 2049780 w 6438613"/>
                <a:gd name="connsiteY367" fmla="*/ 1077373 h 2422207"/>
                <a:gd name="connsiteX368" fmla="*/ 2059781 w 6438613"/>
                <a:gd name="connsiteY368" fmla="*/ 1045940 h 2422207"/>
                <a:gd name="connsiteX369" fmla="*/ 2092547 w 6438613"/>
                <a:gd name="connsiteY369" fmla="*/ 1015365 h 2422207"/>
                <a:gd name="connsiteX370" fmla="*/ 2070545 w 6438613"/>
                <a:gd name="connsiteY370" fmla="*/ 978408 h 2422207"/>
                <a:gd name="connsiteX371" fmla="*/ 2088166 w 6438613"/>
                <a:gd name="connsiteY371" fmla="*/ 935165 h 2422207"/>
                <a:gd name="connsiteX372" fmla="*/ 2046827 w 6438613"/>
                <a:gd name="connsiteY372" fmla="*/ 929735 h 2422207"/>
                <a:gd name="connsiteX373" fmla="*/ 2037779 w 6438613"/>
                <a:gd name="connsiteY373" fmla="*/ 892683 h 2422207"/>
                <a:gd name="connsiteX374" fmla="*/ 2067973 w 6438613"/>
                <a:gd name="connsiteY374" fmla="*/ 824770 h 2422207"/>
                <a:gd name="connsiteX375" fmla="*/ 2018919 w 6438613"/>
                <a:gd name="connsiteY375" fmla="*/ 768477 h 2422207"/>
                <a:gd name="connsiteX376" fmla="*/ 2086547 w 6438613"/>
                <a:gd name="connsiteY376" fmla="*/ 721328 h 2422207"/>
                <a:gd name="connsiteX377" fmla="*/ 2077784 w 6438613"/>
                <a:gd name="connsiteY377" fmla="*/ 670846 h 2422207"/>
                <a:gd name="connsiteX378" fmla="*/ 2096643 w 6438613"/>
                <a:gd name="connsiteY378" fmla="*/ 669131 h 2422207"/>
                <a:gd name="connsiteX379" fmla="*/ 2116455 w 6438613"/>
                <a:gd name="connsiteY379" fmla="*/ 708755 h 2422207"/>
                <a:gd name="connsiteX380" fmla="*/ 2101501 w 6438613"/>
                <a:gd name="connsiteY380" fmla="*/ 776383 h 2422207"/>
                <a:gd name="connsiteX381" fmla="*/ 2141887 w 6438613"/>
                <a:gd name="connsiteY381" fmla="*/ 789051 h 2422207"/>
                <a:gd name="connsiteX382" fmla="*/ 2124647 w 6438613"/>
                <a:gd name="connsiteY382" fmla="*/ 738759 h 2422207"/>
                <a:gd name="connsiteX383" fmla="*/ 2187797 w 6438613"/>
                <a:gd name="connsiteY383" fmla="*/ 711041 h 2422207"/>
                <a:gd name="connsiteX384" fmla="*/ 2266188 w 6438613"/>
                <a:gd name="connsiteY384" fmla="*/ 707231 h 2422207"/>
                <a:gd name="connsiteX385" fmla="*/ 2336006 w 6438613"/>
                <a:gd name="connsiteY385" fmla="*/ 747332 h 2422207"/>
                <a:gd name="connsiteX386" fmla="*/ 2302478 w 6438613"/>
                <a:gd name="connsiteY386" fmla="*/ 688562 h 2422207"/>
                <a:gd name="connsiteX387" fmla="*/ 2298668 w 6438613"/>
                <a:gd name="connsiteY387" fmla="*/ 611600 h 2422207"/>
                <a:gd name="connsiteX388" fmla="*/ 2364391 w 6438613"/>
                <a:gd name="connsiteY388" fmla="*/ 596932 h 2422207"/>
                <a:gd name="connsiteX389" fmla="*/ 2455164 w 6438613"/>
                <a:gd name="connsiteY389" fmla="*/ 600075 h 2422207"/>
                <a:gd name="connsiteX390" fmla="*/ 2537079 w 6438613"/>
                <a:gd name="connsiteY390" fmla="*/ 590550 h 2422207"/>
                <a:gd name="connsiteX391" fmla="*/ 2506409 w 6438613"/>
                <a:gd name="connsiteY391" fmla="*/ 551879 h 2422207"/>
                <a:gd name="connsiteX392" fmla="*/ 2550224 w 6438613"/>
                <a:gd name="connsiteY392" fmla="*/ 502539 h 2422207"/>
                <a:gd name="connsiteX393" fmla="*/ 2593562 w 6438613"/>
                <a:gd name="connsiteY393" fmla="*/ 500539 h 2422207"/>
                <a:gd name="connsiteX394" fmla="*/ 2667000 w 6438613"/>
                <a:gd name="connsiteY394" fmla="*/ 462820 h 2422207"/>
                <a:gd name="connsiteX395" fmla="*/ 2766727 w 6438613"/>
                <a:gd name="connsiteY395" fmla="*/ 452628 h 2422207"/>
                <a:gd name="connsiteX396" fmla="*/ 2779394 w 6438613"/>
                <a:gd name="connsiteY396" fmla="*/ 431483 h 2422207"/>
                <a:gd name="connsiteX397" fmla="*/ 2878550 w 6438613"/>
                <a:gd name="connsiteY397" fmla="*/ 424339 h 2422207"/>
                <a:gd name="connsiteX398" fmla="*/ 2909411 w 6438613"/>
                <a:gd name="connsiteY398" fmla="*/ 441674 h 2422207"/>
                <a:gd name="connsiteX399" fmla="*/ 2994184 w 6438613"/>
                <a:gd name="connsiteY399" fmla="*/ 400431 h 2422207"/>
                <a:gd name="connsiteX400" fmla="*/ 3063526 w 6438613"/>
                <a:gd name="connsiteY400" fmla="*/ 401669 h 2422207"/>
                <a:gd name="connsiteX401" fmla="*/ 3073908 w 6438613"/>
                <a:gd name="connsiteY401" fmla="*/ 367856 h 2422207"/>
                <a:gd name="connsiteX402" fmla="*/ 3110008 w 6438613"/>
                <a:gd name="connsiteY402" fmla="*/ 334042 h 2422207"/>
                <a:gd name="connsiteX403" fmla="*/ 3199162 w 6438613"/>
                <a:gd name="connsiteY403" fmla="*/ 300990 h 2422207"/>
                <a:gd name="connsiteX404" fmla="*/ 3263932 w 6438613"/>
                <a:gd name="connsiteY404" fmla="*/ 327089 h 2422207"/>
                <a:gd name="connsiteX405" fmla="*/ 3212497 w 6438613"/>
                <a:gd name="connsiteY405" fmla="*/ 346710 h 2422207"/>
                <a:gd name="connsiteX406" fmla="*/ 3298031 w 6438613"/>
                <a:gd name="connsiteY406" fmla="*/ 358807 h 2422207"/>
                <a:gd name="connsiteX407" fmla="*/ 3308223 w 6438613"/>
                <a:gd name="connsiteY407" fmla="*/ 397764 h 2422207"/>
                <a:gd name="connsiteX408" fmla="*/ 3342703 w 6438613"/>
                <a:gd name="connsiteY408" fmla="*/ 378619 h 2422207"/>
                <a:gd name="connsiteX409" fmla="*/ 3453194 w 6438613"/>
                <a:gd name="connsiteY409" fmla="*/ 379667 h 2422207"/>
                <a:gd name="connsiteX410" fmla="*/ 3538347 w 6438613"/>
                <a:gd name="connsiteY410" fmla="*/ 417766 h 2422207"/>
                <a:gd name="connsiteX411" fmla="*/ 3568637 w 6438613"/>
                <a:gd name="connsiteY411" fmla="*/ 446722 h 2422207"/>
                <a:gd name="connsiteX412" fmla="*/ 3559207 w 6438613"/>
                <a:gd name="connsiteY412" fmla="*/ 486442 h 2422207"/>
                <a:gd name="connsiteX413" fmla="*/ 3517488 w 6438613"/>
                <a:gd name="connsiteY413" fmla="*/ 508826 h 2422207"/>
                <a:gd name="connsiteX414" fmla="*/ 3418237 w 6438613"/>
                <a:gd name="connsiteY414" fmla="*/ 550450 h 2422207"/>
                <a:gd name="connsiteX415" fmla="*/ 3389853 w 6438613"/>
                <a:gd name="connsiteY415" fmla="*/ 572548 h 2422207"/>
                <a:gd name="connsiteX416" fmla="*/ 3436715 w 6438613"/>
                <a:gd name="connsiteY416" fmla="*/ 582835 h 2422207"/>
                <a:gd name="connsiteX417" fmla="*/ 3492626 w 6438613"/>
                <a:gd name="connsiteY417" fmla="*/ 601409 h 2422207"/>
                <a:gd name="connsiteX418" fmla="*/ 3526536 w 6438613"/>
                <a:gd name="connsiteY418" fmla="*/ 587502 h 2422207"/>
                <a:gd name="connsiteX419" fmla="*/ 3545777 w 6438613"/>
                <a:gd name="connsiteY419" fmla="*/ 634365 h 2422207"/>
                <a:gd name="connsiteX420" fmla="*/ 3562350 w 6438613"/>
                <a:gd name="connsiteY420" fmla="*/ 615410 h 2422207"/>
                <a:gd name="connsiteX421" fmla="*/ 3622738 w 6438613"/>
                <a:gd name="connsiteY421" fmla="*/ 603980 h 2422207"/>
                <a:gd name="connsiteX422" fmla="*/ 3743991 w 6438613"/>
                <a:gd name="connsiteY422" fmla="*/ 616077 h 2422207"/>
                <a:gd name="connsiteX423" fmla="*/ 3753136 w 6438613"/>
                <a:gd name="connsiteY423" fmla="*/ 649986 h 2422207"/>
                <a:gd name="connsiteX424" fmla="*/ 3911060 w 6438613"/>
                <a:gd name="connsiteY424" fmla="*/ 660654 h 2422207"/>
                <a:gd name="connsiteX425" fmla="*/ 3913251 w 6438613"/>
                <a:gd name="connsiteY425" fmla="*/ 605314 h 2422207"/>
                <a:gd name="connsiteX426" fmla="*/ 3993452 w 6438613"/>
                <a:gd name="connsiteY426" fmla="*/ 618077 h 2422207"/>
                <a:gd name="connsiteX427" fmla="*/ 4053840 w 6438613"/>
                <a:gd name="connsiteY427" fmla="*/ 617696 h 2422207"/>
                <a:gd name="connsiteX428" fmla="*/ 4114895 w 6438613"/>
                <a:gd name="connsiteY428" fmla="*/ 655987 h 2422207"/>
                <a:gd name="connsiteX429" fmla="*/ 4132230 w 6438613"/>
                <a:gd name="connsiteY429" fmla="*/ 701802 h 2422207"/>
                <a:gd name="connsiteX430" fmla="*/ 4109847 w 6438613"/>
                <a:gd name="connsiteY430" fmla="*/ 731330 h 2422207"/>
                <a:gd name="connsiteX431" fmla="*/ 4157281 w 6438613"/>
                <a:gd name="connsiteY431" fmla="*/ 786289 h 2422207"/>
                <a:gd name="connsiteX432" fmla="*/ 4216717 w 6438613"/>
                <a:gd name="connsiteY432" fmla="*/ 814197 h 2422207"/>
                <a:gd name="connsiteX433" fmla="*/ 4253199 w 6438613"/>
                <a:gd name="connsiteY433" fmla="*/ 741426 h 2422207"/>
                <a:gd name="connsiteX434" fmla="*/ 4313778 w 6438613"/>
                <a:gd name="connsiteY434" fmla="*/ 772859 h 2422207"/>
                <a:gd name="connsiteX435" fmla="*/ 4378167 w 6438613"/>
                <a:gd name="connsiteY435" fmla="*/ 754094 h 2422207"/>
                <a:gd name="connsiteX436" fmla="*/ 4451318 w 6438613"/>
                <a:gd name="connsiteY436" fmla="*/ 775526 h 2422207"/>
                <a:gd name="connsiteX437" fmla="*/ 4479227 w 6438613"/>
                <a:gd name="connsiteY437" fmla="*/ 756095 h 2422207"/>
                <a:gd name="connsiteX438" fmla="*/ 4541044 w 6438613"/>
                <a:gd name="connsiteY438" fmla="*/ 765810 h 2422207"/>
                <a:gd name="connsiteX439" fmla="*/ 4513803 w 6438613"/>
                <a:gd name="connsiteY439" fmla="*/ 700469 h 2422207"/>
                <a:gd name="connsiteX440" fmla="*/ 4563618 w 6438613"/>
                <a:gd name="connsiteY440" fmla="*/ 669608 h 2422207"/>
                <a:gd name="connsiteX441" fmla="*/ 4904708 w 6438613"/>
                <a:gd name="connsiteY441" fmla="*/ 715804 h 2422207"/>
                <a:gd name="connsiteX442" fmla="*/ 4936902 w 6438613"/>
                <a:gd name="connsiteY442" fmla="*/ 757428 h 2422207"/>
                <a:gd name="connsiteX443" fmla="*/ 5035772 w 6438613"/>
                <a:gd name="connsiteY443" fmla="*/ 810387 h 2422207"/>
                <a:gd name="connsiteX444" fmla="*/ 5188267 w 6438613"/>
                <a:gd name="connsiteY444" fmla="*/ 797338 h 2422207"/>
                <a:gd name="connsiteX445" fmla="*/ 5263420 w 6438613"/>
                <a:gd name="connsiteY445" fmla="*/ 808673 h 2422207"/>
                <a:gd name="connsiteX446" fmla="*/ 5294853 w 6438613"/>
                <a:gd name="connsiteY446" fmla="*/ 836962 h 2422207"/>
                <a:gd name="connsiteX447" fmla="*/ 5290281 w 6438613"/>
                <a:gd name="connsiteY447" fmla="*/ 886397 h 2422207"/>
                <a:gd name="connsiteX448" fmla="*/ 5336763 w 6438613"/>
                <a:gd name="connsiteY448" fmla="*/ 905542 h 2422207"/>
                <a:gd name="connsiteX449" fmla="*/ 5387245 w 6438613"/>
                <a:gd name="connsiteY449" fmla="*/ 891826 h 2422207"/>
                <a:gd name="connsiteX450" fmla="*/ 5454206 w 6438613"/>
                <a:gd name="connsiteY450" fmla="*/ 890111 h 2422207"/>
                <a:gd name="connsiteX451" fmla="*/ 5525453 w 6438613"/>
                <a:gd name="connsiteY451" fmla="*/ 903161 h 2422207"/>
                <a:gd name="connsiteX452" fmla="*/ 5596985 w 6438613"/>
                <a:gd name="connsiteY452" fmla="*/ 895731 h 2422207"/>
                <a:gd name="connsiteX453" fmla="*/ 5662708 w 6438613"/>
                <a:gd name="connsiteY453" fmla="*/ 954596 h 2422207"/>
                <a:gd name="connsiteX454" fmla="*/ 5709476 w 6438613"/>
                <a:gd name="connsiteY454" fmla="*/ 933545 h 2422207"/>
                <a:gd name="connsiteX455" fmla="*/ 5678900 w 6438613"/>
                <a:gd name="connsiteY455" fmla="*/ 891064 h 2422207"/>
                <a:gd name="connsiteX456" fmla="*/ 5695760 w 6438613"/>
                <a:gd name="connsiteY456" fmla="*/ 861155 h 2422207"/>
                <a:gd name="connsiteX457" fmla="*/ 5816346 w 6438613"/>
                <a:gd name="connsiteY457" fmla="*/ 880015 h 2422207"/>
                <a:gd name="connsiteX458" fmla="*/ 5894928 w 6438613"/>
                <a:gd name="connsiteY458" fmla="*/ 876014 h 2422207"/>
                <a:gd name="connsiteX459" fmla="*/ 6003513 w 6438613"/>
                <a:gd name="connsiteY459" fmla="*/ 907923 h 2422207"/>
                <a:gd name="connsiteX460" fmla="*/ 6056281 w 6438613"/>
                <a:gd name="connsiteY460" fmla="*/ 936879 h 2422207"/>
                <a:gd name="connsiteX461" fmla="*/ 6148863 w 6438613"/>
                <a:gd name="connsiteY461" fmla="*/ 986885 h 2422207"/>
                <a:gd name="connsiteX462" fmla="*/ 6247924 w 6438613"/>
                <a:gd name="connsiteY462" fmla="*/ 1050989 h 2422207"/>
                <a:gd name="connsiteX463" fmla="*/ 6244685 w 6438613"/>
                <a:gd name="connsiteY463" fmla="*/ 1090327 h 2422207"/>
                <a:gd name="connsiteX464" fmla="*/ 6270118 w 6438613"/>
                <a:gd name="connsiteY464" fmla="*/ 1105948 h 2422207"/>
                <a:gd name="connsiteX465" fmla="*/ 6261354 w 6438613"/>
                <a:gd name="connsiteY465" fmla="*/ 1060037 h 2422207"/>
                <a:gd name="connsiteX466" fmla="*/ 6363843 w 6438613"/>
                <a:gd name="connsiteY466" fmla="*/ 1069562 h 2422207"/>
                <a:gd name="connsiteX467" fmla="*/ 6438614 w 6438613"/>
                <a:gd name="connsiteY467" fmla="*/ 1128141 h 2422207"/>
                <a:gd name="connsiteX468" fmla="*/ 4721638 w 6438613"/>
                <a:gd name="connsiteY468" fmla="*/ 2057686 h 2422207"/>
                <a:gd name="connsiteX469" fmla="*/ 4683633 w 6438613"/>
                <a:gd name="connsiteY469" fmla="*/ 1970818 h 2422207"/>
                <a:gd name="connsiteX470" fmla="*/ 4668012 w 6438613"/>
                <a:gd name="connsiteY470" fmla="*/ 1920431 h 2422207"/>
                <a:gd name="connsiteX471" fmla="*/ 4668964 w 6438613"/>
                <a:gd name="connsiteY471" fmla="*/ 1870615 h 2422207"/>
                <a:gd name="connsiteX472" fmla="*/ 4655915 w 6438613"/>
                <a:gd name="connsiteY472" fmla="*/ 1821275 h 2422207"/>
                <a:gd name="connsiteX473" fmla="*/ 4646105 w 6438613"/>
                <a:gd name="connsiteY473" fmla="*/ 1787081 h 2422207"/>
                <a:gd name="connsiteX474" fmla="*/ 4629246 w 6438613"/>
                <a:gd name="connsiteY474" fmla="*/ 1794320 h 2422207"/>
                <a:gd name="connsiteX475" fmla="*/ 4644199 w 6438613"/>
                <a:gd name="connsiteY475" fmla="*/ 1818323 h 2422207"/>
                <a:gd name="connsiteX476" fmla="*/ 4609339 w 6438613"/>
                <a:gd name="connsiteY476" fmla="*/ 1842040 h 2422207"/>
                <a:gd name="connsiteX477" fmla="*/ 4606004 w 6438613"/>
                <a:gd name="connsiteY477" fmla="*/ 1911572 h 2422207"/>
                <a:gd name="connsiteX478" fmla="*/ 4628103 w 6438613"/>
                <a:gd name="connsiteY478" fmla="*/ 1960721 h 2422207"/>
                <a:gd name="connsiteX479" fmla="*/ 4626483 w 6438613"/>
                <a:gd name="connsiteY479" fmla="*/ 2026634 h 2422207"/>
                <a:gd name="connsiteX480" fmla="*/ 4617720 w 6438613"/>
                <a:gd name="connsiteY480" fmla="*/ 2063591 h 2422207"/>
                <a:gd name="connsiteX481" fmla="*/ 4622006 w 6438613"/>
                <a:gd name="connsiteY481" fmla="*/ 2115693 h 2422207"/>
                <a:gd name="connsiteX482" fmla="*/ 4617815 w 6438613"/>
                <a:gd name="connsiteY482" fmla="*/ 2162080 h 2422207"/>
                <a:gd name="connsiteX483" fmla="*/ 4624863 w 6438613"/>
                <a:gd name="connsiteY483" fmla="*/ 2201704 h 2422207"/>
                <a:gd name="connsiteX484" fmla="*/ 4649629 w 6438613"/>
                <a:gd name="connsiteY484" fmla="*/ 2165318 h 2422207"/>
                <a:gd name="connsiteX485" fmla="*/ 4678300 w 6438613"/>
                <a:gd name="connsiteY485" fmla="*/ 2193703 h 2422207"/>
                <a:gd name="connsiteX486" fmla="*/ 4679347 w 6438613"/>
                <a:gd name="connsiteY486" fmla="*/ 2160556 h 2422207"/>
                <a:gd name="connsiteX487" fmla="*/ 4642581 w 6438613"/>
                <a:gd name="connsiteY487" fmla="*/ 2111693 h 2422207"/>
                <a:gd name="connsiteX488" fmla="*/ 4665726 w 6438613"/>
                <a:gd name="connsiteY488" fmla="*/ 2041779 h 2422207"/>
                <a:gd name="connsiteX489" fmla="*/ 4721638 w 6438613"/>
                <a:gd name="connsiteY489" fmla="*/ 2057781 h 2422207"/>
                <a:gd name="connsiteX490" fmla="*/ 100393 w 6438613"/>
                <a:gd name="connsiteY490" fmla="*/ 1753172 h 2422207"/>
                <a:gd name="connsiteX491" fmla="*/ 60770 w 6438613"/>
                <a:gd name="connsiteY491" fmla="*/ 1744028 h 2422207"/>
                <a:gd name="connsiteX492" fmla="*/ 8667 w 6438613"/>
                <a:gd name="connsiteY492" fmla="*/ 1760982 h 2422207"/>
                <a:gd name="connsiteX493" fmla="*/ 0 w 6438613"/>
                <a:gd name="connsiteY493" fmla="*/ 1783842 h 2422207"/>
                <a:gd name="connsiteX494" fmla="*/ 46482 w 6438613"/>
                <a:gd name="connsiteY494" fmla="*/ 1789748 h 2422207"/>
                <a:gd name="connsiteX495" fmla="*/ 116014 w 6438613"/>
                <a:gd name="connsiteY495" fmla="*/ 1789081 h 2422207"/>
                <a:gd name="connsiteX496" fmla="*/ 113062 w 6438613"/>
                <a:gd name="connsiteY496" fmla="*/ 1775746 h 2422207"/>
                <a:gd name="connsiteX497" fmla="*/ 117062 w 6438613"/>
                <a:gd name="connsiteY497" fmla="*/ 1761458 h 2422207"/>
                <a:gd name="connsiteX498" fmla="*/ 100393 w 6438613"/>
                <a:gd name="connsiteY498" fmla="*/ 1753076 h 2422207"/>
                <a:gd name="connsiteX499" fmla="*/ 6056853 w 6438613"/>
                <a:gd name="connsiteY499" fmla="*/ 811054 h 2422207"/>
                <a:gd name="connsiteX500" fmla="*/ 6106191 w 6438613"/>
                <a:gd name="connsiteY500" fmla="*/ 806863 h 2422207"/>
                <a:gd name="connsiteX501" fmla="*/ 6145150 w 6438613"/>
                <a:gd name="connsiteY501" fmla="*/ 790385 h 2422207"/>
                <a:gd name="connsiteX502" fmla="*/ 6148388 w 6438613"/>
                <a:gd name="connsiteY502" fmla="*/ 780955 h 2422207"/>
                <a:gd name="connsiteX503" fmla="*/ 6093714 w 6438613"/>
                <a:gd name="connsiteY503" fmla="*/ 761048 h 2422207"/>
                <a:gd name="connsiteX504" fmla="*/ 6061615 w 6438613"/>
                <a:gd name="connsiteY504" fmla="*/ 761048 h 2422207"/>
                <a:gd name="connsiteX505" fmla="*/ 6056757 w 6438613"/>
                <a:gd name="connsiteY505" fmla="*/ 763905 h 2422207"/>
                <a:gd name="connsiteX506" fmla="*/ 6008656 w 6438613"/>
                <a:gd name="connsiteY506" fmla="*/ 792766 h 2422207"/>
                <a:gd name="connsiteX507" fmla="*/ 6015419 w 6438613"/>
                <a:gd name="connsiteY507" fmla="*/ 814578 h 2422207"/>
                <a:gd name="connsiteX508" fmla="*/ 6056948 w 6438613"/>
                <a:gd name="connsiteY508" fmla="*/ 811054 h 2422207"/>
                <a:gd name="connsiteX509" fmla="*/ 4576572 w 6438613"/>
                <a:gd name="connsiteY509" fmla="*/ 603218 h 2422207"/>
                <a:gd name="connsiteX510" fmla="*/ 4540758 w 6438613"/>
                <a:gd name="connsiteY510" fmla="*/ 632079 h 2422207"/>
                <a:gd name="connsiteX511" fmla="*/ 4547331 w 6438613"/>
                <a:gd name="connsiteY511" fmla="*/ 635984 h 2422207"/>
                <a:gd name="connsiteX512" fmla="*/ 4624769 w 6438613"/>
                <a:gd name="connsiteY512" fmla="*/ 644081 h 2422207"/>
                <a:gd name="connsiteX513" fmla="*/ 4682013 w 6438613"/>
                <a:gd name="connsiteY513" fmla="*/ 643509 h 2422207"/>
                <a:gd name="connsiteX514" fmla="*/ 4677441 w 6438613"/>
                <a:gd name="connsiteY514" fmla="*/ 624364 h 2422207"/>
                <a:gd name="connsiteX515" fmla="*/ 4623816 w 6438613"/>
                <a:gd name="connsiteY515" fmla="*/ 596456 h 2422207"/>
                <a:gd name="connsiteX516" fmla="*/ 4576572 w 6438613"/>
                <a:gd name="connsiteY516" fmla="*/ 603218 h 2422207"/>
                <a:gd name="connsiteX517" fmla="*/ 4907566 w 6438613"/>
                <a:gd name="connsiteY517" fmla="*/ 534734 h 2422207"/>
                <a:gd name="connsiteX518" fmla="*/ 4951190 w 6438613"/>
                <a:gd name="connsiteY518" fmla="*/ 505111 h 2422207"/>
                <a:gd name="connsiteX519" fmla="*/ 4856321 w 6438613"/>
                <a:gd name="connsiteY519" fmla="*/ 485204 h 2422207"/>
                <a:gd name="connsiteX520" fmla="*/ 4785836 w 6438613"/>
                <a:gd name="connsiteY520" fmla="*/ 473774 h 2422207"/>
                <a:gd name="connsiteX521" fmla="*/ 4776788 w 6438613"/>
                <a:gd name="connsiteY521" fmla="*/ 498443 h 2422207"/>
                <a:gd name="connsiteX522" fmla="*/ 4846987 w 6438613"/>
                <a:gd name="connsiteY522" fmla="*/ 528257 h 2422207"/>
                <a:gd name="connsiteX523" fmla="*/ 4907470 w 6438613"/>
                <a:gd name="connsiteY523" fmla="*/ 534829 h 2422207"/>
                <a:gd name="connsiteX524" fmla="*/ 4569047 w 6438613"/>
                <a:gd name="connsiteY524" fmla="*/ 522922 h 2422207"/>
                <a:gd name="connsiteX525" fmla="*/ 4708207 w 6438613"/>
                <a:gd name="connsiteY525" fmla="*/ 525113 h 2422207"/>
                <a:gd name="connsiteX526" fmla="*/ 4738020 w 6438613"/>
                <a:gd name="connsiteY526" fmla="*/ 468820 h 2422207"/>
                <a:gd name="connsiteX527" fmla="*/ 4601528 w 6438613"/>
                <a:gd name="connsiteY527" fmla="*/ 428149 h 2422207"/>
                <a:gd name="connsiteX528" fmla="*/ 4501801 w 6438613"/>
                <a:gd name="connsiteY528" fmla="*/ 424624 h 2422207"/>
                <a:gd name="connsiteX529" fmla="*/ 4451985 w 6438613"/>
                <a:gd name="connsiteY529" fmla="*/ 439198 h 2422207"/>
                <a:gd name="connsiteX530" fmla="*/ 4431602 w 6438613"/>
                <a:gd name="connsiteY530" fmla="*/ 491871 h 2422207"/>
                <a:gd name="connsiteX531" fmla="*/ 4506373 w 6438613"/>
                <a:gd name="connsiteY531" fmla="*/ 540734 h 2422207"/>
                <a:gd name="connsiteX532" fmla="*/ 4569047 w 6438613"/>
                <a:gd name="connsiteY532" fmla="*/ 522922 h 2422207"/>
                <a:gd name="connsiteX533" fmla="*/ 1239774 w 6438613"/>
                <a:gd name="connsiteY533" fmla="*/ 713708 h 2422207"/>
                <a:gd name="connsiteX534" fmla="*/ 1201102 w 6438613"/>
                <a:gd name="connsiteY534" fmla="*/ 728948 h 2422207"/>
                <a:gd name="connsiteX535" fmla="*/ 1206627 w 6438613"/>
                <a:gd name="connsiteY535" fmla="*/ 766667 h 2422207"/>
                <a:gd name="connsiteX536" fmla="*/ 1275112 w 6438613"/>
                <a:gd name="connsiteY536" fmla="*/ 785241 h 2422207"/>
                <a:gd name="connsiteX537" fmla="*/ 1285113 w 6438613"/>
                <a:gd name="connsiteY537" fmla="*/ 815816 h 2422207"/>
                <a:gd name="connsiteX538" fmla="*/ 1408557 w 6438613"/>
                <a:gd name="connsiteY538" fmla="*/ 824675 h 2422207"/>
                <a:gd name="connsiteX539" fmla="*/ 1430941 w 6438613"/>
                <a:gd name="connsiteY539" fmla="*/ 818769 h 2422207"/>
                <a:gd name="connsiteX540" fmla="*/ 1358741 w 6438613"/>
                <a:gd name="connsiteY540" fmla="*/ 762095 h 2422207"/>
                <a:gd name="connsiteX541" fmla="*/ 1351026 w 6438613"/>
                <a:gd name="connsiteY541" fmla="*/ 703612 h 2422207"/>
                <a:gd name="connsiteX542" fmla="*/ 1410176 w 6438613"/>
                <a:gd name="connsiteY542" fmla="*/ 634746 h 2422207"/>
                <a:gd name="connsiteX543" fmla="*/ 1466469 w 6438613"/>
                <a:gd name="connsiteY543" fmla="*/ 563118 h 2422207"/>
                <a:gd name="connsiteX544" fmla="*/ 1583817 w 6438613"/>
                <a:gd name="connsiteY544" fmla="*/ 491681 h 2422207"/>
                <a:gd name="connsiteX545" fmla="*/ 1699165 w 6438613"/>
                <a:gd name="connsiteY545" fmla="*/ 455295 h 2422207"/>
                <a:gd name="connsiteX546" fmla="*/ 1832896 w 6438613"/>
                <a:gd name="connsiteY546" fmla="*/ 416909 h 2422207"/>
                <a:gd name="connsiteX547" fmla="*/ 1858232 w 6438613"/>
                <a:gd name="connsiteY547" fmla="*/ 392620 h 2422207"/>
                <a:gd name="connsiteX548" fmla="*/ 1831943 w 6438613"/>
                <a:gd name="connsiteY548" fmla="*/ 361474 h 2422207"/>
                <a:gd name="connsiteX549" fmla="*/ 1758410 w 6438613"/>
                <a:gd name="connsiteY549" fmla="*/ 371666 h 2422207"/>
                <a:gd name="connsiteX550" fmla="*/ 1693736 w 6438613"/>
                <a:gd name="connsiteY550" fmla="*/ 400812 h 2422207"/>
                <a:gd name="connsiteX551" fmla="*/ 1568006 w 6438613"/>
                <a:gd name="connsiteY551" fmla="*/ 415385 h 2422207"/>
                <a:gd name="connsiteX552" fmla="*/ 1443228 w 6438613"/>
                <a:gd name="connsiteY552" fmla="*/ 464915 h 2422207"/>
                <a:gd name="connsiteX553" fmla="*/ 1358741 w 6438613"/>
                <a:gd name="connsiteY553" fmla="*/ 505016 h 2422207"/>
                <a:gd name="connsiteX554" fmla="*/ 1368933 w 6438613"/>
                <a:gd name="connsiteY554" fmla="*/ 539115 h 2422207"/>
                <a:gd name="connsiteX555" fmla="*/ 1278541 w 6438613"/>
                <a:gd name="connsiteY555" fmla="*/ 604076 h 2422207"/>
                <a:gd name="connsiteX556" fmla="*/ 1313307 w 6438613"/>
                <a:gd name="connsiteY556" fmla="*/ 613124 h 2422207"/>
                <a:gd name="connsiteX557" fmla="*/ 1238440 w 6438613"/>
                <a:gd name="connsiteY557" fmla="*/ 674656 h 2422207"/>
                <a:gd name="connsiteX558" fmla="*/ 1239774 w 6438613"/>
                <a:gd name="connsiteY558" fmla="*/ 713613 h 2422207"/>
                <a:gd name="connsiteX559" fmla="*/ 3226689 w 6438613"/>
                <a:gd name="connsiteY559" fmla="*/ 251651 h 2422207"/>
                <a:gd name="connsiteX560" fmla="*/ 3237833 w 6438613"/>
                <a:gd name="connsiteY560" fmla="*/ 218123 h 2422207"/>
                <a:gd name="connsiteX561" fmla="*/ 3142012 w 6438613"/>
                <a:gd name="connsiteY561" fmla="*/ 170688 h 2422207"/>
                <a:gd name="connsiteX562" fmla="*/ 3113628 w 6438613"/>
                <a:gd name="connsiteY562" fmla="*/ 165164 h 2422207"/>
                <a:gd name="connsiteX563" fmla="*/ 3082671 w 6438613"/>
                <a:gd name="connsiteY563" fmla="*/ 174689 h 2422207"/>
                <a:gd name="connsiteX564" fmla="*/ 3013710 w 6438613"/>
                <a:gd name="connsiteY564" fmla="*/ 283178 h 2422207"/>
                <a:gd name="connsiteX565" fmla="*/ 3226689 w 6438613"/>
                <a:gd name="connsiteY565" fmla="*/ 251651 h 2422207"/>
                <a:gd name="connsiteX566" fmla="*/ 1014127 w 6438613"/>
                <a:gd name="connsiteY566" fmla="*/ 88202 h 2422207"/>
                <a:gd name="connsiteX567" fmla="*/ 1055084 w 6438613"/>
                <a:gd name="connsiteY567" fmla="*/ 108680 h 2422207"/>
                <a:gd name="connsiteX568" fmla="*/ 1099280 w 6438613"/>
                <a:gd name="connsiteY568" fmla="*/ 94393 h 2422207"/>
                <a:gd name="connsiteX569" fmla="*/ 1104519 w 6438613"/>
                <a:gd name="connsiteY569" fmla="*/ 80105 h 2422207"/>
                <a:gd name="connsiteX570" fmla="*/ 1138428 w 6438613"/>
                <a:gd name="connsiteY570" fmla="*/ 73628 h 2422207"/>
                <a:gd name="connsiteX571" fmla="*/ 1189101 w 6438613"/>
                <a:gd name="connsiteY571" fmla="*/ 62198 h 2422207"/>
                <a:gd name="connsiteX572" fmla="*/ 1203674 w 6438613"/>
                <a:gd name="connsiteY572" fmla="*/ 48863 h 2422207"/>
                <a:gd name="connsiteX573" fmla="*/ 1147667 w 6438613"/>
                <a:gd name="connsiteY573" fmla="*/ 29432 h 2422207"/>
                <a:gd name="connsiteX574" fmla="*/ 1112139 w 6438613"/>
                <a:gd name="connsiteY574" fmla="*/ 44006 h 2422207"/>
                <a:gd name="connsiteX575" fmla="*/ 1090422 w 6438613"/>
                <a:gd name="connsiteY575" fmla="*/ 64865 h 2422207"/>
                <a:gd name="connsiteX576" fmla="*/ 1082707 w 6438613"/>
                <a:gd name="connsiteY576" fmla="*/ 41243 h 2422207"/>
                <a:gd name="connsiteX577" fmla="*/ 1025271 w 6438613"/>
                <a:gd name="connsiteY577" fmla="*/ 42291 h 2422207"/>
                <a:gd name="connsiteX578" fmla="*/ 951547 w 6438613"/>
                <a:gd name="connsiteY578" fmla="*/ 58198 h 2422207"/>
                <a:gd name="connsiteX579" fmla="*/ 1035653 w 6438613"/>
                <a:gd name="connsiteY579" fmla="*/ 60865 h 2422207"/>
                <a:gd name="connsiteX580" fmla="*/ 1014127 w 6438613"/>
                <a:gd name="connsiteY580" fmla="*/ 88106 h 2422207"/>
                <a:gd name="connsiteX581" fmla="*/ 2782348 w 6438613"/>
                <a:gd name="connsiteY581" fmla="*/ 158210 h 2422207"/>
                <a:gd name="connsiteX582" fmla="*/ 2845022 w 6438613"/>
                <a:gd name="connsiteY582" fmla="*/ 190405 h 2422207"/>
                <a:gd name="connsiteX583" fmla="*/ 2950274 w 6438613"/>
                <a:gd name="connsiteY583" fmla="*/ 214408 h 2422207"/>
                <a:gd name="connsiteX584" fmla="*/ 3032760 w 6438613"/>
                <a:gd name="connsiteY584" fmla="*/ 204026 h 2422207"/>
                <a:gd name="connsiteX585" fmla="*/ 3042095 w 6438613"/>
                <a:gd name="connsiteY585" fmla="*/ 128302 h 2422207"/>
                <a:gd name="connsiteX586" fmla="*/ 2955036 w 6438613"/>
                <a:gd name="connsiteY586" fmla="*/ 44482 h 2422207"/>
                <a:gd name="connsiteX587" fmla="*/ 2881599 w 6438613"/>
                <a:gd name="connsiteY587" fmla="*/ 0 h 2422207"/>
                <a:gd name="connsiteX588" fmla="*/ 2799778 w 6438613"/>
                <a:gd name="connsiteY588" fmla="*/ 20098 h 2422207"/>
                <a:gd name="connsiteX589" fmla="*/ 2701671 w 6438613"/>
                <a:gd name="connsiteY589" fmla="*/ 79915 h 2422207"/>
                <a:gd name="connsiteX590" fmla="*/ 2753296 w 6438613"/>
                <a:gd name="connsiteY590" fmla="*/ 97060 h 2422207"/>
                <a:gd name="connsiteX591" fmla="*/ 2782443 w 6438613"/>
                <a:gd name="connsiteY591" fmla="*/ 158210 h 242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</a:cxnLst>
              <a:rect l="l" t="t" r="r" b="b"/>
              <a:pathLst>
                <a:path w="6438613" h="2422207" extrusionOk="0">
                  <a:moveTo>
                    <a:pt x="6438424" y="1128522"/>
                  </a:moveTo>
                  <a:lnTo>
                    <a:pt x="6400991" y="1155478"/>
                  </a:lnTo>
                  <a:lnTo>
                    <a:pt x="6338983" y="1161955"/>
                  </a:lnTo>
                  <a:lnTo>
                    <a:pt x="6338031" y="1221772"/>
                  </a:lnTo>
                  <a:lnTo>
                    <a:pt x="6322981" y="1234345"/>
                  </a:lnTo>
                  <a:lnTo>
                    <a:pt x="6287548" y="1232630"/>
                  </a:lnTo>
                  <a:lnTo>
                    <a:pt x="6258687" y="1211485"/>
                  </a:lnTo>
                  <a:lnTo>
                    <a:pt x="6208395" y="1193673"/>
                  </a:lnTo>
                  <a:lnTo>
                    <a:pt x="6199918" y="1167003"/>
                  </a:lnTo>
                  <a:lnTo>
                    <a:pt x="6161532" y="1156907"/>
                  </a:lnTo>
                  <a:lnTo>
                    <a:pt x="6118574" y="1165003"/>
                  </a:lnTo>
                  <a:lnTo>
                    <a:pt x="6098095" y="1143286"/>
                  </a:lnTo>
                  <a:lnTo>
                    <a:pt x="6106287" y="1120140"/>
                  </a:lnTo>
                  <a:lnTo>
                    <a:pt x="6061043" y="1134999"/>
                  </a:lnTo>
                  <a:lnTo>
                    <a:pt x="6077998" y="1164241"/>
                  </a:lnTo>
                  <a:lnTo>
                    <a:pt x="6056567" y="1190244"/>
                  </a:lnTo>
                  <a:lnTo>
                    <a:pt x="6056281" y="1190625"/>
                  </a:lnTo>
                  <a:lnTo>
                    <a:pt x="6007799" y="1217390"/>
                  </a:lnTo>
                  <a:lnTo>
                    <a:pt x="5958935" y="1212914"/>
                  </a:lnTo>
                  <a:lnTo>
                    <a:pt x="5993034" y="1245108"/>
                  </a:lnTo>
                  <a:lnTo>
                    <a:pt x="6015513" y="1294448"/>
                  </a:lnTo>
                  <a:lnTo>
                    <a:pt x="6032849" y="1310354"/>
                  </a:lnTo>
                  <a:lnTo>
                    <a:pt x="6037326" y="1334738"/>
                  </a:lnTo>
                  <a:lnTo>
                    <a:pt x="6027610" y="1350264"/>
                  </a:lnTo>
                  <a:lnTo>
                    <a:pt x="5957126" y="1337501"/>
                  </a:lnTo>
                  <a:lnTo>
                    <a:pt x="5851493" y="1381411"/>
                  </a:lnTo>
                  <a:lnTo>
                    <a:pt x="5817965" y="1388174"/>
                  </a:lnTo>
                  <a:lnTo>
                    <a:pt x="5760149" y="1428750"/>
                  </a:lnTo>
                  <a:lnTo>
                    <a:pt x="5705285" y="1463612"/>
                  </a:lnTo>
                  <a:lnTo>
                    <a:pt x="5691378" y="1489234"/>
                  </a:lnTo>
                  <a:lnTo>
                    <a:pt x="5637371" y="1449991"/>
                  </a:lnTo>
                  <a:lnTo>
                    <a:pt x="5538883" y="1494473"/>
                  </a:lnTo>
                  <a:lnTo>
                    <a:pt x="5521642" y="1473422"/>
                  </a:lnTo>
                  <a:lnTo>
                    <a:pt x="5485257" y="1497521"/>
                  </a:lnTo>
                  <a:lnTo>
                    <a:pt x="5434774" y="1489805"/>
                  </a:lnTo>
                  <a:lnTo>
                    <a:pt x="5422677" y="1526572"/>
                  </a:lnTo>
                  <a:lnTo>
                    <a:pt x="5377434" y="1580102"/>
                  </a:lnTo>
                  <a:lnTo>
                    <a:pt x="5378767" y="1602296"/>
                  </a:lnTo>
                  <a:lnTo>
                    <a:pt x="5421725" y="1614392"/>
                  </a:lnTo>
                  <a:lnTo>
                    <a:pt x="5416582" y="1692688"/>
                  </a:lnTo>
                  <a:lnTo>
                    <a:pt x="5381530" y="1694688"/>
                  </a:lnTo>
                  <a:lnTo>
                    <a:pt x="5365338" y="1738884"/>
                  </a:lnTo>
                  <a:lnTo>
                    <a:pt x="5381053" y="1761554"/>
                  </a:lnTo>
                  <a:lnTo>
                    <a:pt x="5315046" y="1788224"/>
                  </a:lnTo>
                  <a:lnTo>
                    <a:pt x="5301996" y="1846993"/>
                  </a:lnTo>
                  <a:lnTo>
                    <a:pt x="5245703" y="1859566"/>
                  </a:lnTo>
                  <a:lnTo>
                    <a:pt x="5234369" y="1911001"/>
                  </a:lnTo>
                  <a:lnTo>
                    <a:pt x="5179981" y="1957578"/>
                  </a:lnTo>
                  <a:lnTo>
                    <a:pt x="5165979" y="1923193"/>
                  </a:lnTo>
                  <a:lnTo>
                    <a:pt x="5149787" y="1849184"/>
                  </a:lnTo>
                  <a:lnTo>
                    <a:pt x="5128736" y="1733836"/>
                  </a:lnTo>
                  <a:lnTo>
                    <a:pt x="5146929" y="1660112"/>
                  </a:lnTo>
                  <a:lnTo>
                    <a:pt x="5178838" y="1627918"/>
                  </a:lnTo>
                  <a:lnTo>
                    <a:pt x="5180839" y="1602581"/>
                  </a:lnTo>
                  <a:lnTo>
                    <a:pt x="5239607" y="1590294"/>
                  </a:lnTo>
                  <a:lnTo>
                    <a:pt x="5307139" y="1520762"/>
                  </a:lnTo>
                  <a:lnTo>
                    <a:pt x="5372196" y="1462945"/>
                  </a:lnTo>
                  <a:lnTo>
                    <a:pt x="5440109" y="1417415"/>
                  </a:lnTo>
                  <a:lnTo>
                    <a:pt x="5470398" y="1335500"/>
                  </a:lnTo>
                  <a:lnTo>
                    <a:pt x="5424488" y="1340453"/>
                  </a:lnTo>
                  <a:lnTo>
                    <a:pt x="5401818" y="1388459"/>
                  </a:lnTo>
                  <a:lnTo>
                    <a:pt x="5305996" y="1451420"/>
                  </a:lnTo>
                  <a:lnTo>
                    <a:pt x="5275040" y="1380839"/>
                  </a:lnTo>
                  <a:lnTo>
                    <a:pt x="5177504" y="1400556"/>
                  </a:lnTo>
                  <a:lnTo>
                    <a:pt x="5082921" y="1495901"/>
                  </a:lnTo>
                  <a:lnTo>
                    <a:pt x="5114164" y="1530096"/>
                  </a:lnTo>
                  <a:lnTo>
                    <a:pt x="5029866" y="1544669"/>
                  </a:lnTo>
                  <a:lnTo>
                    <a:pt x="4971574" y="1550480"/>
                  </a:lnTo>
                  <a:lnTo>
                    <a:pt x="4974241" y="1510189"/>
                  </a:lnTo>
                  <a:lnTo>
                    <a:pt x="4915471" y="1501712"/>
                  </a:lnTo>
                  <a:lnTo>
                    <a:pt x="4868704" y="1529048"/>
                  </a:lnTo>
                  <a:lnTo>
                    <a:pt x="4753261" y="1519523"/>
                  </a:lnTo>
                  <a:lnTo>
                    <a:pt x="4629055" y="1536097"/>
                  </a:lnTo>
                  <a:lnTo>
                    <a:pt x="4506754" y="1642777"/>
                  </a:lnTo>
                  <a:lnTo>
                    <a:pt x="4361974" y="1767935"/>
                  </a:lnTo>
                  <a:lnTo>
                    <a:pt x="4421505" y="1774508"/>
                  </a:lnTo>
                  <a:lnTo>
                    <a:pt x="4440079" y="1806988"/>
                  </a:lnTo>
                  <a:lnTo>
                    <a:pt x="4476750" y="1818418"/>
                  </a:lnTo>
                  <a:lnTo>
                    <a:pt x="4500849" y="1792510"/>
                  </a:lnTo>
                  <a:lnTo>
                    <a:pt x="4542378" y="1795844"/>
                  </a:lnTo>
                  <a:lnTo>
                    <a:pt x="4596956" y="1852422"/>
                  </a:lnTo>
                  <a:lnTo>
                    <a:pt x="4598194" y="1895666"/>
                  </a:lnTo>
                  <a:lnTo>
                    <a:pt x="4568667" y="1945767"/>
                  </a:lnTo>
                  <a:lnTo>
                    <a:pt x="4565427" y="2005013"/>
                  </a:lnTo>
                  <a:lnTo>
                    <a:pt x="4548474" y="2082927"/>
                  </a:lnTo>
                  <a:lnTo>
                    <a:pt x="4491513" y="2152269"/>
                  </a:lnTo>
                  <a:lnTo>
                    <a:pt x="4478845" y="2185035"/>
                  </a:lnTo>
                  <a:lnTo>
                    <a:pt x="4427506" y="2239613"/>
                  </a:lnTo>
                  <a:lnTo>
                    <a:pt x="4376547" y="2293144"/>
                  </a:lnTo>
                  <a:lnTo>
                    <a:pt x="4352164" y="2320385"/>
                  </a:lnTo>
                  <a:lnTo>
                    <a:pt x="4301776" y="2347151"/>
                  </a:lnTo>
                  <a:lnTo>
                    <a:pt x="4277964" y="2347722"/>
                  </a:lnTo>
                  <a:lnTo>
                    <a:pt x="4254246" y="2325624"/>
                  </a:lnTo>
                  <a:lnTo>
                    <a:pt x="4203573" y="2358866"/>
                  </a:lnTo>
                  <a:lnTo>
                    <a:pt x="4197667" y="2373916"/>
                  </a:lnTo>
                  <a:lnTo>
                    <a:pt x="4192429" y="2366010"/>
                  </a:lnTo>
                  <a:lnTo>
                    <a:pt x="4192143" y="2342960"/>
                  </a:lnTo>
                  <a:lnTo>
                    <a:pt x="4211384" y="2341721"/>
                  </a:lnTo>
                  <a:lnTo>
                    <a:pt x="4216813" y="2287524"/>
                  </a:lnTo>
                  <a:lnTo>
                    <a:pt x="4206812" y="2247805"/>
                  </a:lnTo>
                  <a:lnTo>
                    <a:pt x="4239291" y="2231327"/>
                  </a:lnTo>
                  <a:lnTo>
                    <a:pt x="4285107" y="2239518"/>
                  </a:lnTo>
                  <a:lnTo>
                    <a:pt x="4310538" y="2193989"/>
                  </a:lnTo>
                  <a:lnTo>
                    <a:pt x="4323493" y="2142077"/>
                  </a:lnTo>
                  <a:lnTo>
                    <a:pt x="4338161" y="2124551"/>
                  </a:lnTo>
                  <a:lnTo>
                    <a:pt x="4357974" y="2081308"/>
                  </a:lnTo>
                  <a:lnTo>
                    <a:pt x="4295585" y="2095595"/>
                  </a:lnTo>
                  <a:lnTo>
                    <a:pt x="4262819" y="2114550"/>
                  </a:lnTo>
                  <a:lnTo>
                    <a:pt x="4205383" y="2114550"/>
                  </a:lnTo>
                  <a:lnTo>
                    <a:pt x="4190143" y="2069116"/>
                  </a:lnTo>
                  <a:lnTo>
                    <a:pt x="4145375" y="2034635"/>
                  </a:lnTo>
                  <a:lnTo>
                    <a:pt x="4079652" y="2019014"/>
                  </a:lnTo>
                  <a:lnTo>
                    <a:pt x="4065651" y="1970627"/>
                  </a:lnTo>
                  <a:lnTo>
                    <a:pt x="4052411" y="1940147"/>
                  </a:lnTo>
                  <a:lnTo>
                    <a:pt x="4038219" y="1918430"/>
                  </a:lnTo>
                  <a:lnTo>
                    <a:pt x="4014883" y="1867472"/>
                  </a:lnTo>
                  <a:lnTo>
                    <a:pt x="3981736" y="1848612"/>
                  </a:lnTo>
                  <a:lnTo>
                    <a:pt x="3925157" y="1833372"/>
                  </a:lnTo>
                  <a:lnTo>
                    <a:pt x="3875055" y="1834896"/>
                  </a:lnTo>
                  <a:lnTo>
                    <a:pt x="3828193" y="1844040"/>
                  </a:lnTo>
                  <a:lnTo>
                    <a:pt x="3796951" y="1869377"/>
                  </a:lnTo>
                  <a:lnTo>
                    <a:pt x="3817715" y="1881473"/>
                  </a:lnTo>
                  <a:lnTo>
                    <a:pt x="3818287" y="1909382"/>
                  </a:lnTo>
                  <a:lnTo>
                    <a:pt x="3797237" y="1925574"/>
                  </a:lnTo>
                  <a:lnTo>
                    <a:pt x="3763137" y="1978342"/>
                  </a:lnTo>
                  <a:lnTo>
                    <a:pt x="3763518" y="2000060"/>
                  </a:lnTo>
                  <a:lnTo>
                    <a:pt x="3710274" y="2031206"/>
                  </a:lnTo>
                  <a:lnTo>
                    <a:pt x="3664839" y="2012728"/>
                  </a:lnTo>
                  <a:lnTo>
                    <a:pt x="3619691" y="2016728"/>
                  </a:lnTo>
                  <a:lnTo>
                    <a:pt x="3599878" y="2000155"/>
                  </a:lnTo>
                  <a:lnTo>
                    <a:pt x="3577209" y="1994916"/>
                  </a:lnTo>
                  <a:lnTo>
                    <a:pt x="3521869" y="2029587"/>
                  </a:lnTo>
                  <a:lnTo>
                    <a:pt x="3472149" y="2037683"/>
                  </a:lnTo>
                  <a:lnTo>
                    <a:pt x="3437382" y="2049685"/>
                  </a:lnTo>
                  <a:lnTo>
                    <a:pt x="3389853" y="2041779"/>
                  </a:lnTo>
                  <a:lnTo>
                    <a:pt x="3354800" y="2042160"/>
                  </a:lnTo>
                  <a:lnTo>
                    <a:pt x="3331940" y="2017205"/>
                  </a:lnTo>
                  <a:lnTo>
                    <a:pt x="3294889" y="1993583"/>
                  </a:lnTo>
                  <a:lnTo>
                    <a:pt x="3257073" y="1987010"/>
                  </a:lnTo>
                  <a:lnTo>
                    <a:pt x="3209258" y="1993487"/>
                  </a:lnTo>
                  <a:lnTo>
                    <a:pt x="3173539" y="2002631"/>
                  </a:lnTo>
                  <a:lnTo>
                    <a:pt x="3119913" y="1981867"/>
                  </a:lnTo>
                  <a:lnTo>
                    <a:pt x="3112769" y="1944719"/>
                  </a:lnTo>
                  <a:lnTo>
                    <a:pt x="3068288" y="1931765"/>
                  </a:lnTo>
                  <a:lnTo>
                    <a:pt x="3034094" y="1925860"/>
                  </a:lnTo>
                  <a:lnTo>
                    <a:pt x="2991802" y="1905095"/>
                  </a:lnTo>
                  <a:lnTo>
                    <a:pt x="2952750" y="1957102"/>
                  </a:lnTo>
                  <a:lnTo>
                    <a:pt x="2968085" y="1986248"/>
                  </a:lnTo>
                  <a:lnTo>
                    <a:pt x="2931319" y="2020634"/>
                  </a:lnTo>
                  <a:lnTo>
                    <a:pt x="2876741" y="2008251"/>
                  </a:lnTo>
                  <a:lnTo>
                    <a:pt x="2839021" y="2006346"/>
                  </a:lnTo>
                  <a:lnTo>
                    <a:pt x="2813876" y="1983486"/>
                  </a:lnTo>
                  <a:lnTo>
                    <a:pt x="2774538" y="1982819"/>
                  </a:lnTo>
                  <a:lnTo>
                    <a:pt x="2741676" y="1967579"/>
                  </a:lnTo>
                  <a:lnTo>
                    <a:pt x="2684240" y="1990916"/>
                  </a:lnTo>
                  <a:lnTo>
                    <a:pt x="2612136" y="2033207"/>
                  </a:lnTo>
                  <a:lnTo>
                    <a:pt x="2572226" y="2041589"/>
                  </a:lnTo>
                  <a:lnTo>
                    <a:pt x="2557367" y="2045589"/>
                  </a:lnTo>
                  <a:lnTo>
                    <a:pt x="2537270" y="2015681"/>
                  </a:lnTo>
                  <a:lnTo>
                    <a:pt x="2488596" y="2022253"/>
                  </a:lnTo>
                  <a:lnTo>
                    <a:pt x="2472595" y="2001488"/>
                  </a:lnTo>
                  <a:lnTo>
                    <a:pt x="2446211" y="1991773"/>
                  </a:lnTo>
                  <a:lnTo>
                    <a:pt x="2428018" y="1963198"/>
                  </a:lnTo>
                  <a:lnTo>
                    <a:pt x="2407158" y="1954149"/>
                  </a:lnTo>
                  <a:lnTo>
                    <a:pt x="2352865" y="1966913"/>
                  </a:lnTo>
                  <a:lnTo>
                    <a:pt x="2300859" y="1938052"/>
                  </a:lnTo>
                  <a:lnTo>
                    <a:pt x="2280761" y="1964150"/>
                  </a:lnTo>
                  <a:lnTo>
                    <a:pt x="2196274" y="1835849"/>
                  </a:lnTo>
                  <a:lnTo>
                    <a:pt x="2148078" y="1795939"/>
                  </a:lnTo>
                  <a:lnTo>
                    <a:pt x="2161984" y="1779746"/>
                  </a:lnTo>
                  <a:lnTo>
                    <a:pt x="2067306" y="1828514"/>
                  </a:lnTo>
                  <a:lnTo>
                    <a:pt x="2031111" y="1831467"/>
                  </a:lnTo>
                  <a:lnTo>
                    <a:pt x="2034254" y="1803273"/>
                  </a:lnTo>
                  <a:lnTo>
                    <a:pt x="1985772" y="1785652"/>
                  </a:lnTo>
                  <a:lnTo>
                    <a:pt x="1946338" y="1798320"/>
                  </a:lnTo>
                  <a:lnTo>
                    <a:pt x="1934527" y="1744313"/>
                  </a:lnTo>
                  <a:lnTo>
                    <a:pt x="1866614" y="1732979"/>
                  </a:lnTo>
                  <a:lnTo>
                    <a:pt x="1832705" y="1754696"/>
                  </a:lnTo>
                  <a:lnTo>
                    <a:pt x="1738122" y="1773936"/>
                  </a:lnTo>
                  <a:lnTo>
                    <a:pt x="1719643" y="1786890"/>
                  </a:lnTo>
                  <a:lnTo>
                    <a:pt x="1578293" y="1804797"/>
                  </a:lnTo>
                  <a:lnTo>
                    <a:pt x="1560957" y="1822418"/>
                  </a:lnTo>
                  <a:lnTo>
                    <a:pt x="1588198" y="1857566"/>
                  </a:lnTo>
                  <a:lnTo>
                    <a:pt x="1552004" y="1870805"/>
                  </a:lnTo>
                  <a:lnTo>
                    <a:pt x="1559147" y="1884521"/>
                  </a:lnTo>
                  <a:lnTo>
                    <a:pt x="1522952" y="1909191"/>
                  </a:lnTo>
                  <a:lnTo>
                    <a:pt x="1584103" y="1943672"/>
                  </a:lnTo>
                  <a:lnTo>
                    <a:pt x="1574673" y="1967294"/>
                  </a:lnTo>
                  <a:lnTo>
                    <a:pt x="1521619" y="1965103"/>
                  </a:lnTo>
                  <a:lnTo>
                    <a:pt x="1510665" y="1979962"/>
                  </a:lnTo>
                  <a:lnTo>
                    <a:pt x="1462278" y="1954244"/>
                  </a:lnTo>
                  <a:lnTo>
                    <a:pt x="1402366" y="1955197"/>
                  </a:lnTo>
                  <a:lnTo>
                    <a:pt x="1362265" y="1976247"/>
                  </a:lnTo>
                  <a:lnTo>
                    <a:pt x="1317498" y="1956149"/>
                  </a:lnTo>
                  <a:lnTo>
                    <a:pt x="1234249" y="1921478"/>
                  </a:lnTo>
                  <a:lnTo>
                    <a:pt x="1175195" y="1922812"/>
                  </a:lnTo>
                  <a:lnTo>
                    <a:pt x="1097185" y="1977104"/>
                  </a:lnTo>
                  <a:lnTo>
                    <a:pt x="1092518" y="2013109"/>
                  </a:lnTo>
                  <a:lnTo>
                    <a:pt x="1053751" y="1984534"/>
                  </a:lnTo>
                  <a:lnTo>
                    <a:pt x="1023556" y="2038445"/>
                  </a:lnTo>
                  <a:lnTo>
                    <a:pt x="1034605" y="2048447"/>
                  </a:lnTo>
                  <a:lnTo>
                    <a:pt x="1012793" y="2085118"/>
                  </a:lnTo>
                  <a:lnTo>
                    <a:pt x="1044893" y="2117884"/>
                  </a:lnTo>
                  <a:lnTo>
                    <a:pt x="1072896" y="2116360"/>
                  </a:lnTo>
                  <a:lnTo>
                    <a:pt x="1096994" y="2148269"/>
                  </a:lnTo>
                  <a:lnTo>
                    <a:pt x="1093184" y="2172653"/>
                  </a:lnTo>
                  <a:lnTo>
                    <a:pt x="1112329" y="2180368"/>
                  </a:lnTo>
                  <a:lnTo>
                    <a:pt x="1095089" y="2208276"/>
                  </a:lnTo>
                  <a:lnTo>
                    <a:pt x="1058418" y="2216087"/>
                  </a:lnTo>
                  <a:lnTo>
                    <a:pt x="1020794" y="2264188"/>
                  </a:lnTo>
                  <a:lnTo>
                    <a:pt x="1055179" y="2308003"/>
                  </a:lnTo>
                  <a:lnTo>
                    <a:pt x="1051370" y="2338864"/>
                  </a:lnTo>
                  <a:lnTo>
                    <a:pt x="1092612" y="2392394"/>
                  </a:lnTo>
                  <a:lnTo>
                    <a:pt x="1070134" y="2410587"/>
                  </a:lnTo>
                  <a:lnTo>
                    <a:pt x="1063657" y="2422208"/>
                  </a:lnTo>
                  <a:lnTo>
                    <a:pt x="1046988" y="2419064"/>
                  </a:lnTo>
                  <a:lnTo>
                    <a:pt x="1020985" y="2391728"/>
                  </a:lnTo>
                  <a:lnTo>
                    <a:pt x="1010317" y="2390108"/>
                  </a:lnTo>
                  <a:lnTo>
                    <a:pt x="986599" y="2379726"/>
                  </a:lnTo>
                  <a:lnTo>
                    <a:pt x="974979" y="2361152"/>
                  </a:lnTo>
                  <a:lnTo>
                    <a:pt x="939641" y="2351627"/>
                  </a:lnTo>
                  <a:lnTo>
                    <a:pt x="916781" y="2358866"/>
                  </a:lnTo>
                  <a:lnTo>
                    <a:pt x="910209" y="2350389"/>
                  </a:lnTo>
                  <a:lnTo>
                    <a:pt x="858774" y="2328386"/>
                  </a:lnTo>
                  <a:lnTo>
                    <a:pt x="803148" y="2321148"/>
                  </a:lnTo>
                  <a:lnTo>
                    <a:pt x="771239" y="2313242"/>
                  </a:lnTo>
                  <a:lnTo>
                    <a:pt x="766667" y="2318671"/>
                  </a:lnTo>
                  <a:lnTo>
                    <a:pt x="718566" y="2279904"/>
                  </a:lnTo>
                  <a:lnTo>
                    <a:pt x="675418" y="2262378"/>
                  </a:lnTo>
                  <a:lnTo>
                    <a:pt x="642842" y="2235041"/>
                  </a:lnTo>
                  <a:lnTo>
                    <a:pt x="670370" y="2227517"/>
                  </a:lnTo>
                  <a:lnTo>
                    <a:pt x="701802" y="2188274"/>
                  </a:lnTo>
                  <a:lnTo>
                    <a:pt x="680656" y="2169700"/>
                  </a:lnTo>
                  <a:lnTo>
                    <a:pt x="736282" y="2150269"/>
                  </a:lnTo>
                  <a:lnTo>
                    <a:pt x="735330" y="2139887"/>
                  </a:lnTo>
                  <a:lnTo>
                    <a:pt x="701421" y="2147411"/>
                  </a:lnTo>
                  <a:lnTo>
                    <a:pt x="702659" y="2126266"/>
                  </a:lnTo>
                  <a:lnTo>
                    <a:pt x="722186" y="2112931"/>
                  </a:lnTo>
                  <a:lnTo>
                    <a:pt x="758666" y="2109311"/>
                  </a:lnTo>
                  <a:lnTo>
                    <a:pt x="764571" y="2093309"/>
                  </a:lnTo>
                  <a:lnTo>
                    <a:pt x="756190" y="2066639"/>
                  </a:lnTo>
                  <a:lnTo>
                    <a:pt x="771525" y="2041208"/>
                  </a:lnTo>
                  <a:lnTo>
                    <a:pt x="771144" y="2026920"/>
                  </a:lnTo>
                  <a:lnTo>
                    <a:pt x="715518" y="2010918"/>
                  </a:lnTo>
                  <a:lnTo>
                    <a:pt x="693420" y="2011490"/>
                  </a:lnTo>
                  <a:lnTo>
                    <a:pt x="670084" y="1988439"/>
                  </a:lnTo>
                  <a:lnTo>
                    <a:pt x="641128" y="1996250"/>
                  </a:lnTo>
                  <a:lnTo>
                    <a:pt x="593121" y="1978914"/>
                  </a:lnTo>
                  <a:lnTo>
                    <a:pt x="593884" y="1969199"/>
                  </a:lnTo>
                  <a:lnTo>
                    <a:pt x="580454" y="1947482"/>
                  </a:lnTo>
                  <a:lnTo>
                    <a:pt x="550259" y="1945100"/>
                  </a:lnTo>
                  <a:lnTo>
                    <a:pt x="547116" y="1929575"/>
                  </a:lnTo>
                  <a:lnTo>
                    <a:pt x="556546" y="1919478"/>
                  </a:lnTo>
                  <a:lnTo>
                    <a:pt x="532447" y="1890903"/>
                  </a:lnTo>
                  <a:lnTo>
                    <a:pt x="493204" y="1895761"/>
                  </a:lnTo>
                  <a:lnTo>
                    <a:pt x="481774" y="1893189"/>
                  </a:lnTo>
                  <a:lnTo>
                    <a:pt x="472249" y="1904619"/>
                  </a:lnTo>
                  <a:lnTo>
                    <a:pt x="458057" y="1902714"/>
                  </a:lnTo>
                  <a:lnTo>
                    <a:pt x="448723" y="1870139"/>
                  </a:lnTo>
                  <a:lnTo>
                    <a:pt x="439864" y="1853279"/>
                  </a:lnTo>
                  <a:lnTo>
                    <a:pt x="447104" y="1848422"/>
                  </a:lnTo>
                  <a:lnTo>
                    <a:pt x="477584" y="1850136"/>
                  </a:lnTo>
                  <a:lnTo>
                    <a:pt x="492252" y="1838992"/>
                  </a:lnTo>
                  <a:lnTo>
                    <a:pt x="481298" y="1825371"/>
                  </a:lnTo>
                  <a:lnTo>
                    <a:pt x="455866" y="1816322"/>
                  </a:lnTo>
                  <a:lnTo>
                    <a:pt x="458152" y="1806892"/>
                  </a:lnTo>
                  <a:lnTo>
                    <a:pt x="442817" y="1797463"/>
                  </a:lnTo>
                  <a:lnTo>
                    <a:pt x="419100" y="1763554"/>
                  </a:lnTo>
                  <a:lnTo>
                    <a:pt x="427196" y="1749362"/>
                  </a:lnTo>
                  <a:lnTo>
                    <a:pt x="423576" y="1724597"/>
                  </a:lnTo>
                  <a:lnTo>
                    <a:pt x="386619" y="1712024"/>
                  </a:lnTo>
                  <a:lnTo>
                    <a:pt x="366808" y="1718310"/>
                  </a:lnTo>
                  <a:lnTo>
                    <a:pt x="361379" y="1705070"/>
                  </a:lnTo>
                  <a:lnTo>
                    <a:pt x="321659" y="1691735"/>
                  </a:lnTo>
                  <a:lnTo>
                    <a:pt x="309563" y="1660112"/>
                  </a:lnTo>
                  <a:lnTo>
                    <a:pt x="306324" y="1634014"/>
                  </a:lnTo>
                  <a:lnTo>
                    <a:pt x="288131" y="1621631"/>
                  </a:lnTo>
                  <a:lnTo>
                    <a:pt x="304324" y="1604391"/>
                  </a:lnTo>
                  <a:lnTo>
                    <a:pt x="293179" y="1553242"/>
                  </a:lnTo>
                  <a:lnTo>
                    <a:pt x="320135" y="1521333"/>
                  </a:lnTo>
                  <a:lnTo>
                    <a:pt x="314515" y="1511617"/>
                  </a:lnTo>
                  <a:lnTo>
                    <a:pt x="357473" y="1480661"/>
                  </a:lnTo>
                  <a:lnTo>
                    <a:pt x="317849" y="1453706"/>
                  </a:lnTo>
                  <a:lnTo>
                    <a:pt x="398716" y="1380458"/>
                  </a:lnTo>
                  <a:lnTo>
                    <a:pt x="433768" y="1346930"/>
                  </a:lnTo>
                  <a:lnTo>
                    <a:pt x="447960" y="1316927"/>
                  </a:lnTo>
                  <a:lnTo>
                    <a:pt x="392049" y="1276255"/>
                  </a:lnTo>
                  <a:lnTo>
                    <a:pt x="407575" y="1237012"/>
                  </a:lnTo>
                  <a:lnTo>
                    <a:pt x="373666" y="1191863"/>
                  </a:lnTo>
                  <a:lnTo>
                    <a:pt x="399097" y="1138904"/>
                  </a:lnTo>
                  <a:lnTo>
                    <a:pt x="355187" y="1067372"/>
                  </a:lnTo>
                  <a:lnTo>
                    <a:pt x="390049" y="1019175"/>
                  </a:lnTo>
                  <a:lnTo>
                    <a:pt x="332232" y="976027"/>
                  </a:lnTo>
                  <a:lnTo>
                    <a:pt x="337756" y="930116"/>
                  </a:lnTo>
                  <a:lnTo>
                    <a:pt x="368236" y="923925"/>
                  </a:lnTo>
                  <a:lnTo>
                    <a:pt x="432530" y="897255"/>
                  </a:lnTo>
                  <a:lnTo>
                    <a:pt x="471488" y="873919"/>
                  </a:lnTo>
                  <a:lnTo>
                    <a:pt x="533590" y="914305"/>
                  </a:lnTo>
                  <a:lnTo>
                    <a:pt x="637032" y="930212"/>
                  </a:lnTo>
                  <a:lnTo>
                    <a:pt x="779716" y="1004221"/>
                  </a:lnTo>
                  <a:lnTo>
                    <a:pt x="808672" y="1034891"/>
                  </a:lnTo>
                  <a:lnTo>
                    <a:pt x="811244" y="1077373"/>
                  </a:lnTo>
                  <a:lnTo>
                    <a:pt x="769334" y="1110425"/>
                  </a:lnTo>
                  <a:lnTo>
                    <a:pt x="707612" y="1127093"/>
                  </a:lnTo>
                  <a:lnTo>
                    <a:pt x="538924" y="1079373"/>
                  </a:lnTo>
                  <a:lnTo>
                    <a:pt x="511207" y="1087469"/>
                  </a:lnTo>
                  <a:lnTo>
                    <a:pt x="572738" y="1133380"/>
                  </a:lnTo>
                  <a:lnTo>
                    <a:pt x="575120" y="1162050"/>
                  </a:lnTo>
                  <a:lnTo>
                    <a:pt x="577501" y="1224534"/>
                  </a:lnTo>
                  <a:lnTo>
                    <a:pt x="626173" y="1243013"/>
                  </a:lnTo>
                  <a:lnTo>
                    <a:pt x="655701" y="1258634"/>
                  </a:lnTo>
                  <a:lnTo>
                    <a:pt x="660559" y="1229392"/>
                  </a:lnTo>
                  <a:lnTo>
                    <a:pt x="637794" y="1203293"/>
                  </a:lnTo>
                  <a:lnTo>
                    <a:pt x="661797" y="1180148"/>
                  </a:lnTo>
                  <a:lnTo>
                    <a:pt x="753142" y="1218152"/>
                  </a:lnTo>
                  <a:lnTo>
                    <a:pt x="784955" y="1203293"/>
                  </a:lnTo>
                  <a:lnTo>
                    <a:pt x="759523" y="1158335"/>
                  </a:lnTo>
                  <a:lnTo>
                    <a:pt x="847534" y="1097280"/>
                  </a:lnTo>
                  <a:lnTo>
                    <a:pt x="882396" y="1100804"/>
                  </a:lnTo>
                  <a:lnTo>
                    <a:pt x="917734" y="1122807"/>
                  </a:lnTo>
                  <a:lnTo>
                    <a:pt x="939736" y="1079564"/>
                  </a:lnTo>
                  <a:lnTo>
                    <a:pt x="908209" y="1041749"/>
                  </a:lnTo>
                  <a:lnTo>
                    <a:pt x="926687" y="1003173"/>
                  </a:lnTo>
                  <a:lnTo>
                    <a:pt x="898970" y="962787"/>
                  </a:lnTo>
                  <a:lnTo>
                    <a:pt x="1004602" y="983837"/>
                  </a:lnTo>
                  <a:lnTo>
                    <a:pt x="1026128" y="1020032"/>
                  </a:lnTo>
                  <a:lnTo>
                    <a:pt x="978312" y="1027938"/>
                  </a:lnTo>
                  <a:lnTo>
                    <a:pt x="978598" y="1063466"/>
                  </a:lnTo>
                  <a:lnTo>
                    <a:pt x="1008412" y="1085183"/>
                  </a:lnTo>
                  <a:lnTo>
                    <a:pt x="1066705" y="1071467"/>
                  </a:lnTo>
                  <a:lnTo>
                    <a:pt x="1076039" y="1030796"/>
                  </a:lnTo>
                  <a:lnTo>
                    <a:pt x="1155002" y="1000125"/>
                  </a:lnTo>
                  <a:lnTo>
                    <a:pt x="1286923" y="944118"/>
                  </a:lnTo>
                  <a:lnTo>
                    <a:pt x="1315307" y="947357"/>
                  </a:lnTo>
                  <a:lnTo>
                    <a:pt x="1278160" y="987076"/>
                  </a:lnTo>
                  <a:lnTo>
                    <a:pt x="1325023" y="993839"/>
                  </a:lnTo>
                  <a:lnTo>
                    <a:pt x="1352074" y="971645"/>
                  </a:lnTo>
                  <a:lnTo>
                    <a:pt x="1422845" y="969931"/>
                  </a:lnTo>
                  <a:lnTo>
                    <a:pt x="1478852" y="942689"/>
                  </a:lnTo>
                  <a:lnTo>
                    <a:pt x="1522000" y="982123"/>
                  </a:lnTo>
                  <a:lnTo>
                    <a:pt x="1564957" y="938594"/>
                  </a:lnTo>
                  <a:lnTo>
                    <a:pt x="1525334" y="900208"/>
                  </a:lnTo>
                  <a:lnTo>
                    <a:pt x="1545050" y="878110"/>
                  </a:lnTo>
                  <a:lnTo>
                    <a:pt x="1656588" y="898303"/>
                  </a:lnTo>
                  <a:lnTo>
                    <a:pt x="1708880" y="919163"/>
                  </a:lnTo>
                  <a:lnTo>
                    <a:pt x="1845754" y="994029"/>
                  </a:lnTo>
                  <a:lnTo>
                    <a:pt x="1871091" y="959930"/>
                  </a:lnTo>
                  <a:lnTo>
                    <a:pt x="1832705" y="925163"/>
                  </a:lnTo>
                  <a:lnTo>
                    <a:pt x="1831657" y="910971"/>
                  </a:lnTo>
                  <a:lnTo>
                    <a:pt x="1786128" y="904399"/>
                  </a:lnTo>
                  <a:lnTo>
                    <a:pt x="1798511" y="872585"/>
                  </a:lnTo>
                  <a:lnTo>
                    <a:pt x="1778318" y="819626"/>
                  </a:lnTo>
                  <a:lnTo>
                    <a:pt x="1777269" y="797624"/>
                  </a:lnTo>
                  <a:lnTo>
                    <a:pt x="1846897" y="734568"/>
                  </a:lnTo>
                  <a:lnTo>
                    <a:pt x="1871663" y="670084"/>
                  </a:lnTo>
                  <a:lnTo>
                    <a:pt x="1899666" y="655892"/>
                  </a:lnTo>
                  <a:lnTo>
                    <a:pt x="1999583" y="674751"/>
                  </a:lnTo>
                  <a:lnTo>
                    <a:pt x="2007394" y="714375"/>
                  </a:lnTo>
                  <a:lnTo>
                    <a:pt x="1971580" y="771239"/>
                  </a:lnTo>
                  <a:lnTo>
                    <a:pt x="1995011" y="793337"/>
                  </a:lnTo>
                  <a:lnTo>
                    <a:pt x="2007108" y="841153"/>
                  </a:lnTo>
                  <a:lnTo>
                    <a:pt x="1998440" y="933069"/>
                  </a:lnTo>
                  <a:lnTo>
                    <a:pt x="2040064" y="973360"/>
                  </a:lnTo>
                  <a:lnTo>
                    <a:pt x="2023872" y="1016699"/>
                  </a:lnTo>
                  <a:lnTo>
                    <a:pt x="1949958" y="1106996"/>
                  </a:lnTo>
                  <a:lnTo>
                    <a:pt x="1993202" y="1116330"/>
                  </a:lnTo>
                  <a:lnTo>
                    <a:pt x="2008251" y="1093661"/>
                  </a:lnTo>
                  <a:lnTo>
                    <a:pt x="2049780" y="1077373"/>
                  </a:lnTo>
                  <a:lnTo>
                    <a:pt x="2059781" y="1045940"/>
                  </a:lnTo>
                  <a:lnTo>
                    <a:pt x="2092547" y="1015365"/>
                  </a:lnTo>
                  <a:lnTo>
                    <a:pt x="2070545" y="978408"/>
                  </a:lnTo>
                  <a:lnTo>
                    <a:pt x="2088166" y="935165"/>
                  </a:lnTo>
                  <a:lnTo>
                    <a:pt x="2046827" y="929735"/>
                  </a:lnTo>
                  <a:lnTo>
                    <a:pt x="2037779" y="892683"/>
                  </a:lnTo>
                  <a:lnTo>
                    <a:pt x="2067973" y="824770"/>
                  </a:lnTo>
                  <a:lnTo>
                    <a:pt x="2018919" y="768477"/>
                  </a:lnTo>
                  <a:lnTo>
                    <a:pt x="2086547" y="721328"/>
                  </a:lnTo>
                  <a:lnTo>
                    <a:pt x="2077784" y="670846"/>
                  </a:lnTo>
                  <a:lnTo>
                    <a:pt x="2096643" y="669131"/>
                  </a:lnTo>
                  <a:lnTo>
                    <a:pt x="2116455" y="708755"/>
                  </a:lnTo>
                  <a:lnTo>
                    <a:pt x="2101501" y="776383"/>
                  </a:lnTo>
                  <a:lnTo>
                    <a:pt x="2141887" y="789051"/>
                  </a:lnTo>
                  <a:lnTo>
                    <a:pt x="2124647" y="738759"/>
                  </a:lnTo>
                  <a:lnTo>
                    <a:pt x="2187797" y="711041"/>
                  </a:lnTo>
                  <a:lnTo>
                    <a:pt x="2266188" y="707231"/>
                  </a:lnTo>
                  <a:lnTo>
                    <a:pt x="2336006" y="747332"/>
                  </a:lnTo>
                  <a:lnTo>
                    <a:pt x="2302478" y="688562"/>
                  </a:lnTo>
                  <a:lnTo>
                    <a:pt x="2298668" y="611600"/>
                  </a:lnTo>
                  <a:lnTo>
                    <a:pt x="2364391" y="596932"/>
                  </a:lnTo>
                  <a:lnTo>
                    <a:pt x="2455164" y="600075"/>
                  </a:lnTo>
                  <a:lnTo>
                    <a:pt x="2537079" y="590550"/>
                  </a:lnTo>
                  <a:lnTo>
                    <a:pt x="2506409" y="551879"/>
                  </a:lnTo>
                  <a:lnTo>
                    <a:pt x="2550224" y="502539"/>
                  </a:lnTo>
                  <a:lnTo>
                    <a:pt x="2593562" y="500539"/>
                  </a:lnTo>
                  <a:lnTo>
                    <a:pt x="2667000" y="462820"/>
                  </a:lnTo>
                  <a:lnTo>
                    <a:pt x="2766727" y="452628"/>
                  </a:lnTo>
                  <a:lnTo>
                    <a:pt x="2779394" y="431483"/>
                  </a:lnTo>
                  <a:lnTo>
                    <a:pt x="2878550" y="424339"/>
                  </a:lnTo>
                  <a:lnTo>
                    <a:pt x="2909411" y="441674"/>
                  </a:lnTo>
                  <a:lnTo>
                    <a:pt x="2994184" y="400431"/>
                  </a:lnTo>
                  <a:lnTo>
                    <a:pt x="3063526" y="401669"/>
                  </a:lnTo>
                  <a:lnTo>
                    <a:pt x="3073908" y="367856"/>
                  </a:lnTo>
                  <a:lnTo>
                    <a:pt x="3110008" y="334042"/>
                  </a:lnTo>
                  <a:lnTo>
                    <a:pt x="3199162" y="300990"/>
                  </a:lnTo>
                  <a:lnTo>
                    <a:pt x="3263932" y="327089"/>
                  </a:lnTo>
                  <a:lnTo>
                    <a:pt x="3212497" y="346710"/>
                  </a:lnTo>
                  <a:lnTo>
                    <a:pt x="3298031" y="358807"/>
                  </a:lnTo>
                  <a:lnTo>
                    <a:pt x="3308223" y="397764"/>
                  </a:lnTo>
                  <a:lnTo>
                    <a:pt x="3342703" y="378619"/>
                  </a:lnTo>
                  <a:lnTo>
                    <a:pt x="3453194" y="379667"/>
                  </a:lnTo>
                  <a:lnTo>
                    <a:pt x="3538347" y="417766"/>
                  </a:lnTo>
                  <a:lnTo>
                    <a:pt x="3568637" y="446722"/>
                  </a:lnTo>
                  <a:lnTo>
                    <a:pt x="3559207" y="486442"/>
                  </a:lnTo>
                  <a:lnTo>
                    <a:pt x="3517488" y="508826"/>
                  </a:lnTo>
                  <a:lnTo>
                    <a:pt x="3418237" y="550450"/>
                  </a:lnTo>
                  <a:lnTo>
                    <a:pt x="3389853" y="572548"/>
                  </a:lnTo>
                  <a:lnTo>
                    <a:pt x="3436715" y="582835"/>
                  </a:lnTo>
                  <a:lnTo>
                    <a:pt x="3492626" y="601409"/>
                  </a:lnTo>
                  <a:lnTo>
                    <a:pt x="3526536" y="587502"/>
                  </a:lnTo>
                  <a:lnTo>
                    <a:pt x="3545777" y="634365"/>
                  </a:lnTo>
                  <a:lnTo>
                    <a:pt x="3562350" y="615410"/>
                  </a:lnTo>
                  <a:lnTo>
                    <a:pt x="3622738" y="603980"/>
                  </a:lnTo>
                  <a:lnTo>
                    <a:pt x="3743991" y="616077"/>
                  </a:lnTo>
                  <a:lnTo>
                    <a:pt x="3753136" y="649986"/>
                  </a:lnTo>
                  <a:lnTo>
                    <a:pt x="3911060" y="660654"/>
                  </a:lnTo>
                  <a:lnTo>
                    <a:pt x="3913251" y="605314"/>
                  </a:lnTo>
                  <a:lnTo>
                    <a:pt x="3993452" y="618077"/>
                  </a:lnTo>
                  <a:lnTo>
                    <a:pt x="4053840" y="617696"/>
                  </a:lnTo>
                  <a:lnTo>
                    <a:pt x="4114895" y="655987"/>
                  </a:lnTo>
                  <a:lnTo>
                    <a:pt x="4132230" y="701802"/>
                  </a:lnTo>
                  <a:lnTo>
                    <a:pt x="4109847" y="731330"/>
                  </a:lnTo>
                  <a:lnTo>
                    <a:pt x="4157281" y="786289"/>
                  </a:lnTo>
                  <a:lnTo>
                    <a:pt x="4216717" y="814197"/>
                  </a:lnTo>
                  <a:lnTo>
                    <a:pt x="4253199" y="741426"/>
                  </a:lnTo>
                  <a:lnTo>
                    <a:pt x="4313778" y="772859"/>
                  </a:lnTo>
                  <a:lnTo>
                    <a:pt x="4378167" y="754094"/>
                  </a:lnTo>
                  <a:lnTo>
                    <a:pt x="4451318" y="775526"/>
                  </a:lnTo>
                  <a:lnTo>
                    <a:pt x="4479227" y="756095"/>
                  </a:lnTo>
                  <a:lnTo>
                    <a:pt x="4541044" y="765810"/>
                  </a:lnTo>
                  <a:lnTo>
                    <a:pt x="4513803" y="700469"/>
                  </a:lnTo>
                  <a:lnTo>
                    <a:pt x="4563618" y="669608"/>
                  </a:lnTo>
                  <a:lnTo>
                    <a:pt x="4904708" y="715804"/>
                  </a:lnTo>
                  <a:lnTo>
                    <a:pt x="4936902" y="757428"/>
                  </a:lnTo>
                  <a:lnTo>
                    <a:pt x="5035772" y="810387"/>
                  </a:lnTo>
                  <a:lnTo>
                    <a:pt x="5188267" y="797338"/>
                  </a:lnTo>
                  <a:lnTo>
                    <a:pt x="5263420" y="808673"/>
                  </a:lnTo>
                  <a:lnTo>
                    <a:pt x="5294853" y="836962"/>
                  </a:lnTo>
                  <a:lnTo>
                    <a:pt x="5290281" y="886397"/>
                  </a:lnTo>
                  <a:lnTo>
                    <a:pt x="5336763" y="905542"/>
                  </a:lnTo>
                  <a:lnTo>
                    <a:pt x="5387245" y="891826"/>
                  </a:lnTo>
                  <a:lnTo>
                    <a:pt x="5454206" y="890111"/>
                  </a:lnTo>
                  <a:lnTo>
                    <a:pt x="5525453" y="903161"/>
                  </a:lnTo>
                  <a:lnTo>
                    <a:pt x="5596985" y="895731"/>
                  </a:lnTo>
                  <a:lnTo>
                    <a:pt x="5662708" y="954596"/>
                  </a:lnTo>
                  <a:lnTo>
                    <a:pt x="5709476" y="933545"/>
                  </a:lnTo>
                  <a:lnTo>
                    <a:pt x="5678900" y="891064"/>
                  </a:lnTo>
                  <a:lnTo>
                    <a:pt x="5695760" y="861155"/>
                  </a:lnTo>
                  <a:lnTo>
                    <a:pt x="5816346" y="880015"/>
                  </a:lnTo>
                  <a:lnTo>
                    <a:pt x="5894928" y="876014"/>
                  </a:lnTo>
                  <a:lnTo>
                    <a:pt x="6003513" y="907923"/>
                  </a:lnTo>
                  <a:lnTo>
                    <a:pt x="6056281" y="936879"/>
                  </a:lnTo>
                  <a:lnTo>
                    <a:pt x="6148863" y="986885"/>
                  </a:lnTo>
                  <a:lnTo>
                    <a:pt x="6247924" y="1050989"/>
                  </a:lnTo>
                  <a:lnTo>
                    <a:pt x="6244685" y="1090327"/>
                  </a:lnTo>
                  <a:lnTo>
                    <a:pt x="6270118" y="1105948"/>
                  </a:lnTo>
                  <a:lnTo>
                    <a:pt x="6261354" y="1060037"/>
                  </a:lnTo>
                  <a:lnTo>
                    <a:pt x="6363843" y="1069562"/>
                  </a:lnTo>
                  <a:lnTo>
                    <a:pt x="6438614" y="1128141"/>
                  </a:lnTo>
                  <a:close/>
                  <a:moveTo>
                    <a:pt x="4721638" y="2057686"/>
                  </a:moveTo>
                  <a:lnTo>
                    <a:pt x="4683633" y="1970818"/>
                  </a:lnTo>
                  <a:lnTo>
                    <a:pt x="4668012" y="1920431"/>
                  </a:lnTo>
                  <a:lnTo>
                    <a:pt x="4668964" y="1870615"/>
                  </a:lnTo>
                  <a:lnTo>
                    <a:pt x="4655915" y="1821275"/>
                  </a:lnTo>
                  <a:lnTo>
                    <a:pt x="4646105" y="1787081"/>
                  </a:lnTo>
                  <a:lnTo>
                    <a:pt x="4629246" y="1794320"/>
                  </a:lnTo>
                  <a:lnTo>
                    <a:pt x="4644199" y="1818323"/>
                  </a:lnTo>
                  <a:lnTo>
                    <a:pt x="4609339" y="1842040"/>
                  </a:lnTo>
                  <a:lnTo>
                    <a:pt x="4606004" y="1911572"/>
                  </a:lnTo>
                  <a:lnTo>
                    <a:pt x="4628103" y="1960721"/>
                  </a:lnTo>
                  <a:lnTo>
                    <a:pt x="4626483" y="2026634"/>
                  </a:lnTo>
                  <a:lnTo>
                    <a:pt x="4617720" y="2063591"/>
                  </a:lnTo>
                  <a:lnTo>
                    <a:pt x="4622006" y="2115693"/>
                  </a:lnTo>
                  <a:lnTo>
                    <a:pt x="4617815" y="2162080"/>
                  </a:lnTo>
                  <a:lnTo>
                    <a:pt x="4624863" y="2201704"/>
                  </a:lnTo>
                  <a:lnTo>
                    <a:pt x="4649629" y="2165318"/>
                  </a:lnTo>
                  <a:lnTo>
                    <a:pt x="4678300" y="2193703"/>
                  </a:lnTo>
                  <a:lnTo>
                    <a:pt x="4679347" y="2160556"/>
                  </a:lnTo>
                  <a:lnTo>
                    <a:pt x="4642581" y="2111693"/>
                  </a:lnTo>
                  <a:lnTo>
                    <a:pt x="4665726" y="2041779"/>
                  </a:lnTo>
                  <a:lnTo>
                    <a:pt x="4721638" y="2057781"/>
                  </a:lnTo>
                  <a:close/>
                  <a:moveTo>
                    <a:pt x="100393" y="1753172"/>
                  </a:moveTo>
                  <a:lnTo>
                    <a:pt x="60770" y="1744028"/>
                  </a:lnTo>
                  <a:lnTo>
                    <a:pt x="8667" y="1760982"/>
                  </a:lnTo>
                  <a:lnTo>
                    <a:pt x="0" y="1783842"/>
                  </a:lnTo>
                  <a:lnTo>
                    <a:pt x="46482" y="1789748"/>
                  </a:lnTo>
                  <a:lnTo>
                    <a:pt x="116014" y="1789081"/>
                  </a:lnTo>
                  <a:lnTo>
                    <a:pt x="113062" y="1775746"/>
                  </a:lnTo>
                  <a:lnTo>
                    <a:pt x="117062" y="1761458"/>
                  </a:lnTo>
                  <a:lnTo>
                    <a:pt x="100393" y="1753076"/>
                  </a:lnTo>
                  <a:close/>
                  <a:moveTo>
                    <a:pt x="6056853" y="811054"/>
                  </a:moveTo>
                  <a:lnTo>
                    <a:pt x="6106191" y="806863"/>
                  </a:lnTo>
                  <a:lnTo>
                    <a:pt x="6145150" y="790385"/>
                  </a:lnTo>
                  <a:lnTo>
                    <a:pt x="6148388" y="780955"/>
                  </a:lnTo>
                  <a:lnTo>
                    <a:pt x="6093714" y="761048"/>
                  </a:lnTo>
                  <a:lnTo>
                    <a:pt x="6061615" y="761048"/>
                  </a:lnTo>
                  <a:cubicBezTo>
                    <a:pt x="6061615" y="761048"/>
                    <a:pt x="6056757" y="763905"/>
                    <a:pt x="6056757" y="763905"/>
                  </a:cubicBezTo>
                  <a:lnTo>
                    <a:pt x="6008656" y="792766"/>
                  </a:lnTo>
                  <a:lnTo>
                    <a:pt x="6015419" y="814578"/>
                  </a:lnTo>
                  <a:lnTo>
                    <a:pt x="6056948" y="811054"/>
                  </a:lnTo>
                  <a:close/>
                  <a:moveTo>
                    <a:pt x="4576572" y="603218"/>
                  </a:moveTo>
                  <a:lnTo>
                    <a:pt x="4540758" y="632079"/>
                  </a:lnTo>
                  <a:lnTo>
                    <a:pt x="4547331" y="635984"/>
                  </a:lnTo>
                  <a:lnTo>
                    <a:pt x="4624769" y="644081"/>
                  </a:lnTo>
                  <a:lnTo>
                    <a:pt x="4682013" y="643509"/>
                  </a:lnTo>
                  <a:lnTo>
                    <a:pt x="4677441" y="624364"/>
                  </a:lnTo>
                  <a:lnTo>
                    <a:pt x="4623816" y="596456"/>
                  </a:lnTo>
                  <a:lnTo>
                    <a:pt x="4576572" y="603218"/>
                  </a:lnTo>
                  <a:close/>
                  <a:moveTo>
                    <a:pt x="4907566" y="534734"/>
                  </a:moveTo>
                  <a:lnTo>
                    <a:pt x="4951190" y="505111"/>
                  </a:lnTo>
                  <a:lnTo>
                    <a:pt x="4856321" y="485204"/>
                  </a:lnTo>
                  <a:lnTo>
                    <a:pt x="4785836" y="473774"/>
                  </a:lnTo>
                  <a:lnTo>
                    <a:pt x="4776788" y="498443"/>
                  </a:lnTo>
                  <a:lnTo>
                    <a:pt x="4846987" y="528257"/>
                  </a:lnTo>
                  <a:lnTo>
                    <a:pt x="4907470" y="534829"/>
                  </a:lnTo>
                  <a:close/>
                  <a:moveTo>
                    <a:pt x="4569047" y="522922"/>
                  </a:moveTo>
                  <a:lnTo>
                    <a:pt x="4708207" y="525113"/>
                  </a:lnTo>
                  <a:lnTo>
                    <a:pt x="4738020" y="468820"/>
                  </a:lnTo>
                  <a:lnTo>
                    <a:pt x="4601528" y="428149"/>
                  </a:lnTo>
                  <a:lnTo>
                    <a:pt x="4501801" y="424624"/>
                  </a:lnTo>
                  <a:lnTo>
                    <a:pt x="4451985" y="439198"/>
                  </a:lnTo>
                  <a:lnTo>
                    <a:pt x="4431602" y="491871"/>
                  </a:lnTo>
                  <a:lnTo>
                    <a:pt x="4506373" y="540734"/>
                  </a:lnTo>
                  <a:lnTo>
                    <a:pt x="4569047" y="522922"/>
                  </a:lnTo>
                  <a:close/>
                  <a:moveTo>
                    <a:pt x="1239774" y="713708"/>
                  </a:moveTo>
                  <a:lnTo>
                    <a:pt x="1201102" y="728948"/>
                  </a:lnTo>
                  <a:lnTo>
                    <a:pt x="1206627" y="766667"/>
                  </a:lnTo>
                  <a:lnTo>
                    <a:pt x="1275112" y="785241"/>
                  </a:lnTo>
                  <a:lnTo>
                    <a:pt x="1285113" y="815816"/>
                  </a:lnTo>
                  <a:lnTo>
                    <a:pt x="1408557" y="824675"/>
                  </a:lnTo>
                  <a:lnTo>
                    <a:pt x="1430941" y="818769"/>
                  </a:lnTo>
                  <a:lnTo>
                    <a:pt x="1358741" y="762095"/>
                  </a:lnTo>
                  <a:lnTo>
                    <a:pt x="1351026" y="703612"/>
                  </a:lnTo>
                  <a:lnTo>
                    <a:pt x="1410176" y="634746"/>
                  </a:lnTo>
                  <a:lnTo>
                    <a:pt x="1466469" y="563118"/>
                  </a:lnTo>
                  <a:lnTo>
                    <a:pt x="1583817" y="491681"/>
                  </a:lnTo>
                  <a:lnTo>
                    <a:pt x="1699165" y="455295"/>
                  </a:lnTo>
                  <a:lnTo>
                    <a:pt x="1832896" y="416909"/>
                  </a:lnTo>
                  <a:lnTo>
                    <a:pt x="1858232" y="392620"/>
                  </a:lnTo>
                  <a:lnTo>
                    <a:pt x="1831943" y="361474"/>
                  </a:lnTo>
                  <a:lnTo>
                    <a:pt x="1758410" y="371666"/>
                  </a:lnTo>
                  <a:lnTo>
                    <a:pt x="1693736" y="400812"/>
                  </a:lnTo>
                  <a:lnTo>
                    <a:pt x="1568006" y="415385"/>
                  </a:lnTo>
                  <a:lnTo>
                    <a:pt x="1443228" y="464915"/>
                  </a:lnTo>
                  <a:lnTo>
                    <a:pt x="1358741" y="505016"/>
                  </a:lnTo>
                  <a:lnTo>
                    <a:pt x="1368933" y="539115"/>
                  </a:lnTo>
                  <a:lnTo>
                    <a:pt x="1278541" y="604076"/>
                  </a:lnTo>
                  <a:lnTo>
                    <a:pt x="1313307" y="613124"/>
                  </a:lnTo>
                  <a:lnTo>
                    <a:pt x="1238440" y="674656"/>
                  </a:lnTo>
                  <a:lnTo>
                    <a:pt x="1239774" y="713613"/>
                  </a:lnTo>
                  <a:close/>
                  <a:moveTo>
                    <a:pt x="3226689" y="251651"/>
                  </a:moveTo>
                  <a:lnTo>
                    <a:pt x="3237833" y="218123"/>
                  </a:lnTo>
                  <a:lnTo>
                    <a:pt x="3142012" y="170688"/>
                  </a:lnTo>
                  <a:lnTo>
                    <a:pt x="3113628" y="165164"/>
                  </a:lnTo>
                  <a:lnTo>
                    <a:pt x="3082671" y="174689"/>
                  </a:lnTo>
                  <a:lnTo>
                    <a:pt x="3013710" y="283178"/>
                  </a:lnTo>
                  <a:lnTo>
                    <a:pt x="3226689" y="251651"/>
                  </a:lnTo>
                  <a:close/>
                  <a:moveTo>
                    <a:pt x="1014127" y="88202"/>
                  </a:moveTo>
                  <a:lnTo>
                    <a:pt x="1055084" y="108680"/>
                  </a:lnTo>
                  <a:lnTo>
                    <a:pt x="1099280" y="94393"/>
                  </a:lnTo>
                  <a:lnTo>
                    <a:pt x="1104519" y="80105"/>
                  </a:lnTo>
                  <a:lnTo>
                    <a:pt x="1138428" y="73628"/>
                  </a:lnTo>
                  <a:lnTo>
                    <a:pt x="1189101" y="62198"/>
                  </a:lnTo>
                  <a:lnTo>
                    <a:pt x="1203674" y="48863"/>
                  </a:lnTo>
                  <a:lnTo>
                    <a:pt x="1147667" y="29432"/>
                  </a:lnTo>
                  <a:lnTo>
                    <a:pt x="1112139" y="44006"/>
                  </a:lnTo>
                  <a:lnTo>
                    <a:pt x="1090422" y="64865"/>
                  </a:lnTo>
                  <a:lnTo>
                    <a:pt x="1082707" y="41243"/>
                  </a:lnTo>
                  <a:lnTo>
                    <a:pt x="1025271" y="42291"/>
                  </a:lnTo>
                  <a:lnTo>
                    <a:pt x="951547" y="58198"/>
                  </a:lnTo>
                  <a:lnTo>
                    <a:pt x="1035653" y="60865"/>
                  </a:lnTo>
                  <a:lnTo>
                    <a:pt x="1014127" y="88106"/>
                  </a:lnTo>
                  <a:close/>
                  <a:moveTo>
                    <a:pt x="2782348" y="158210"/>
                  </a:moveTo>
                  <a:lnTo>
                    <a:pt x="2845022" y="190405"/>
                  </a:lnTo>
                  <a:lnTo>
                    <a:pt x="2950274" y="214408"/>
                  </a:lnTo>
                  <a:lnTo>
                    <a:pt x="3032760" y="204026"/>
                  </a:lnTo>
                  <a:lnTo>
                    <a:pt x="3042095" y="128302"/>
                  </a:lnTo>
                  <a:lnTo>
                    <a:pt x="2955036" y="44482"/>
                  </a:lnTo>
                  <a:lnTo>
                    <a:pt x="2881599" y="0"/>
                  </a:lnTo>
                  <a:lnTo>
                    <a:pt x="2799778" y="20098"/>
                  </a:lnTo>
                  <a:lnTo>
                    <a:pt x="2701671" y="79915"/>
                  </a:lnTo>
                  <a:lnTo>
                    <a:pt x="2753296" y="97060"/>
                  </a:lnTo>
                  <a:lnTo>
                    <a:pt x="2782443" y="15821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22AC9B76-62B0-901D-6AE4-EA3F914EB468}"/>
                </a:ext>
              </a:extLst>
            </p:cNvPr>
            <p:cNvSpPr/>
            <p:nvPr/>
          </p:nvSpPr>
          <p:spPr bwMode="auto">
            <a:xfrm>
              <a:off x="16188912" y="7545958"/>
              <a:ext cx="67817" cy="66960"/>
            </a:xfrm>
            <a:custGeom>
              <a:avLst/>
              <a:gdLst>
                <a:gd name="connsiteX0" fmla="*/ 52769 w 67817"/>
                <a:gd name="connsiteY0" fmla="*/ 0 h 66960"/>
                <a:gd name="connsiteX1" fmla="*/ 67818 w 67817"/>
                <a:gd name="connsiteY1" fmla="*/ 21146 h 66960"/>
                <a:gd name="connsiteX2" fmla="*/ 65532 w 67817"/>
                <a:gd name="connsiteY2" fmla="*/ 43244 h 66960"/>
                <a:gd name="connsiteX3" fmla="*/ 54769 w 67817"/>
                <a:gd name="connsiteY3" fmla="*/ 47911 h 66960"/>
                <a:gd name="connsiteX4" fmla="*/ 34671 w 67817"/>
                <a:gd name="connsiteY4" fmla="*/ 45529 h 66960"/>
                <a:gd name="connsiteX5" fmla="*/ 23051 w 67817"/>
                <a:gd name="connsiteY5" fmla="*/ 66961 h 66960"/>
                <a:gd name="connsiteX6" fmla="*/ 0 w 67817"/>
                <a:gd name="connsiteY6" fmla="*/ 64008 h 66960"/>
                <a:gd name="connsiteX7" fmla="*/ 3524 w 67817"/>
                <a:gd name="connsiteY7" fmla="*/ 43434 h 66960"/>
                <a:gd name="connsiteX8" fmla="*/ 8763 w 67817"/>
                <a:gd name="connsiteY8" fmla="*/ 40577 h 66960"/>
                <a:gd name="connsiteX9" fmla="*/ 10096 w 67817"/>
                <a:gd name="connsiteY9" fmla="*/ 18193 h 66960"/>
                <a:gd name="connsiteX10" fmla="*/ 21050 w 67817"/>
                <a:gd name="connsiteY10" fmla="*/ 7715 h 66960"/>
                <a:gd name="connsiteX11" fmla="*/ 30195 w 67817"/>
                <a:gd name="connsiteY11" fmla="*/ 11621 h 66960"/>
                <a:gd name="connsiteX12" fmla="*/ 52674 w 67817"/>
                <a:gd name="connsiteY12" fmla="*/ 0 h 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817" h="66960" extrusionOk="0">
                  <a:moveTo>
                    <a:pt x="52769" y="0"/>
                  </a:moveTo>
                  <a:lnTo>
                    <a:pt x="67818" y="21146"/>
                  </a:lnTo>
                  <a:lnTo>
                    <a:pt x="65532" y="43244"/>
                  </a:lnTo>
                  <a:lnTo>
                    <a:pt x="54769" y="47911"/>
                  </a:lnTo>
                  <a:lnTo>
                    <a:pt x="34671" y="45529"/>
                  </a:lnTo>
                  <a:lnTo>
                    <a:pt x="23051" y="66961"/>
                  </a:lnTo>
                  <a:lnTo>
                    <a:pt x="0" y="64008"/>
                  </a:lnTo>
                  <a:lnTo>
                    <a:pt x="3524" y="43434"/>
                  </a:lnTo>
                  <a:lnTo>
                    <a:pt x="8763" y="40577"/>
                  </a:lnTo>
                  <a:lnTo>
                    <a:pt x="10096" y="18193"/>
                  </a:lnTo>
                  <a:lnTo>
                    <a:pt x="21050" y="7715"/>
                  </a:lnTo>
                  <a:lnTo>
                    <a:pt x="30195" y="11621"/>
                  </a:lnTo>
                  <a:lnTo>
                    <a:pt x="52674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8" name="Dowolny kształt: kształt 157">
              <a:extLst>
                <a:ext uri="{FF2B5EF4-FFF2-40B4-BE49-F238E27FC236}">
                  <a16:creationId xmlns:a16="http://schemas.microsoft.com/office/drawing/2014/main" id="{F83A0920-874B-785C-1A8D-CC4BBFCA5E09}"/>
                </a:ext>
              </a:extLst>
            </p:cNvPr>
            <p:cNvSpPr/>
            <p:nvPr/>
          </p:nvSpPr>
          <p:spPr bwMode="auto">
            <a:xfrm>
              <a:off x="16400938" y="6253035"/>
              <a:ext cx="794575" cy="631507"/>
            </a:xfrm>
            <a:custGeom>
              <a:avLst/>
              <a:gdLst>
                <a:gd name="connsiteX0" fmla="*/ 307657 w 794575"/>
                <a:gd name="connsiteY0" fmla="*/ 631507 h 631507"/>
                <a:gd name="connsiteX1" fmla="*/ 302800 w 794575"/>
                <a:gd name="connsiteY1" fmla="*/ 615029 h 631507"/>
                <a:gd name="connsiteX2" fmla="*/ 291370 w 794575"/>
                <a:gd name="connsiteY2" fmla="*/ 603313 h 631507"/>
                <a:gd name="connsiteX3" fmla="*/ 288417 w 794575"/>
                <a:gd name="connsiteY3" fmla="*/ 587788 h 631507"/>
                <a:gd name="connsiteX4" fmla="*/ 268986 w 794575"/>
                <a:gd name="connsiteY4" fmla="*/ 574072 h 631507"/>
                <a:gd name="connsiteX5" fmla="*/ 248793 w 794575"/>
                <a:gd name="connsiteY5" fmla="*/ 541591 h 631507"/>
                <a:gd name="connsiteX6" fmla="*/ 238125 w 794575"/>
                <a:gd name="connsiteY6" fmla="*/ 509778 h 631507"/>
                <a:gd name="connsiteX7" fmla="*/ 212027 w 794575"/>
                <a:gd name="connsiteY7" fmla="*/ 482822 h 631507"/>
                <a:gd name="connsiteX8" fmla="*/ 195167 w 794575"/>
                <a:gd name="connsiteY8" fmla="*/ 476536 h 631507"/>
                <a:gd name="connsiteX9" fmla="*/ 170116 w 794575"/>
                <a:gd name="connsiteY9" fmla="*/ 439103 h 631507"/>
                <a:gd name="connsiteX10" fmla="*/ 165831 w 794575"/>
                <a:gd name="connsiteY10" fmla="*/ 411861 h 631507"/>
                <a:gd name="connsiteX11" fmla="*/ 167450 w 794575"/>
                <a:gd name="connsiteY11" fmla="*/ 388430 h 631507"/>
                <a:gd name="connsiteX12" fmla="*/ 145732 w 794575"/>
                <a:gd name="connsiteY12" fmla="*/ 344519 h 631507"/>
                <a:gd name="connsiteX13" fmla="*/ 128111 w 794575"/>
                <a:gd name="connsiteY13" fmla="*/ 328993 h 631507"/>
                <a:gd name="connsiteX14" fmla="*/ 107632 w 794575"/>
                <a:gd name="connsiteY14" fmla="*/ 320802 h 631507"/>
                <a:gd name="connsiteX15" fmla="*/ 95250 w 794575"/>
                <a:gd name="connsiteY15" fmla="*/ 297942 h 631507"/>
                <a:gd name="connsiteX16" fmla="*/ 97250 w 794575"/>
                <a:gd name="connsiteY16" fmla="*/ 288893 h 631507"/>
                <a:gd name="connsiteX17" fmla="*/ 86773 w 794575"/>
                <a:gd name="connsiteY17" fmla="*/ 268129 h 631507"/>
                <a:gd name="connsiteX18" fmla="*/ 75724 w 794575"/>
                <a:gd name="connsiteY18" fmla="*/ 259271 h 631507"/>
                <a:gd name="connsiteX19" fmla="*/ 61056 w 794575"/>
                <a:gd name="connsiteY19" fmla="*/ 229267 h 631507"/>
                <a:gd name="connsiteX20" fmla="*/ 38005 w 794575"/>
                <a:gd name="connsiteY20" fmla="*/ 196691 h 631507"/>
                <a:gd name="connsiteX21" fmla="*/ 18765 w 794575"/>
                <a:gd name="connsiteY21" fmla="*/ 168973 h 631507"/>
                <a:gd name="connsiteX22" fmla="*/ 0 w 794575"/>
                <a:gd name="connsiteY22" fmla="*/ 168973 h 631507"/>
                <a:gd name="connsiteX23" fmla="*/ 5810 w 794575"/>
                <a:gd name="connsiteY23" fmla="*/ 146780 h 631507"/>
                <a:gd name="connsiteX24" fmla="*/ 7525 w 794575"/>
                <a:gd name="connsiteY24" fmla="*/ 132493 h 631507"/>
                <a:gd name="connsiteX25" fmla="*/ 12097 w 794575"/>
                <a:gd name="connsiteY25" fmla="*/ 116014 h 631507"/>
                <a:gd name="connsiteX26" fmla="*/ 54102 w 794575"/>
                <a:gd name="connsiteY26" fmla="*/ 122587 h 631507"/>
                <a:gd name="connsiteX27" fmla="*/ 70581 w 794575"/>
                <a:gd name="connsiteY27" fmla="*/ 110014 h 631507"/>
                <a:gd name="connsiteX28" fmla="*/ 79629 w 794575"/>
                <a:gd name="connsiteY28" fmla="*/ 95155 h 631507"/>
                <a:gd name="connsiteX29" fmla="*/ 108490 w 794575"/>
                <a:gd name="connsiteY29" fmla="*/ 89535 h 631507"/>
                <a:gd name="connsiteX30" fmla="*/ 114681 w 794575"/>
                <a:gd name="connsiteY30" fmla="*/ 75629 h 631507"/>
                <a:gd name="connsiteX31" fmla="*/ 127254 w 794575"/>
                <a:gd name="connsiteY31" fmla="*/ 68580 h 631507"/>
                <a:gd name="connsiteX32" fmla="*/ 89535 w 794575"/>
                <a:gd name="connsiteY32" fmla="*/ 27241 h 631507"/>
                <a:gd name="connsiteX33" fmla="*/ 165259 w 794575"/>
                <a:gd name="connsiteY33" fmla="*/ 6191 h 631507"/>
                <a:gd name="connsiteX34" fmla="*/ 172403 w 794575"/>
                <a:gd name="connsiteY34" fmla="*/ 0 h 631507"/>
                <a:gd name="connsiteX35" fmla="*/ 217932 w 794575"/>
                <a:gd name="connsiteY35" fmla="*/ 11335 h 631507"/>
                <a:gd name="connsiteX36" fmla="*/ 274225 w 794575"/>
                <a:gd name="connsiteY36" fmla="*/ 40481 h 631507"/>
                <a:gd name="connsiteX37" fmla="*/ 380619 w 794575"/>
                <a:gd name="connsiteY37" fmla="*/ 123158 h 631507"/>
                <a:gd name="connsiteX38" fmla="*/ 450818 w 794575"/>
                <a:gd name="connsiteY38" fmla="*/ 126492 h 631507"/>
                <a:gd name="connsiteX39" fmla="*/ 484537 w 794575"/>
                <a:gd name="connsiteY39" fmla="*/ 130492 h 631507"/>
                <a:gd name="connsiteX40" fmla="*/ 493966 w 794575"/>
                <a:gd name="connsiteY40" fmla="*/ 149923 h 631507"/>
                <a:gd name="connsiteX41" fmla="*/ 520637 w 794575"/>
                <a:gd name="connsiteY41" fmla="*/ 148876 h 631507"/>
                <a:gd name="connsiteX42" fmla="*/ 535496 w 794575"/>
                <a:gd name="connsiteY42" fmla="*/ 184023 h 631507"/>
                <a:gd name="connsiteX43" fmla="*/ 554069 w 794575"/>
                <a:gd name="connsiteY43" fmla="*/ 193072 h 631507"/>
                <a:gd name="connsiteX44" fmla="*/ 560547 w 794575"/>
                <a:gd name="connsiteY44" fmla="*/ 207454 h 631507"/>
                <a:gd name="connsiteX45" fmla="*/ 586264 w 794575"/>
                <a:gd name="connsiteY45" fmla="*/ 224314 h 631507"/>
                <a:gd name="connsiteX46" fmla="*/ 588550 w 794575"/>
                <a:gd name="connsiteY46" fmla="*/ 240982 h 631507"/>
                <a:gd name="connsiteX47" fmla="*/ 584740 w 794575"/>
                <a:gd name="connsiteY47" fmla="*/ 254317 h 631507"/>
                <a:gd name="connsiteX48" fmla="*/ 589598 w 794575"/>
                <a:gd name="connsiteY48" fmla="*/ 267748 h 631507"/>
                <a:gd name="connsiteX49" fmla="*/ 600361 w 794575"/>
                <a:gd name="connsiteY49" fmla="*/ 279082 h 631507"/>
                <a:gd name="connsiteX50" fmla="*/ 605504 w 794575"/>
                <a:gd name="connsiteY50" fmla="*/ 292132 h 631507"/>
                <a:gd name="connsiteX51" fmla="*/ 611124 w 794575"/>
                <a:gd name="connsiteY51" fmla="*/ 301942 h 631507"/>
                <a:gd name="connsiteX52" fmla="*/ 622459 w 794575"/>
                <a:gd name="connsiteY52" fmla="*/ 309848 h 631507"/>
                <a:gd name="connsiteX53" fmla="*/ 632936 w 794575"/>
                <a:gd name="connsiteY53" fmla="*/ 306896 h 631507"/>
                <a:gd name="connsiteX54" fmla="*/ 640080 w 794575"/>
                <a:gd name="connsiteY54" fmla="*/ 322136 h 631507"/>
                <a:gd name="connsiteX55" fmla="*/ 641604 w 794575"/>
                <a:gd name="connsiteY55" fmla="*/ 331470 h 631507"/>
                <a:gd name="connsiteX56" fmla="*/ 656177 w 794575"/>
                <a:gd name="connsiteY56" fmla="*/ 371570 h 631507"/>
                <a:gd name="connsiteX57" fmla="*/ 769620 w 794575"/>
                <a:gd name="connsiteY57" fmla="*/ 391478 h 631507"/>
                <a:gd name="connsiteX58" fmla="*/ 777335 w 794575"/>
                <a:gd name="connsiteY58" fmla="*/ 383096 h 631507"/>
                <a:gd name="connsiteX59" fmla="*/ 794575 w 794575"/>
                <a:gd name="connsiteY59" fmla="*/ 411099 h 631507"/>
                <a:gd name="connsiteX60" fmla="*/ 769430 w 794575"/>
                <a:gd name="connsiteY60" fmla="*/ 489490 h 631507"/>
                <a:gd name="connsiteX61" fmla="*/ 656082 w 794575"/>
                <a:gd name="connsiteY61" fmla="*/ 528542 h 631507"/>
                <a:gd name="connsiteX62" fmla="*/ 547211 w 794575"/>
                <a:gd name="connsiteY62" fmla="*/ 543401 h 631507"/>
                <a:gd name="connsiteX63" fmla="*/ 511873 w 794575"/>
                <a:gd name="connsiteY63" fmla="*/ 560927 h 631507"/>
                <a:gd name="connsiteX64" fmla="*/ 484823 w 794575"/>
                <a:gd name="connsiteY64" fmla="*/ 601599 h 631507"/>
                <a:gd name="connsiteX65" fmla="*/ 467201 w 794575"/>
                <a:gd name="connsiteY65" fmla="*/ 607886 h 631507"/>
                <a:gd name="connsiteX66" fmla="*/ 457771 w 794575"/>
                <a:gd name="connsiteY66" fmla="*/ 594931 h 631507"/>
                <a:gd name="connsiteX67" fmla="*/ 443389 w 794575"/>
                <a:gd name="connsiteY67" fmla="*/ 596932 h 631507"/>
                <a:gd name="connsiteX68" fmla="*/ 406908 w 794575"/>
                <a:gd name="connsiteY68" fmla="*/ 593122 h 631507"/>
                <a:gd name="connsiteX69" fmla="*/ 399860 w 794575"/>
                <a:gd name="connsiteY69" fmla="*/ 589121 h 631507"/>
                <a:gd name="connsiteX70" fmla="*/ 356331 w 794575"/>
                <a:gd name="connsiteY70" fmla="*/ 590074 h 631507"/>
                <a:gd name="connsiteX71" fmla="*/ 346139 w 794575"/>
                <a:gd name="connsiteY71" fmla="*/ 593693 h 631507"/>
                <a:gd name="connsiteX72" fmla="*/ 330613 w 794575"/>
                <a:gd name="connsiteY72" fmla="*/ 583597 h 631507"/>
                <a:gd name="connsiteX73" fmla="*/ 320516 w 794575"/>
                <a:gd name="connsiteY73" fmla="*/ 602456 h 631507"/>
                <a:gd name="connsiteX74" fmla="*/ 324421 w 794575"/>
                <a:gd name="connsiteY74" fmla="*/ 618744 h 631507"/>
                <a:gd name="connsiteX75" fmla="*/ 307848 w 794575"/>
                <a:gd name="connsiteY75" fmla="*/ 631126 h 63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94575" h="631507" extrusionOk="0">
                  <a:moveTo>
                    <a:pt x="307657" y="631507"/>
                  </a:moveTo>
                  <a:lnTo>
                    <a:pt x="302800" y="615029"/>
                  </a:lnTo>
                  <a:lnTo>
                    <a:pt x="291370" y="603313"/>
                  </a:lnTo>
                  <a:lnTo>
                    <a:pt x="288417" y="587788"/>
                  </a:lnTo>
                  <a:lnTo>
                    <a:pt x="268986" y="574072"/>
                  </a:lnTo>
                  <a:lnTo>
                    <a:pt x="248793" y="541591"/>
                  </a:lnTo>
                  <a:lnTo>
                    <a:pt x="238125" y="509778"/>
                  </a:lnTo>
                  <a:lnTo>
                    <a:pt x="212027" y="482822"/>
                  </a:lnTo>
                  <a:lnTo>
                    <a:pt x="195167" y="476536"/>
                  </a:lnTo>
                  <a:lnTo>
                    <a:pt x="170116" y="439103"/>
                  </a:lnTo>
                  <a:lnTo>
                    <a:pt x="165831" y="411861"/>
                  </a:lnTo>
                  <a:lnTo>
                    <a:pt x="167450" y="388430"/>
                  </a:lnTo>
                  <a:lnTo>
                    <a:pt x="145732" y="344519"/>
                  </a:lnTo>
                  <a:lnTo>
                    <a:pt x="128111" y="328993"/>
                  </a:lnTo>
                  <a:lnTo>
                    <a:pt x="107632" y="320802"/>
                  </a:lnTo>
                  <a:lnTo>
                    <a:pt x="95250" y="297942"/>
                  </a:lnTo>
                  <a:lnTo>
                    <a:pt x="97250" y="288893"/>
                  </a:lnTo>
                  <a:lnTo>
                    <a:pt x="86773" y="268129"/>
                  </a:lnTo>
                  <a:lnTo>
                    <a:pt x="75724" y="259271"/>
                  </a:lnTo>
                  <a:lnTo>
                    <a:pt x="61056" y="229267"/>
                  </a:lnTo>
                  <a:lnTo>
                    <a:pt x="38005" y="196691"/>
                  </a:lnTo>
                  <a:lnTo>
                    <a:pt x="18765" y="168973"/>
                  </a:lnTo>
                  <a:lnTo>
                    <a:pt x="0" y="168973"/>
                  </a:lnTo>
                  <a:cubicBezTo>
                    <a:pt x="0" y="168973"/>
                    <a:pt x="5810" y="146780"/>
                    <a:pt x="5810" y="146780"/>
                  </a:cubicBezTo>
                  <a:lnTo>
                    <a:pt x="7525" y="132493"/>
                  </a:lnTo>
                  <a:lnTo>
                    <a:pt x="12097" y="116014"/>
                  </a:lnTo>
                  <a:lnTo>
                    <a:pt x="54102" y="122587"/>
                  </a:lnTo>
                  <a:lnTo>
                    <a:pt x="70581" y="110014"/>
                  </a:lnTo>
                  <a:lnTo>
                    <a:pt x="79629" y="95155"/>
                  </a:lnTo>
                  <a:lnTo>
                    <a:pt x="108490" y="89535"/>
                  </a:lnTo>
                  <a:lnTo>
                    <a:pt x="114681" y="75629"/>
                  </a:lnTo>
                  <a:lnTo>
                    <a:pt x="127254" y="68580"/>
                  </a:lnTo>
                  <a:lnTo>
                    <a:pt x="89535" y="27241"/>
                  </a:lnTo>
                  <a:lnTo>
                    <a:pt x="165259" y="6191"/>
                  </a:lnTo>
                  <a:lnTo>
                    <a:pt x="172403" y="0"/>
                  </a:lnTo>
                  <a:lnTo>
                    <a:pt x="217932" y="11335"/>
                  </a:lnTo>
                  <a:lnTo>
                    <a:pt x="274225" y="40481"/>
                  </a:lnTo>
                  <a:lnTo>
                    <a:pt x="380619" y="123158"/>
                  </a:lnTo>
                  <a:lnTo>
                    <a:pt x="450818" y="126492"/>
                  </a:lnTo>
                  <a:lnTo>
                    <a:pt x="484537" y="130492"/>
                  </a:lnTo>
                  <a:lnTo>
                    <a:pt x="493966" y="149923"/>
                  </a:lnTo>
                  <a:lnTo>
                    <a:pt x="520637" y="148876"/>
                  </a:lnTo>
                  <a:lnTo>
                    <a:pt x="535496" y="184023"/>
                  </a:lnTo>
                  <a:lnTo>
                    <a:pt x="554069" y="193072"/>
                  </a:lnTo>
                  <a:lnTo>
                    <a:pt x="560547" y="207454"/>
                  </a:lnTo>
                  <a:lnTo>
                    <a:pt x="586264" y="224314"/>
                  </a:lnTo>
                  <a:lnTo>
                    <a:pt x="588550" y="240982"/>
                  </a:lnTo>
                  <a:lnTo>
                    <a:pt x="584740" y="254317"/>
                  </a:lnTo>
                  <a:lnTo>
                    <a:pt x="589598" y="267748"/>
                  </a:lnTo>
                  <a:lnTo>
                    <a:pt x="600361" y="279082"/>
                  </a:lnTo>
                  <a:lnTo>
                    <a:pt x="605504" y="292132"/>
                  </a:lnTo>
                  <a:lnTo>
                    <a:pt x="611124" y="301942"/>
                  </a:lnTo>
                  <a:lnTo>
                    <a:pt x="622459" y="309848"/>
                  </a:lnTo>
                  <a:lnTo>
                    <a:pt x="632936" y="306896"/>
                  </a:lnTo>
                  <a:lnTo>
                    <a:pt x="640080" y="322136"/>
                  </a:lnTo>
                  <a:lnTo>
                    <a:pt x="641604" y="331470"/>
                  </a:lnTo>
                  <a:lnTo>
                    <a:pt x="656177" y="371570"/>
                  </a:lnTo>
                  <a:lnTo>
                    <a:pt x="769620" y="391478"/>
                  </a:lnTo>
                  <a:lnTo>
                    <a:pt x="777335" y="383096"/>
                  </a:lnTo>
                  <a:lnTo>
                    <a:pt x="794575" y="411099"/>
                  </a:lnTo>
                  <a:lnTo>
                    <a:pt x="769430" y="489490"/>
                  </a:lnTo>
                  <a:lnTo>
                    <a:pt x="656082" y="528542"/>
                  </a:lnTo>
                  <a:lnTo>
                    <a:pt x="547211" y="543401"/>
                  </a:lnTo>
                  <a:lnTo>
                    <a:pt x="511873" y="560927"/>
                  </a:lnTo>
                  <a:lnTo>
                    <a:pt x="484823" y="601599"/>
                  </a:lnTo>
                  <a:lnTo>
                    <a:pt x="467201" y="607886"/>
                  </a:lnTo>
                  <a:lnTo>
                    <a:pt x="457771" y="594931"/>
                  </a:lnTo>
                  <a:lnTo>
                    <a:pt x="443389" y="596932"/>
                  </a:lnTo>
                  <a:lnTo>
                    <a:pt x="406908" y="593122"/>
                  </a:lnTo>
                  <a:lnTo>
                    <a:pt x="399860" y="589121"/>
                  </a:lnTo>
                  <a:lnTo>
                    <a:pt x="356331" y="590074"/>
                  </a:lnTo>
                  <a:lnTo>
                    <a:pt x="346139" y="593693"/>
                  </a:lnTo>
                  <a:lnTo>
                    <a:pt x="330613" y="583597"/>
                  </a:lnTo>
                  <a:lnTo>
                    <a:pt x="320516" y="602456"/>
                  </a:lnTo>
                  <a:lnTo>
                    <a:pt x="324421" y="618744"/>
                  </a:lnTo>
                  <a:lnTo>
                    <a:pt x="307848" y="631126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159" name="Dowolny kształt: kształt 158">
              <a:extLst>
                <a:ext uri="{FF2B5EF4-FFF2-40B4-BE49-F238E27FC236}">
                  <a16:creationId xmlns:a16="http://schemas.microsoft.com/office/drawing/2014/main" id="{44341F19-D924-D682-F4DC-E2C158BFE251}"/>
                </a:ext>
              </a:extLst>
            </p:cNvPr>
            <p:cNvSpPr/>
            <p:nvPr/>
          </p:nvSpPr>
          <p:spPr bwMode="auto">
            <a:xfrm>
              <a:off x="21003895" y="7751508"/>
              <a:ext cx="223074" cy="159734"/>
            </a:xfrm>
            <a:custGeom>
              <a:avLst/>
              <a:gdLst>
                <a:gd name="connsiteX0" fmla="*/ 212597 w 223074"/>
                <a:gd name="connsiteY0" fmla="*/ 146685 h 159734"/>
                <a:gd name="connsiteX1" fmla="*/ 223075 w 223074"/>
                <a:gd name="connsiteY1" fmla="*/ 159734 h 159734"/>
                <a:gd name="connsiteX2" fmla="*/ 196690 w 223074"/>
                <a:gd name="connsiteY2" fmla="*/ 159448 h 159734"/>
                <a:gd name="connsiteX3" fmla="*/ 182307 w 223074"/>
                <a:gd name="connsiteY3" fmla="*/ 136112 h 159734"/>
                <a:gd name="connsiteX4" fmla="*/ 204788 w 223074"/>
                <a:gd name="connsiteY4" fmla="*/ 145256 h 159734"/>
                <a:gd name="connsiteX5" fmla="*/ 212597 w 223074"/>
                <a:gd name="connsiteY5" fmla="*/ 146590 h 159734"/>
                <a:gd name="connsiteX6" fmla="*/ 164782 w 223074"/>
                <a:gd name="connsiteY6" fmla="*/ 123539 h 159734"/>
                <a:gd name="connsiteX7" fmla="*/ 150114 w 223074"/>
                <a:gd name="connsiteY7" fmla="*/ 124301 h 159734"/>
                <a:gd name="connsiteX8" fmla="*/ 126968 w 223074"/>
                <a:gd name="connsiteY8" fmla="*/ 120396 h 159734"/>
                <a:gd name="connsiteX9" fmla="*/ 119063 w 223074"/>
                <a:gd name="connsiteY9" fmla="*/ 114490 h 159734"/>
                <a:gd name="connsiteX10" fmla="*/ 121444 w 223074"/>
                <a:gd name="connsiteY10" fmla="*/ 99536 h 159734"/>
                <a:gd name="connsiteX11" fmla="*/ 146399 w 223074"/>
                <a:gd name="connsiteY11" fmla="*/ 105442 h 159734"/>
                <a:gd name="connsiteX12" fmla="*/ 158686 w 223074"/>
                <a:gd name="connsiteY12" fmla="*/ 113252 h 159734"/>
                <a:gd name="connsiteX13" fmla="*/ 164877 w 223074"/>
                <a:gd name="connsiteY13" fmla="*/ 123444 h 159734"/>
                <a:gd name="connsiteX14" fmla="*/ 196024 w 223074"/>
                <a:gd name="connsiteY14" fmla="*/ 113347 h 159734"/>
                <a:gd name="connsiteX15" fmla="*/ 190405 w 223074"/>
                <a:gd name="connsiteY15" fmla="*/ 120205 h 159734"/>
                <a:gd name="connsiteX16" fmla="*/ 162401 w 223074"/>
                <a:gd name="connsiteY16" fmla="*/ 87344 h 159734"/>
                <a:gd name="connsiteX17" fmla="*/ 154591 w 223074"/>
                <a:gd name="connsiteY17" fmla="*/ 64865 h 159734"/>
                <a:gd name="connsiteX18" fmla="*/ 167354 w 223074"/>
                <a:gd name="connsiteY18" fmla="*/ 64865 h 159734"/>
                <a:gd name="connsiteX19" fmla="*/ 180975 w 223074"/>
                <a:gd name="connsiteY19" fmla="*/ 95059 h 159734"/>
                <a:gd name="connsiteX20" fmla="*/ 196024 w 223074"/>
                <a:gd name="connsiteY20" fmla="*/ 113347 h 159734"/>
                <a:gd name="connsiteX21" fmla="*/ 127825 w 223074"/>
                <a:gd name="connsiteY21" fmla="*/ 65532 h 159734"/>
                <a:gd name="connsiteX22" fmla="*/ 129444 w 223074"/>
                <a:gd name="connsiteY22" fmla="*/ 73247 h 159734"/>
                <a:gd name="connsiteX23" fmla="*/ 99822 w 223074"/>
                <a:gd name="connsiteY23" fmla="*/ 57245 h 159734"/>
                <a:gd name="connsiteX24" fmla="*/ 79057 w 223074"/>
                <a:gd name="connsiteY24" fmla="*/ 43815 h 159734"/>
                <a:gd name="connsiteX25" fmla="*/ 64865 w 223074"/>
                <a:gd name="connsiteY25" fmla="*/ 31147 h 159734"/>
                <a:gd name="connsiteX26" fmla="*/ 70484 w 223074"/>
                <a:gd name="connsiteY26" fmla="*/ 27241 h 159734"/>
                <a:gd name="connsiteX27" fmla="*/ 87820 w 223074"/>
                <a:gd name="connsiteY27" fmla="*/ 36290 h 159734"/>
                <a:gd name="connsiteX28" fmla="*/ 118776 w 223074"/>
                <a:gd name="connsiteY28" fmla="*/ 53530 h 159734"/>
                <a:gd name="connsiteX29" fmla="*/ 127634 w 223074"/>
                <a:gd name="connsiteY29" fmla="*/ 65627 h 159734"/>
                <a:gd name="connsiteX30" fmla="*/ 39623 w 223074"/>
                <a:gd name="connsiteY30" fmla="*/ 28194 h 159734"/>
                <a:gd name="connsiteX31" fmla="*/ 32099 w 223074"/>
                <a:gd name="connsiteY31" fmla="*/ 30384 h 159734"/>
                <a:gd name="connsiteX32" fmla="*/ 15526 w 223074"/>
                <a:gd name="connsiteY32" fmla="*/ 21717 h 159734"/>
                <a:gd name="connsiteX33" fmla="*/ 0 w 223074"/>
                <a:gd name="connsiteY33" fmla="*/ 6191 h 159734"/>
                <a:gd name="connsiteX34" fmla="*/ 1905 w 223074"/>
                <a:gd name="connsiteY34" fmla="*/ 0 h 159734"/>
                <a:gd name="connsiteX35" fmla="*/ 24383 w 223074"/>
                <a:gd name="connsiteY35" fmla="*/ 15716 h 159734"/>
                <a:gd name="connsiteX36" fmla="*/ 39623 w 223074"/>
                <a:gd name="connsiteY36" fmla="*/ 28099 h 1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23074" h="159734" extrusionOk="0">
                  <a:moveTo>
                    <a:pt x="212597" y="146685"/>
                  </a:moveTo>
                  <a:lnTo>
                    <a:pt x="223075" y="159734"/>
                  </a:lnTo>
                  <a:lnTo>
                    <a:pt x="196690" y="159448"/>
                  </a:lnTo>
                  <a:lnTo>
                    <a:pt x="182307" y="136112"/>
                  </a:lnTo>
                  <a:lnTo>
                    <a:pt x="204788" y="145256"/>
                  </a:lnTo>
                  <a:lnTo>
                    <a:pt x="212597" y="146590"/>
                  </a:lnTo>
                  <a:close/>
                  <a:moveTo>
                    <a:pt x="164782" y="123539"/>
                  </a:moveTo>
                  <a:lnTo>
                    <a:pt x="150114" y="124301"/>
                  </a:lnTo>
                  <a:lnTo>
                    <a:pt x="126968" y="120396"/>
                  </a:lnTo>
                  <a:lnTo>
                    <a:pt x="119063" y="114490"/>
                  </a:lnTo>
                  <a:lnTo>
                    <a:pt x="121444" y="99536"/>
                  </a:lnTo>
                  <a:lnTo>
                    <a:pt x="146399" y="105442"/>
                  </a:lnTo>
                  <a:lnTo>
                    <a:pt x="158686" y="113252"/>
                  </a:lnTo>
                  <a:lnTo>
                    <a:pt x="164877" y="123444"/>
                  </a:lnTo>
                  <a:close/>
                  <a:moveTo>
                    <a:pt x="196024" y="113347"/>
                  </a:moveTo>
                  <a:lnTo>
                    <a:pt x="190405" y="120205"/>
                  </a:lnTo>
                  <a:lnTo>
                    <a:pt x="162401" y="87344"/>
                  </a:lnTo>
                  <a:lnTo>
                    <a:pt x="154591" y="64865"/>
                  </a:lnTo>
                  <a:lnTo>
                    <a:pt x="167354" y="64865"/>
                  </a:lnTo>
                  <a:lnTo>
                    <a:pt x="180975" y="95059"/>
                  </a:lnTo>
                  <a:lnTo>
                    <a:pt x="196024" y="113347"/>
                  </a:lnTo>
                  <a:close/>
                  <a:moveTo>
                    <a:pt x="127825" y="65532"/>
                  </a:moveTo>
                  <a:lnTo>
                    <a:pt x="129444" y="73247"/>
                  </a:lnTo>
                  <a:lnTo>
                    <a:pt x="99822" y="57245"/>
                  </a:lnTo>
                  <a:lnTo>
                    <a:pt x="79057" y="43815"/>
                  </a:lnTo>
                  <a:lnTo>
                    <a:pt x="64865" y="31147"/>
                  </a:lnTo>
                  <a:lnTo>
                    <a:pt x="70484" y="27241"/>
                  </a:lnTo>
                  <a:lnTo>
                    <a:pt x="87820" y="36290"/>
                  </a:lnTo>
                  <a:lnTo>
                    <a:pt x="118776" y="53530"/>
                  </a:lnTo>
                  <a:lnTo>
                    <a:pt x="127634" y="65627"/>
                  </a:lnTo>
                  <a:close/>
                  <a:moveTo>
                    <a:pt x="39623" y="28194"/>
                  </a:moveTo>
                  <a:lnTo>
                    <a:pt x="32099" y="30384"/>
                  </a:lnTo>
                  <a:lnTo>
                    <a:pt x="15526" y="21717"/>
                  </a:lnTo>
                  <a:lnTo>
                    <a:pt x="0" y="6191"/>
                  </a:lnTo>
                  <a:lnTo>
                    <a:pt x="1905" y="0"/>
                  </a:lnTo>
                  <a:lnTo>
                    <a:pt x="24383" y="15716"/>
                  </a:lnTo>
                  <a:lnTo>
                    <a:pt x="39623" y="28099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194847C5-E401-D797-E36A-742A41F0359B}"/>
                </a:ext>
              </a:extLst>
            </p:cNvPr>
            <p:cNvSpPr/>
            <p:nvPr/>
          </p:nvSpPr>
          <p:spPr bwMode="auto">
            <a:xfrm>
              <a:off x="15920973" y="6664610"/>
              <a:ext cx="622363" cy="514635"/>
            </a:xfrm>
            <a:custGeom>
              <a:avLst/>
              <a:gdLst>
                <a:gd name="connsiteX0" fmla="*/ 454533 w 622363"/>
                <a:gd name="connsiteY0" fmla="*/ 482441 h 514635"/>
                <a:gd name="connsiteX1" fmla="*/ 449295 w 622363"/>
                <a:gd name="connsiteY1" fmla="*/ 481774 h 514635"/>
                <a:gd name="connsiteX2" fmla="*/ 449962 w 622363"/>
                <a:gd name="connsiteY2" fmla="*/ 462915 h 514635"/>
                <a:gd name="connsiteX3" fmla="*/ 445389 w 622363"/>
                <a:gd name="connsiteY3" fmla="*/ 449961 h 514635"/>
                <a:gd name="connsiteX4" fmla="*/ 425958 w 622363"/>
                <a:gd name="connsiteY4" fmla="*/ 434912 h 514635"/>
                <a:gd name="connsiteX5" fmla="*/ 421387 w 622363"/>
                <a:gd name="connsiteY5" fmla="*/ 407575 h 514635"/>
                <a:gd name="connsiteX6" fmla="*/ 425958 w 622363"/>
                <a:gd name="connsiteY6" fmla="*/ 379381 h 514635"/>
                <a:gd name="connsiteX7" fmla="*/ 408432 w 622363"/>
                <a:gd name="connsiteY7" fmla="*/ 376999 h 514635"/>
                <a:gd name="connsiteX8" fmla="*/ 405861 w 622363"/>
                <a:gd name="connsiteY8" fmla="*/ 385381 h 514635"/>
                <a:gd name="connsiteX9" fmla="*/ 383096 w 622363"/>
                <a:gd name="connsiteY9" fmla="*/ 387382 h 514635"/>
                <a:gd name="connsiteX10" fmla="*/ 392240 w 622363"/>
                <a:gd name="connsiteY10" fmla="*/ 398431 h 514635"/>
                <a:gd name="connsiteX11" fmla="*/ 395478 w 622363"/>
                <a:gd name="connsiteY11" fmla="*/ 421291 h 514635"/>
                <a:gd name="connsiteX12" fmla="*/ 374714 w 622363"/>
                <a:gd name="connsiteY12" fmla="*/ 442151 h 514635"/>
                <a:gd name="connsiteX13" fmla="*/ 355854 w 622363"/>
                <a:gd name="connsiteY13" fmla="*/ 469487 h 514635"/>
                <a:gd name="connsiteX14" fmla="*/ 336423 w 622363"/>
                <a:gd name="connsiteY14" fmla="*/ 473393 h 514635"/>
                <a:gd name="connsiteX15" fmla="*/ 304610 w 622363"/>
                <a:gd name="connsiteY15" fmla="*/ 451295 h 514635"/>
                <a:gd name="connsiteX16" fmla="*/ 290322 w 622363"/>
                <a:gd name="connsiteY16" fmla="*/ 459010 h 514635"/>
                <a:gd name="connsiteX17" fmla="*/ 286417 w 622363"/>
                <a:gd name="connsiteY17" fmla="*/ 470154 h 514635"/>
                <a:gd name="connsiteX18" fmla="*/ 266986 w 622363"/>
                <a:gd name="connsiteY18" fmla="*/ 477298 h 514635"/>
                <a:gd name="connsiteX19" fmla="*/ 265652 w 622363"/>
                <a:gd name="connsiteY19" fmla="*/ 485013 h 514635"/>
                <a:gd name="connsiteX20" fmla="*/ 228029 w 622363"/>
                <a:gd name="connsiteY20" fmla="*/ 485013 h 514635"/>
                <a:gd name="connsiteX21" fmla="*/ 222790 w 622363"/>
                <a:gd name="connsiteY21" fmla="*/ 477298 h 514635"/>
                <a:gd name="connsiteX22" fmla="*/ 195549 w 622363"/>
                <a:gd name="connsiteY22" fmla="*/ 475964 h 514635"/>
                <a:gd name="connsiteX23" fmla="*/ 181928 w 622363"/>
                <a:gd name="connsiteY23" fmla="*/ 482441 h 514635"/>
                <a:gd name="connsiteX24" fmla="*/ 171545 w 622363"/>
                <a:gd name="connsiteY24" fmla="*/ 479203 h 514635"/>
                <a:gd name="connsiteX25" fmla="*/ 152115 w 622363"/>
                <a:gd name="connsiteY25" fmla="*/ 457010 h 514635"/>
                <a:gd name="connsiteX26" fmla="*/ 145638 w 622363"/>
                <a:gd name="connsiteY26" fmla="*/ 446818 h 514635"/>
                <a:gd name="connsiteX27" fmla="*/ 118301 w 622363"/>
                <a:gd name="connsiteY27" fmla="*/ 452056 h 514635"/>
                <a:gd name="connsiteX28" fmla="*/ 107918 w 622363"/>
                <a:gd name="connsiteY28" fmla="*/ 469582 h 514635"/>
                <a:gd name="connsiteX29" fmla="*/ 98203 w 622363"/>
                <a:gd name="connsiteY29" fmla="*/ 503396 h 514635"/>
                <a:gd name="connsiteX30" fmla="*/ 85249 w 622363"/>
                <a:gd name="connsiteY30" fmla="*/ 510445 h 514635"/>
                <a:gd name="connsiteX31" fmla="*/ 73629 w 622363"/>
                <a:gd name="connsiteY31" fmla="*/ 514636 h 514635"/>
                <a:gd name="connsiteX32" fmla="*/ 70485 w 622363"/>
                <a:gd name="connsiteY32" fmla="*/ 512731 h 514635"/>
                <a:gd name="connsiteX33" fmla="*/ 57436 w 622363"/>
                <a:gd name="connsiteY33" fmla="*/ 501968 h 514635"/>
                <a:gd name="connsiteX34" fmla="*/ 55055 w 622363"/>
                <a:gd name="connsiteY34" fmla="*/ 490252 h 514635"/>
                <a:gd name="connsiteX35" fmla="*/ 61151 w 622363"/>
                <a:gd name="connsiteY35" fmla="*/ 474536 h 514635"/>
                <a:gd name="connsiteX36" fmla="*/ 61151 w 622363"/>
                <a:gd name="connsiteY36" fmla="*/ 459010 h 514635"/>
                <a:gd name="connsiteX37" fmla="*/ 39338 w 622363"/>
                <a:gd name="connsiteY37" fmla="*/ 435293 h 514635"/>
                <a:gd name="connsiteX38" fmla="*/ 35053 w 622363"/>
                <a:gd name="connsiteY38" fmla="*/ 419005 h 514635"/>
                <a:gd name="connsiteX39" fmla="*/ 35433 w 622363"/>
                <a:gd name="connsiteY39" fmla="*/ 409861 h 514635"/>
                <a:gd name="connsiteX40" fmla="*/ 21527 w 622363"/>
                <a:gd name="connsiteY40" fmla="*/ 398717 h 514635"/>
                <a:gd name="connsiteX41" fmla="*/ 21146 w 622363"/>
                <a:gd name="connsiteY41" fmla="*/ 376619 h 514635"/>
                <a:gd name="connsiteX42" fmla="*/ 13335 w 622363"/>
                <a:gd name="connsiteY42" fmla="*/ 361950 h 514635"/>
                <a:gd name="connsiteX43" fmla="*/ 0 w 622363"/>
                <a:gd name="connsiteY43" fmla="*/ 364141 h 514635"/>
                <a:gd name="connsiteX44" fmla="*/ 3810 w 622363"/>
                <a:gd name="connsiteY44" fmla="*/ 350139 h 514635"/>
                <a:gd name="connsiteX45" fmla="*/ 13621 w 622363"/>
                <a:gd name="connsiteY45" fmla="*/ 334232 h 514635"/>
                <a:gd name="connsiteX46" fmla="*/ 9335 w 622363"/>
                <a:gd name="connsiteY46" fmla="*/ 318516 h 514635"/>
                <a:gd name="connsiteX47" fmla="*/ 21717 w 622363"/>
                <a:gd name="connsiteY47" fmla="*/ 306800 h 514635"/>
                <a:gd name="connsiteX48" fmla="*/ 13907 w 622363"/>
                <a:gd name="connsiteY48" fmla="*/ 297752 h 514635"/>
                <a:gd name="connsiteX49" fmla="*/ 23908 w 622363"/>
                <a:gd name="connsiteY49" fmla="*/ 274130 h 514635"/>
                <a:gd name="connsiteX50" fmla="*/ 41148 w 622363"/>
                <a:gd name="connsiteY50" fmla="*/ 245745 h 514635"/>
                <a:gd name="connsiteX51" fmla="*/ 73724 w 622363"/>
                <a:gd name="connsiteY51" fmla="*/ 248412 h 514635"/>
                <a:gd name="connsiteX52" fmla="*/ 71819 w 622363"/>
                <a:gd name="connsiteY52" fmla="*/ 94679 h 514635"/>
                <a:gd name="connsiteX53" fmla="*/ 72390 w 622363"/>
                <a:gd name="connsiteY53" fmla="*/ 78391 h 514635"/>
                <a:gd name="connsiteX54" fmla="*/ 115729 w 622363"/>
                <a:gd name="connsiteY54" fmla="*/ 78391 h 514635"/>
                <a:gd name="connsiteX55" fmla="*/ 115729 w 622363"/>
                <a:gd name="connsiteY55" fmla="*/ 0 h 514635"/>
                <a:gd name="connsiteX56" fmla="*/ 563975 w 622363"/>
                <a:gd name="connsiteY56" fmla="*/ 0 h 514635"/>
                <a:gd name="connsiteX57" fmla="*/ 576072 w 622363"/>
                <a:gd name="connsiteY57" fmla="*/ 38576 h 514635"/>
                <a:gd name="connsiteX58" fmla="*/ 567881 w 622363"/>
                <a:gd name="connsiteY58" fmla="*/ 45720 h 514635"/>
                <a:gd name="connsiteX59" fmla="*/ 573405 w 622363"/>
                <a:gd name="connsiteY59" fmla="*/ 86011 h 514635"/>
                <a:gd name="connsiteX60" fmla="*/ 587312 w 622363"/>
                <a:gd name="connsiteY60" fmla="*/ 132397 h 514635"/>
                <a:gd name="connsiteX61" fmla="*/ 601599 w 622363"/>
                <a:gd name="connsiteY61" fmla="*/ 142113 h 514635"/>
                <a:gd name="connsiteX62" fmla="*/ 622364 w 622363"/>
                <a:gd name="connsiteY62" fmla="*/ 156401 h 514635"/>
                <a:gd name="connsiteX63" fmla="*/ 603218 w 622363"/>
                <a:gd name="connsiteY63" fmla="*/ 178498 h 514635"/>
                <a:gd name="connsiteX64" fmla="*/ 575310 w 622363"/>
                <a:gd name="connsiteY64" fmla="*/ 184785 h 514635"/>
                <a:gd name="connsiteX65" fmla="*/ 563499 w 622363"/>
                <a:gd name="connsiteY65" fmla="*/ 196787 h 514635"/>
                <a:gd name="connsiteX66" fmla="*/ 559880 w 622363"/>
                <a:gd name="connsiteY66" fmla="*/ 222409 h 514635"/>
                <a:gd name="connsiteX67" fmla="*/ 543592 w 622363"/>
                <a:gd name="connsiteY67" fmla="*/ 278892 h 514635"/>
                <a:gd name="connsiteX68" fmla="*/ 547593 w 622363"/>
                <a:gd name="connsiteY68" fmla="*/ 294227 h 514635"/>
                <a:gd name="connsiteX69" fmla="*/ 541497 w 622363"/>
                <a:gd name="connsiteY69" fmla="*/ 327088 h 514635"/>
                <a:gd name="connsiteX70" fmla="*/ 526162 w 622363"/>
                <a:gd name="connsiteY70" fmla="*/ 364522 h 514635"/>
                <a:gd name="connsiteX71" fmla="*/ 503397 w 622363"/>
                <a:gd name="connsiteY71" fmla="*/ 383477 h 514635"/>
                <a:gd name="connsiteX72" fmla="*/ 487204 w 622363"/>
                <a:gd name="connsiteY72" fmla="*/ 412623 h 514635"/>
                <a:gd name="connsiteX73" fmla="*/ 483299 w 622363"/>
                <a:gd name="connsiteY73" fmla="*/ 428149 h 514635"/>
                <a:gd name="connsiteX74" fmla="*/ 465487 w 622363"/>
                <a:gd name="connsiteY74" fmla="*/ 438817 h 514635"/>
                <a:gd name="connsiteX75" fmla="*/ 454343 w 622363"/>
                <a:gd name="connsiteY75" fmla="*/ 478536 h 514635"/>
                <a:gd name="connsiteX76" fmla="*/ 454343 w 622363"/>
                <a:gd name="connsiteY76" fmla="*/ 482822 h 51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22363" h="514635" extrusionOk="0">
                  <a:moveTo>
                    <a:pt x="454533" y="482441"/>
                  </a:moveTo>
                  <a:lnTo>
                    <a:pt x="449295" y="481774"/>
                  </a:lnTo>
                  <a:lnTo>
                    <a:pt x="449962" y="462915"/>
                  </a:lnTo>
                  <a:lnTo>
                    <a:pt x="445389" y="449961"/>
                  </a:lnTo>
                  <a:lnTo>
                    <a:pt x="425958" y="434912"/>
                  </a:lnTo>
                  <a:lnTo>
                    <a:pt x="421387" y="407575"/>
                  </a:lnTo>
                  <a:lnTo>
                    <a:pt x="425958" y="379381"/>
                  </a:lnTo>
                  <a:lnTo>
                    <a:pt x="408432" y="376999"/>
                  </a:lnTo>
                  <a:lnTo>
                    <a:pt x="405861" y="385381"/>
                  </a:lnTo>
                  <a:lnTo>
                    <a:pt x="383096" y="387382"/>
                  </a:lnTo>
                  <a:lnTo>
                    <a:pt x="392240" y="398431"/>
                  </a:lnTo>
                  <a:lnTo>
                    <a:pt x="395478" y="421291"/>
                  </a:lnTo>
                  <a:lnTo>
                    <a:pt x="374714" y="442151"/>
                  </a:lnTo>
                  <a:lnTo>
                    <a:pt x="355854" y="469487"/>
                  </a:lnTo>
                  <a:lnTo>
                    <a:pt x="336423" y="473393"/>
                  </a:lnTo>
                  <a:lnTo>
                    <a:pt x="304610" y="451295"/>
                  </a:lnTo>
                  <a:lnTo>
                    <a:pt x="290322" y="459010"/>
                  </a:lnTo>
                  <a:lnTo>
                    <a:pt x="286417" y="470154"/>
                  </a:lnTo>
                  <a:lnTo>
                    <a:pt x="266986" y="477298"/>
                  </a:lnTo>
                  <a:lnTo>
                    <a:pt x="265652" y="485013"/>
                  </a:lnTo>
                  <a:lnTo>
                    <a:pt x="228029" y="485013"/>
                  </a:lnTo>
                  <a:lnTo>
                    <a:pt x="222790" y="477298"/>
                  </a:lnTo>
                  <a:lnTo>
                    <a:pt x="195549" y="475964"/>
                  </a:lnTo>
                  <a:lnTo>
                    <a:pt x="181928" y="482441"/>
                  </a:lnTo>
                  <a:lnTo>
                    <a:pt x="171545" y="479203"/>
                  </a:lnTo>
                  <a:lnTo>
                    <a:pt x="152115" y="457010"/>
                  </a:lnTo>
                  <a:lnTo>
                    <a:pt x="145638" y="446818"/>
                  </a:lnTo>
                  <a:lnTo>
                    <a:pt x="118301" y="452056"/>
                  </a:lnTo>
                  <a:lnTo>
                    <a:pt x="107918" y="469582"/>
                  </a:lnTo>
                  <a:lnTo>
                    <a:pt x="98203" y="503396"/>
                  </a:lnTo>
                  <a:lnTo>
                    <a:pt x="85249" y="510445"/>
                  </a:lnTo>
                  <a:lnTo>
                    <a:pt x="73629" y="514636"/>
                  </a:lnTo>
                  <a:lnTo>
                    <a:pt x="70485" y="512731"/>
                  </a:lnTo>
                  <a:lnTo>
                    <a:pt x="57436" y="501968"/>
                  </a:lnTo>
                  <a:lnTo>
                    <a:pt x="55055" y="490252"/>
                  </a:lnTo>
                  <a:lnTo>
                    <a:pt x="61151" y="474536"/>
                  </a:lnTo>
                  <a:lnTo>
                    <a:pt x="61151" y="459010"/>
                  </a:lnTo>
                  <a:lnTo>
                    <a:pt x="39338" y="435293"/>
                  </a:lnTo>
                  <a:lnTo>
                    <a:pt x="35053" y="419005"/>
                  </a:lnTo>
                  <a:lnTo>
                    <a:pt x="35433" y="409861"/>
                  </a:lnTo>
                  <a:lnTo>
                    <a:pt x="21527" y="398717"/>
                  </a:lnTo>
                  <a:lnTo>
                    <a:pt x="21146" y="376619"/>
                  </a:lnTo>
                  <a:lnTo>
                    <a:pt x="13335" y="361950"/>
                  </a:lnTo>
                  <a:lnTo>
                    <a:pt x="0" y="364141"/>
                  </a:lnTo>
                  <a:lnTo>
                    <a:pt x="3810" y="350139"/>
                  </a:lnTo>
                  <a:lnTo>
                    <a:pt x="13621" y="334232"/>
                  </a:lnTo>
                  <a:lnTo>
                    <a:pt x="9335" y="318516"/>
                  </a:lnTo>
                  <a:lnTo>
                    <a:pt x="21717" y="306800"/>
                  </a:lnTo>
                  <a:lnTo>
                    <a:pt x="13907" y="297752"/>
                  </a:lnTo>
                  <a:lnTo>
                    <a:pt x="23908" y="274130"/>
                  </a:lnTo>
                  <a:lnTo>
                    <a:pt x="41148" y="245745"/>
                  </a:lnTo>
                  <a:lnTo>
                    <a:pt x="73724" y="248412"/>
                  </a:lnTo>
                  <a:lnTo>
                    <a:pt x="71819" y="94679"/>
                  </a:lnTo>
                  <a:lnTo>
                    <a:pt x="72390" y="78391"/>
                  </a:lnTo>
                  <a:lnTo>
                    <a:pt x="115729" y="78391"/>
                  </a:lnTo>
                  <a:lnTo>
                    <a:pt x="115729" y="0"/>
                  </a:lnTo>
                  <a:lnTo>
                    <a:pt x="563975" y="0"/>
                  </a:lnTo>
                  <a:lnTo>
                    <a:pt x="576072" y="38576"/>
                  </a:lnTo>
                  <a:lnTo>
                    <a:pt x="567881" y="45720"/>
                  </a:lnTo>
                  <a:lnTo>
                    <a:pt x="573405" y="86011"/>
                  </a:lnTo>
                  <a:lnTo>
                    <a:pt x="587312" y="132397"/>
                  </a:lnTo>
                  <a:lnTo>
                    <a:pt x="601599" y="142113"/>
                  </a:lnTo>
                  <a:lnTo>
                    <a:pt x="622364" y="156401"/>
                  </a:lnTo>
                  <a:lnTo>
                    <a:pt x="603218" y="178498"/>
                  </a:lnTo>
                  <a:lnTo>
                    <a:pt x="575310" y="184785"/>
                  </a:lnTo>
                  <a:lnTo>
                    <a:pt x="563499" y="196787"/>
                  </a:lnTo>
                  <a:lnTo>
                    <a:pt x="559880" y="222409"/>
                  </a:lnTo>
                  <a:lnTo>
                    <a:pt x="543592" y="278892"/>
                  </a:lnTo>
                  <a:lnTo>
                    <a:pt x="547593" y="294227"/>
                  </a:lnTo>
                  <a:lnTo>
                    <a:pt x="541497" y="327088"/>
                  </a:lnTo>
                  <a:lnTo>
                    <a:pt x="526162" y="364522"/>
                  </a:lnTo>
                  <a:lnTo>
                    <a:pt x="503397" y="383477"/>
                  </a:lnTo>
                  <a:lnTo>
                    <a:pt x="487204" y="412623"/>
                  </a:lnTo>
                  <a:lnTo>
                    <a:pt x="483299" y="428149"/>
                  </a:lnTo>
                  <a:lnTo>
                    <a:pt x="465487" y="438817"/>
                  </a:lnTo>
                  <a:lnTo>
                    <a:pt x="454343" y="478536"/>
                  </a:lnTo>
                  <a:lnTo>
                    <a:pt x="454343" y="48282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1" name="Dowolny kształt: kształt 160">
              <a:extLst>
                <a:ext uri="{FF2B5EF4-FFF2-40B4-BE49-F238E27FC236}">
                  <a16:creationId xmlns:a16="http://schemas.microsoft.com/office/drawing/2014/main" id="{D63C0794-FE2F-C0AD-F190-55ABB1849904}"/>
                </a:ext>
              </a:extLst>
            </p:cNvPr>
            <p:cNvSpPr/>
            <p:nvPr/>
          </p:nvSpPr>
          <p:spPr bwMode="auto">
            <a:xfrm>
              <a:off x="15509112" y="4369180"/>
              <a:ext cx="486346" cy="807815"/>
            </a:xfrm>
            <a:custGeom>
              <a:avLst/>
              <a:gdLst>
                <a:gd name="connsiteX0" fmla="*/ 421481 w 486346"/>
                <a:gd name="connsiteY0" fmla="*/ 217361 h 807815"/>
                <a:gd name="connsiteX1" fmla="*/ 384810 w 486346"/>
                <a:gd name="connsiteY1" fmla="*/ 260318 h 807815"/>
                <a:gd name="connsiteX2" fmla="*/ 390716 w 486346"/>
                <a:gd name="connsiteY2" fmla="*/ 297752 h 807815"/>
                <a:gd name="connsiteX3" fmla="*/ 330613 w 486346"/>
                <a:gd name="connsiteY3" fmla="*/ 345948 h 807815"/>
                <a:gd name="connsiteX4" fmla="*/ 257746 w 486346"/>
                <a:gd name="connsiteY4" fmla="*/ 397002 h 807815"/>
                <a:gd name="connsiteX5" fmla="*/ 230124 w 486346"/>
                <a:gd name="connsiteY5" fmla="*/ 479012 h 807815"/>
                <a:gd name="connsiteX6" fmla="*/ 257080 w 486346"/>
                <a:gd name="connsiteY6" fmla="*/ 519398 h 807815"/>
                <a:gd name="connsiteX7" fmla="*/ 293180 w 486346"/>
                <a:gd name="connsiteY7" fmla="*/ 550831 h 807815"/>
                <a:gd name="connsiteX8" fmla="*/ 258509 w 486346"/>
                <a:gd name="connsiteY8" fmla="*/ 613982 h 807815"/>
                <a:gd name="connsiteX9" fmla="*/ 219170 w 486346"/>
                <a:gd name="connsiteY9" fmla="*/ 626745 h 807815"/>
                <a:gd name="connsiteX10" fmla="*/ 204788 w 486346"/>
                <a:gd name="connsiteY10" fmla="*/ 718471 h 807815"/>
                <a:gd name="connsiteX11" fmla="*/ 183356 w 486346"/>
                <a:gd name="connsiteY11" fmla="*/ 768572 h 807815"/>
                <a:gd name="connsiteX12" fmla="*/ 137541 w 486346"/>
                <a:gd name="connsiteY12" fmla="*/ 763429 h 807815"/>
                <a:gd name="connsiteX13" fmla="*/ 116110 w 486346"/>
                <a:gd name="connsiteY13" fmla="*/ 805434 h 807815"/>
                <a:gd name="connsiteX14" fmla="*/ 72295 w 486346"/>
                <a:gd name="connsiteY14" fmla="*/ 807815 h 807815"/>
                <a:gd name="connsiteX15" fmla="*/ 60293 w 486346"/>
                <a:gd name="connsiteY15" fmla="*/ 757714 h 807815"/>
                <a:gd name="connsiteX16" fmla="*/ 28670 w 486346"/>
                <a:gd name="connsiteY16" fmla="*/ 696658 h 807815"/>
                <a:gd name="connsiteX17" fmla="*/ 0 w 486346"/>
                <a:gd name="connsiteY17" fmla="*/ 619220 h 807815"/>
                <a:gd name="connsiteX18" fmla="*/ 16669 w 486346"/>
                <a:gd name="connsiteY18" fmla="*/ 587121 h 807815"/>
                <a:gd name="connsiteX19" fmla="*/ 48101 w 486346"/>
                <a:gd name="connsiteY19" fmla="*/ 548545 h 807815"/>
                <a:gd name="connsiteX20" fmla="*/ 60674 w 486346"/>
                <a:gd name="connsiteY20" fmla="*/ 481584 h 807815"/>
                <a:gd name="connsiteX21" fmla="*/ 36576 w 486346"/>
                <a:gd name="connsiteY21" fmla="*/ 452247 h 807815"/>
                <a:gd name="connsiteX22" fmla="*/ 34195 w 486346"/>
                <a:gd name="connsiteY22" fmla="*/ 374332 h 807815"/>
                <a:gd name="connsiteX23" fmla="*/ 58864 w 486346"/>
                <a:gd name="connsiteY23" fmla="*/ 318326 h 807815"/>
                <a:gd name="connsiteX24" fmla="*/ 96298 w 486346"/>
                <a:gd name="connsiteY24" fmla="*/ 319373 h 807815"/>
                <a:gd name="connsiteX25" fmla="*/ 109347 w 486346"/>
                <a:gd name="connsiteY25" fmla="*/ 295370 h 807815"/>
                <a:gd name="connsiteX26" fmla="*/ 95631 w 486346"/>
                <a:gd name="connsiteY26" fmla="*/ 274606 h 807815"/>
                <a:gd name="connsiteX27" fmla="*/ 154210 w 486346"/>
                <a:gd name="connsiteY27" fmla="*/ 187738 h 807815"/>
                <a:gd name="connsiteX28" fmla="*/ 192024 w 486346"/>
                <a:gd name="connsiteY28" fmla="*/ 117539 h 807815"/>
                <a:gd name="connsiteX29" fmla="*/ 216980 w 486346"/>
                <a:gd name="connsiteY29" fmla="*/ 71723 h 807815"/>
                <a:gd name="connsiteX30" fmla="*/ 253175 w 486346"/>
                <a:gd name="connsiteY30" fmla="*/ 71723 h 807815"/>
                <a:gd name="connsiteX31" fmla="*/ 263271 w 486346"/>
                <a:gd name="connsiteY31" fmla="*/ 35623 h 807815"/>
                <a:gd name="connsiteX32" fmla="*/ 334423 w 486346"/>
                <a:gd name="connsiteY32" fmla="*/ 46101 h 807815"/>
                <a:gd name="connsiteX33" fmla="*/ 339947 w 486346"/>
                <a:gd name="connsiteY33" fmla="*/ 2857 h 807815"/>
                <a:gd name="connsiteX34" fmla="*/ 363379 w 486346"/>
                <a:gd name="connsiteY34" fmla="*/ 0 h 807815"/>
                <a:gd name="connsiteX35" fmla="*/ 413766 w 486346"/>
                <a:gd name="connsiteY35" fmla="*/ 32290 h 807815"/>
                <a:gd name="connsiteX36" fmla="*/ 472630 w 486346"/>
                <a:gd name="connsiteY36" fmla="*/ 76581 h 807815"/>
                <a:gd name="connsiteX37" fmla="*/ 473679 w 486346"/>
                <a:gd name="connsiteY37" fmla="*/ 174784 h 807815"/>
                <a:gd name="connsiteX38" fmla="*/ 486346 w 486346"/>
                <a:gd name="connsiteY38" fmla="*/ 199168 h 807815"/>
                <a:gd name="connsiteX39" fmla="*/ 421386 w 486346"/>
                <a:gd name="connsiteY39" fmla="*/ 216789 h 80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6346" h="807815" extrusionOk="0">
                  <a:moveTo>
                    <a:pt x="421481" y="217361"/>
                  </a:moveTo>
                  <a:lnTo>
                    <a:pt x="384810" y="260318"/>
                  </a:lnTo>
                  <a:lnTo>
                    <a:pt x="390716" y="297752"/>
                  </a:lnTo>
                  <a:lnTo>
                    <a:pt x="330613" y="345948"/>
                  </a:lnTo>
                  <a:lnTo>
                    <a:pt x="257746" y="397002"/>
                  </a:lnTo>
                  <a:lnTo>
                    <a:pt x="230124" y="479012"/>
                  </a:lnTo>
                  <a:lnTo>
                    <a:pt x="257080" y="519398"/>
                  </a:lnTo>
                  <a:lnTo>
                    <a:pt x="293180" y="550831"/>
                  </a:lnTo>
                  <a:lnTo>
                    <a:pt x="258509" y="613982"/>
                  </a:lnTo>
                  <a:lnTo>
                    <a:pt x="219170" y="626745"/>
                  </a:lnTo>
                  <a:lnTo>
                    <a:pt x="204788" y="718471"/>
                  </a:lnTo>
                  <a:lnTo>
                    <a:pt x="183356" y="768572"/>
                  </a:lnTo>
                  <a:lnTo>
                    <a:pt x="137541" y="763429"/>
                  </a:lnTo>
                  <a:lnTo>
                    <a:pt x="116110" y="805434"/>
                  </a:lnTo>
                  <a:lnTo>
                    <a:pt x="72295" y="807815"/>
                  </a:lnTo>
                  <a:lnTo>
                    <a:pt x="60293" y="757714"/>
                  </a:lnTo>
                  <a:lnTo>
                    <a:pt x="28670" y="696658"/>
                  </a:lnTo>
                  <a:lnTo>
                    <a:pt x="0" y="619220"/>
                  </a:lnTo>
                  <a:lnTo>
                    <a:pt x="16669" y="587121"/>
                  </a:lnTo>
                  <a:lnTo>
                    <a:pt x="48101" y="548545"/>
                  </a:lnTo>
                  <a:lnTo>
                    <a:pt x="60674" y="481584"/>
                  </a:lnTo>
                  <a:lnTo>
                    <a:pt x="36576" y="452247"/>
                  </a:lnTo>
                  <a:lnTo>
                    <a:pt x="34195" y="374332"/>
                  </a:lnTo>
                  <a:lnTo>
                    <a:pt x="58864" y="318326"/>
                  </a:lnTo>
                  <a:lnTo>
                    <a:pt x="96298" y="319373"/>
                  </a:lnTo>
                  <a:lnTo>
                    <a:pt x="109347" y="295370"/>
                  </a:lnTo>
                  <a:lnTo>
                    <a:pt x="95631" y="274606"/>
                  </a:lnTo>
                  <a:lnTo>
                    <a:pt x="154210" y="187738"/>
                  </a:lnTo>
                  <a:lnTo>
                    <a:pt x="192024" y="117539"/>
                  </a:lnTo>
                  <a:lnTo>
                    <a:pt x="216980" y="71723"/>
                  </a:lnTo>
                  <a:lnTo>
                    <a:pt x="253175" y="71723"/>
                  </a:lnTo>
                  <a:cubicBezTo>
                    <a:pt x="253175" y="71723"/>
                    <a:pt x="263271" y="35623"/>
                    <a:pt x="263271" y="35623"/>
                  </a:cubicBezTo>
                  <a:lnTo>
                    <a:pt x="334423" y="46101"/>
                  </a:lnTo>
                  <a:lnTo>
                    <a:pt x="339947" y="2857"/>
                  </a:lnTo>
                  <a:lnTo>
                    <a:pt x="363379" y="0"/>
                  </a:lnTo>
                  <a:lnTo>
                    <a:pt x="413766" y="32290"/>
                  </a:lnTo>
                  <a:lnTo>
                    <a:pt x="472630" y="76581"/>
                  </a:lnTo>
                  <a:lnTo>
                    <a:pt x="473679" y="174784"/>
                  </a:lnTo>
                  <a:lnTo>
                    <a:pt x="486346" y="199168"/>
                  </a:lnTo>
                  <a:lnTo>
                    <a:pt x="421386" y="216789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2" name="Dowolny kształt: kształt 161">
              <a:extLst>
                <a:ext uri="{FF2B5EF4-FFF2-40B4-BE49-F238E27FC236}">
                  <a16:creationId xmlns:a16="http://schemas.microsoft.com/office/drawing/2014/main" id="{173155DC-10E0-8FAD-1EFB-4802FA9496CB}"/>
                </a:ext>
              </a:extLst>
            </p:cNvPr>
            <p:cNvSpPr/>
            <p:nvPr/>
          </p:nvSpPr>
          <p:spPr bwMode="auto">
            <a:xfrm>
              <a:off x="15610078" y="5602001"/>
              <a:ext cx="108298" cy="66103"/>
            </a:xfrm>
            <a:custGeom>
              <a:avLst/>
              <a:gdLst>
                <a:gd name="connsiteX0" fmla="*/ 4000 w 108299"/>
                <a:gd name="connsiteY0" fmla="*/ 16288 h 66103"/>
                <a:gd name="connsiteX1" fmla="*/ 35242 w 108299"/>
                <a:gd name="connsiteY1" fmla="*/ 19907 h 66103"/>
                <a:gd name="connsiteX2" fmla="*/ 54387 w 108299"/>
                <a:gd name="connsiteY2" fmla="*/ 9144 h 66103"/>
                <a:gd name="connsiteX3" fmla="*/ 87439 w 108299"/>
                <a:gd name="connsiteY3" fmla="*/ 8096 h 66103"/>
                <a:gd name="connsiteX4" fmla="*/ 94583 w 108299"/>
                <a:gd name="connsiteY4" fmla="*/ 0 h 66103"/>
                <a:gd name="connsiteX5" fmla="*/ 100869 w 108299"/>
                <a:gd name="connsiteY5" fmla="*/ 571 h 66103"/>
                <a:gd name="connsiteX6" fmla="*/ 108299 w 108299"/>
                <a:gd name="connsiteY6" fmla="*/ 16574 h 66103"/>
                <a:gd name="connsiteX7" fmla="*/ 78295 w 108299"/>
                <a:gd name="connsiteY7" fmla="*/ 29146 h 66103"/>
                <a:gd name="connsiteX8" fmla="*/ 74486 w 108299"/>
                <a:gd name="connsiteY8" fmla="*/ 48101 h 66103"/>
                <a:gd name="connsiteX9" fmla="*/ 61436 w 108299"/>
                <a:gd name="connsiteY9" fmla="*/ 52864 h 66103"/>
                <a:gd name="connsiteX10" fmla="*/ 61436 w 108299"/>
                <a:gd name="connsiteY10" fmla="*/ 66104 h 66103"/>
                <a:gd name="connsiteX11" fmla="*/ 46767 w 108299"/>
                <a:gd name="connsiteY11" fmla="*/ 65151 h 66103"/>
                <a:gd name="connsiteX12" fmla="*/ 34004 w 108299"/>
                <a:gd name="connsiteY12" fmla="*/ 57436 h 66103"/>
                <a:gd name="connsiteX13" fmla="*/ 26955 w 108299"/>
                <a:gd name="connsiteY13" fmla="*/ 65341 h 66103"/>
                <a:gd name="connsiteX14" fmla="*/ 667 w 108299"/>
                <a:gd name="connsiteY14" fmla="*/ 63722 h 66103"/>
                <a:gd name="connsiteX15" fmla="*/ 9048 w 108299"/>
                <a:gd name="connsiteY15" fmla="*/ 59531 h 66103"/>
                <a:gd name="connsiteX16" fmla="*/ 0 w 108299"/>
                <a:gd name="connsiteY16" fmla="*/ 39433 h 66103"/>
                <a:gd name="connsiteX17" fmla="*/ 4000 w 108299"/>
                <a:gd name="connsiteY17" fmla="*/ 16288 h 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299" h="66103" extrusionOk="0">
                  <a:moveTo>
                    <a:pt x="4000" y="16288"/>
                  </a:moveTo>
                  <a:lnTo>
                    <a:pt x="35242" y="19907"/>
                  </a:lnTo>
                  <a:lnTo>
                    <a:pt x="54387" y="9144"/>
                  </a:lnTo>
                  <a:lnTo>
                    <a:pt x="87439" y="8096"/>
                  </a:lnTo>
                  <a:lnTo>
                    <a:pt x="94583" y="0"/>
                  </a:lnTo>
                  <a:lnTo>
                    <a:pt x="100869" y="571"/>
                  </a:lnTo>
                  <a:lnTo>
                    <a:pt x="108299" y="16574"/>
                  </a:lnTo>
                  <a:lnTo>
                    <a:pt x="78295" y="29146"/>
                  </a:lnTo>
                  <a:lnTo>
                    <a:pt x="74486" y="48101"/>
                  </a:lnTo>
                  <a:lnTo>
                    <a:pt x="61436" y="52864"/>
                  </a:lnTo>
                  <a:lnTo>
                    <a:pt x="61436" y="66104"/>
                  </a:lnTo>
                  <a:cubicBezTo>
                    <a:pt x="61436" y="66104"/>
                    <a:pt x="46767" y="65151"/>
                    <a:pt x="46767" y="65151"/>
                  </a:cubicBezTo>
                  <a:lnTo>
                    <a:pt x="34004" y="57436"/>
                  </a:lnTo>
                  <a:lnTo>
                    <a:pt x="26955" y="65341"/>
                  </a:lnTo>
                  <a:lnTo>
                    <a:pt x="667" y="63722"/>
                  </a:lnTo>
                  <a:lnTo>
                    <a:pt x="9048" y="59531"/>
                  </a:lnTo>
                  <a:lnTo>
                    <a:pt x="0" y="39433"/>
                  </a:lnTo>
                  <a:lnTo>
                    <a:pt x="4000" y="1628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3" name="Dowolny kształt: kształt 162">
              <a:extLst>
                <a:ext uri="{FF2B5EF4-FFF2-40B4-BE49-F238E27FC236}">
                  <a16:creationId xmlns:a16="http://schemas.microsoft.com/office/drawing/2014/main" id="{C552F937-DC1C-CCD3-6016-2144BC05A401}"/>
                </a:ext>
              </a:extLst>
            </p:cNvPr>
            <p:cNvSpPr/>
            <p:nvPr/>
          </p:nvSpPr>
          <p:spPr bwMode="auto">
            <a:xfrm>
              <a:off x="15487110" y="3494880"/>
              <a:ext cx="640842" cy="322421"/>
            </a:xfrm>
            <a:custGeom>
              <a:avLst/>
              <a:gdLst>
                <a:gd name="connsiteX0" fmla="*/ 539496 w 640842"/>
                <a:gd name="connsiteY0" fmla="*/ 235934 h 322421"/>
                <a:gd name="connsiteX1" fmla="*/ 455200 w 640842"/>
                <a:gd name="connsiteY1" fmla="*/ 268796 h 322421"/>
                <a:gd name="connsiteX2" fmla="*/ 388525 w 640842"/>
                <a:gd name="connsiteY2" fmla="*/ 250222 h 322421"/>
                <a:gd name="connsiteX3" fmla="*/ 414624 w 640842"/>
                <a:gd name="connsiteY3" fmla="*/ 229362 h 322421"/>
                <a:gd name="connsiteX4" fmla="*/ 391859 w 640842"/>
                <a:gd name="connsiteY4" fmla="*/ 203359 h 322421"/>
                <a:gd name="connsiteX5" fmla="*/ 470154 w 640842"/>
                <a:gd name="connsiteY5" fmla="*/ 186880 h 322421"/>
                <a:gd name="connsiteX6" fmla="*/ 485108 w 640842"/>
                <a:gd name="connsiteY6" fmla="*/ 217551 h 322421"/>
                <a:gd name="connsiteX7" fmla="*/ 539496 w 640842"/>
                <a:gd name="connsiteY7" fmla="*/ 235839 h 322421"/>
                <a:gd name="connsiteX8" fmla="*/ 294990 w 640842"/>
                <a:gd name="connsiteY8" fmla="*/ 82391 h 322421"/>
                <a:gd name="connsiteX9" fmla="*/ 419291 w 640842"/>
                <a:gd name="connsiteY9" fmla="*/ 145351 h 322421"/>
                <a:gd name="connsiteX10" fmla="*/ 324136 w 640842"/>
                <a:gd name="connsiteY10" fmla="*/ 177927 h 322421"/>
                <a:gd name="connsiteX11" fmla="*/ 303086 w 640842"/>
                <a:gd name="connsiteY11" fmla="*/ 238125 h 322421"/>
                <a:gd name="connsiteX12" fmla="*/ 269939 w 640842"/>
                <a:gd name="connsiteY12" fmla="*/ 253365 h 322421"/>
                <a:gd name="connsiteX13" fmla="*/ 252032 w 640842"/>
                <a:gd name="connsiteY13" fmla="*/ 319469 h 322421"/>
                <a:gd name="connsiteX14" fmla="*/ 206502 w 640842"/>
                <a:gd name="connsiteY14" fmla="*/ 322421 h 322421"/>
                <a:gd name="connsiteX15" fmla="*/ 125254 w 640842"/>
                <a:gd name="connsiteY15" fmla="*/ 274034 h 322421"/>
                <a:gd name="connsiteX16" fmla="*/ 159448 w 640842"/>
                <a:gd name="connsiteY16" fmla="*/ 245459 h 322421"/>
                <a:gd name="connsiteX17" fmla="*/ 102870 w 640842"/>
                <a:gd name="connsiteY17" fmla="*/ 222028 h 322421"/>
                <a:gd name="connsiteX18" fmla="*/ 29337 w 640842"/>
                <a:gd name="connsiteY18" fmla="*/ 152495 h 322421"/>
                <a:gd name="connsiteX19" fmla="*/ 0 w 640842"/>
                <a:gd name="connsiteY19" fmla="*/ 86582 h 322421"/>
                <a:gd name="connsiteX20" fmla="*/ 102965 w 640842"/>
                <a:gd name="connsiteY20" fmla="*/ 56007 h 322421"/>
                <a:gd name="connsiteX21" fmla="*/ 123730 w 640842"/>
                <a:gd name="connsiteY21" fmla="*/ 85916 h 322421"/>
                <a:gd name="connsiteX22" fmla="*/ 177451 w 640842"/>
                <a:gd name="connsiteY22" fmla="*/ 84677 h 322421"/>
                <a:gd name="connsiteX23" fmla="*/ 191738 w 640842"/>
                <a:gd name="connsiteY23" fmla="*/ 55435 h 322421"/>
                <a:gd name="connsiteX24" fmla="*/ 247269 w 640842"/>
                <a:gd name="connsiteY24" fmla="*/ 52483 h 322421"/>
                <a:gd name="connsiteX25" fmla="*/ 294990 w 640842"/>
                <a:gd name="connsiteY25" fmla="*/ 82296 h 322421"/>
                <a:gd name="connsiteX26" fmla="*/ 566738 w 640842"/>
                <a:gd name="connsiteY26" fmla="*/ 21622 h 322421"/>
                <a:gd name="connsiteX27" fmla="*/ 640842 w 640842"/>
                <a:gd name="connsiteY27" fmla="*/ 52102 h 322421"/>
                <a:gd name="connsiteX28" fmla="*/ 584835 w 640842"/>
                <a:gd name="connsiteY28" fmla="*/ 98012 h 322421"/>
                <a:gd name="connsiteX29" fmla="*/ 475298 w 640842"/>
                <a:gd name="connsiteY29" fmla="*/ 108014 h 322421"/>
                <a:gd name="connsiteX30" fmla="*/ 363855 w 640842"/>
                <a:gd name="connsiteY30" fmla="*/ 94012 h 322421"/>
                <a:gd name="connsiteX31" fmla="*/ 357092 w 640842"/>
                <a:gd name="connsiteY31" fmla="*/ 70390 h 322421"/>
                <a:gd name="connsiteX32" fmla="*/ 302895 w 640842"/>
                <a:gd name="connsiteY32" fmla="*/ 68866 h 322421"/>
                <a:gd name="connsiteX33" fmla="*/ 261557 w 640842"/>
                <a:gd name="connsiteY33" fmla="*/ 29432 h 322421"/>
                <a:gd name="connsiteX34" fmla="*/ 378238 w 640842"/>
                <a:gd name="connsiteY34" fmla="*/ 5048 h 322421"/>
                <a:gd name="connsiteX35" fmla="*/ 433102 w 640842"/>
                <a:gd name="connsiteY35" fmla="*/ 26098 h 322421"/>
                <a:gd name="connsiteX36" fmla="*/ 471392 w 640842"/>
                <a:gd name="connsiteY36" fmla="*/ 0 h 322421"/>
                <a:gd name="connsiteX37" fmla="*/ 566738 w 640842"/>
                <a:gd name="connsiteY37" fmla="*/ 21717 h 3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40842" h="322421" extrusionOk="0">
                  <a:moveTo>
                    <a:pt x="539496" y="235934"/>
                  </a:moveTo>
                  <a:lnTo>
                    <a:pt x="455200" y="268796"/>
                  </a:lnTo>
                  <a:lnTo>
                    <a:pt x="388525" y="250222"/>
                  </a:lnTo>
                  <a:lnTo>
                    <a:pt x="414624" y="229362"/>
                  </a:lnTo>
                  <a:lnTo>
                    <a:pt x="391859" y="203359"/>
                  </a:lnTo>
                  <a:lnTo>
                    <a:pt x="470154" y="186880"/>
                  </a:lnTo>
                  <a:lnTo>
                    <a:pt x="485108" y="217551"/>
                  </a:lnTo>
                  <a:lnTo>
                    <a:pt x="539496" y="235839"/>
                  </a:lnTo>
                  <a:close/>
                  <a:moveTo>
                    <a:pt x="294990" y="82391"/>
                  </a:moveTo>
                  <a:lnTo>
                    <a:pt x="419291" y="145351"/>
                  </a:lnTo>
                  <a:lnTo>
                    <a:pt x="324136" y="177927"/>
                  </a:lnTo>
                  <a:lnTo>
                    <a:pt x="303086" y="238125"/>
                  </a:lnTo>
                  <a:lnTo>
                    <a:pt x="269939" y="253365"/>
                  </a:lnTo>
                  <a:lnTo>
                    <a:pt x="252032" y="319469"/>
                  </a:lnTo>
                  <a:lnTo>
                    <a:pt x="206502" y="322421"/>
                  </a:lnTo>
                  <a:lnTo>
                    <a:pt x="125254" y="274034"/>
                  </a:lnTo>
                  <a:lnTo>
                    <a:pt x="159448" y="245459"/>
                  </a:lnTo>
                  <a:lnTo>
                    <a:pt x="102870" y="222028"/>
                  </a:lnTo>
                  <a:lnTo>
                    <a:pt x="29337" y="152495"/>
                  </a:lnTo>
                  <a:lnTo>
                    <a:pt x="0" y="86582"/>
                  </a:lnTo>
                  <a:lnTo>
                    <a:pt x="102965" y="56007"/>
                  </a:lnTo>
                  <a:lnTo>
                    <a:pt x="123730" y="85916"/>
                  </a:lnTo>
                  <a:lnTo>
                    <a:pt x="177451" y="84677"/>
                  </a:lnTo>
                  <a:lnTo>
                    <a:pt x="191738" y="55435"/>
                  </a:lnTo>
                  <a:lnTo>
                    <a:pt x="247269" y="52483"/>
                  </a:lnTo>
                  <a:lnTo>
                    <a:pt x="294990" y="82296"/>
                  </a:lnTo>
                  <a:close/>
                  <a:moveTo>
                    <a:pt x="566738" y="21622"/>
                  </a:moveTo>
                  <a:lnTo>
                    <a:pt x="640842" y="52102"/>
                  </a:lnTo>
                  <a:lnTo>
                    <a:pt x="584835" y="98012"/>
                  </a:lnTo>
                  <a:lnTo>
                    <a:pt x="475298" y="108014"/>
                  </a:lnTo>
                  <a:lnTo>
                    <a:pt x="363855" y="94012"/>
                  </a:lnTo>
                  <a:lnTo>
                    <a:pt x="357092" y="70390"/>
                  </a:lnTo>
                  <a:lnTo>
                    <a:pt x="302895" y="68866"/>
                  </a:lnTo>
                  <a:lnTo>
                    <a:pt x="261557" y="29432"/>
                  </a:lnTo>
                  <a:lnTo>
                    <a:pt x="378238" y="5048"/>
                  </a:lnTo>
                  <a:lnTo>
                    <a:pt x="433102" y="26098"/>
                  </a:lnTo>
                  <a:lnTo>
                    <a:pt x="471392" y="0"/>
                  </a:lnTo>
                  <a:lnTo>
                    <a:pt x="566738" y="2171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4" name="Dowolny kształt: kształt 163">
              <a:extLst>
                <a:ext uri="{FF2B5EF4-FFF2-40B4-BE49-F238E27FC236}">
                  <a16:creationId xmlns:a16="http://schemas.microsoft.com/office/drawing/2014/main" id="{1E21E169-01A0-576F-C324-2D2614202686}"/>
                </a:ext>
              </a:extLst>
            </p:cNvPr>
            <p:cNvSpPr/>
            <p:nvPr/>
          </p:nvSpPr>
          <p:spPr bwMode="auto">
            <a:xfrm>
              <a:off x="15730378" y="5471032"/>
              <a:ext cx="214407" cy="87820"/>
            </a:xfrm>
            <a:custGeom>
              <a:avLst/>
              <a:gdLst>
                <a:gd name="connsiteX0" fmla="*/ 74390 w 214407"/>
                <a:gd name="connsiteY0" fmla="*/ 3620 h 87820"/>
                <a:gd name="connsiteX1" fmla="*/ 76581 w 214407"/>
                <a:gd name="connsiteY1" fmla="*/ 6572 h 87820"/>
                <a:gd name="connsiteX2" fmla="*/ 92202 w 214407"/>
                <a:gd name="connsiteY2" fmla="*/ 0 h 87820"/>
                <a:gd name="connsiteX3" fmla="*/ 111157 w 214407"/>
                <a:gd name="connsiteY3" fmla="*/ 17240 h 87820"/>
                <a:gd name="connsiteX4" fmla="*/ 133540 w 214407"/>
                <a:gd name="connsiteY4" fmla="*/ 6763 h 87820"/>
                <a:gd name="connsiteX5" fmla="*/ 151352 w 214407"/>
                <a:gd name="connsiteY5" fmla="*/ 11716 h 87820"/>
                <a:gd name="connsiteX6" fmla="*/ 178594 w 214407"/>
                <a:gd name="connsiteY6" fmla="*/ 4953 h 87820"/>
                <a:gd name="connsiteX7" fmla="*/ 214407 w 214407"/>
                <a:gd name="connsiteY7" fmla="*/ 23527 h 87820"/>
                <a:gd name="connsiteX8" fmla="*/ 204025 w 214407"/>
                <a:gd name="connsiteY8" fmla="*/ 36195 h 87820"/>
                <a:gd name="connsiteX9" fmla="*/ 196596 w 214407"/>
                <a:gd name="connsiteY9" fmla="*/ 55721 h 87820"/>
                <a:gd name="connsiteX10" fmla="*/ 188500 w 214407"/>
                <a:gd name="connsiteY10" fmla="*/ 60674 h 87820"/>
                <a:gd name="connsiteX11" fmla="*/ 148114 w 214407"/>
                <a:gd name="connsiteY11" fmla="*/ 46006 h 87820"/>
                <a:gd name="connsiteX12" fmla="*/ 135731 w 214407"/>
                <a:gd name="connsiteY12" fmla="*/ 48863 h 87820"/>
                <a:gd name="connsiteX13" fmla="*/ 126872 w 214407"/>
                <a:gd name="connsiteY13" fmla="*/ 60484 h 87820"/>
                <a:gd name="connsiteX14" fmla="*/ 109061 w 214407"/>
                <a:gd name="connsiteY14" fmla="*/ 66389 h 87820"/>
                <a:gd name="connsiteX15" fmla="*/ 105060 w 214407"/>
                <a:gd name="connsiteY15" fmla="*/ 63246 h 87820"/>
                <a:gd name="connsiteX16" fmla="*/ 86773 w 214407"/>
                <a:gd name="connsiteY16" fmla="*/ 70675 h 87820"/>
                <a:gd name="connsiteX17" fmla="*/ 71723 w 214407"/>
                <a:gd name="connsiteY17" fmla="*/ 72200 h 87820"/>
                <a:gd name="connsiteX18" fmla="*/ 68770 w 214407"/>
                <a:gd name="connsiteY18" fmla="*/ 81915 h 87820"/>
                <a:gd name="connsiteX19" fmla="*/ 36957 w 214407"/>
                <a:gd name="connsiteY19" fmla="*/ 87821 h 87820"/>
                <a:gd name="connsiteX20" fmla="*/ 23050 w 214407"/>
                <a:gd name="connsiteY20" fmla="*/ 82391 h 87820"/>
                <a:gd name="connsiteX21" fmla="*/ 3810 w 214407"/>
                <a:gd name="connsiteY21" fmla="*/ 70104 h 87820"/>
                <a:gd name="connsiteX22" fmla="*/ 0 w 214407"/>
                <a:gd name="connsiteY22" fmla="*/ 53435 h 87820"/>
                <a:gd name="connsiteX23" fmla="*/ 3143 w 214407"/>
                <a:gd name="connsiteY23" fmla="*/ 47339 h 87820"/>
                <a:gd name="connsiteX24" fmla="*/ 8382 w 214407"/>
                <a:gd name="connsiteY24" fmla="*/ 36671 h 87820"/>
                <a:gd name="connsiteX25" fmla="*/ 25241 w 214407"/>
                <a:gd name="connsiteY25" fmla="*/ 37433 h 87820"/>
                <a:gd name="connsiteX26" fmla="*/ 38005 w 214407"/>
                <a:gd name="connsiteY26" fmla="*/ 32290 h 87820"/>
                <a:gd name="connsiteX27" fmla="*/ 39052 w 214407"/>
                <a:gd name="connsiteY27" fmla="*/ 27813 h 87820"/>
                <a:gd name="connsiteX28" fmla="*/ 46291 w 214407"/>
                <a:gd name="connsiteY28" fmla="*/ 25432 h 87820"/>
                <a:gd name="connsiteX29" fmla="*/ 48673 w 214407"/>
                <a:gd name="connsiteY29" fmla="*/ 14383 h 87820"/>
                <a:gd name="connsiteX30" fmla="*/ 57340 w 214407"/>
                <a:gd name="connsiteY30" fmla="*/ 12192 h 87820"/>
                <a:gd name="connsiteX31" fmla="*/ 63246 w 214407"/>
                <a:gd name="connsiteY31" fmla="*/ 3429 h 87820"/>
                <a:gd name="connsiteX32" fmla="*/ 74390 w 214407"/>
                <a:gd name="connsiteY32" fmla="*/ 3429 h 87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4407" h="87820" extrusionOk="0">
                  <a:moveTo>
                    <a:pt x="74390" y="3620"/>
                  </a:moveTo>
                  <a:lnTo>
                    <a:pt x="76581" y="6572"/>
                  </a:lnTo>
                  <a:lnTo>
                    <a:pt x="92202" y="0"/>
                  </a:lnTo>
                  <a:lnTo>
                    <a:pt x="111157" y="17240"/>
                  </a:lnTo>
                  <a:lnTo>
                    <a:pt x="133540" y="6763"/>
                  </a:lnTo>
                  <a:lnTo>
                    <a:pt x="151352" y="11716"/>
                  </a:lnTo>
                  <a:lnTo>
                    <a:pt x="178594" y="4953"/>
                  </a:lnTo>
                  <a:lnTo>
                    <a:pt x="214407" y="23527"/>
                  </a:lnTo>
                  <a:lnTo>
                    <a:pt x="204025" y="36195"/>
                  </a:lnTo>
                  <a:lnTo>
                    <a:pt x="196596" y="55721"/>
                  </a:lnTo>
                  <a:lnTo>
                    <a:pt x="188500" y="60674"/>
                  </a:lnTo>
                  <a:lnTo>
                    <a:pt x="148114" y="46006"/>
                  </a:lnTo>
                  <a:lnTo>
                    <a:pt x="135731" y="48863"/>
                  </a:lnTo>
                  <a:lnTo>
                    <a:pt x="126872" y="60484"/>
                  </a:lnTo>
                  <a:lnTo>
                    <a:pt x="109061" y="66389"/>
                  </a:lnTo>
                  <a:lnTo>
                    <a:pt x="105060" y="63246"/>
                  </a:lnTo>
                  <a:lnTo>
                    <a:pt x="86773" y="70675"/>
                  </a:lnTo>
                  <a:lnTo>
                    <a:pt x="71723" y="72200"/>
                  </a:lnTo>
                  <a:lnTo>
                    <a:pt x="68770" y="81915"/>
                  </a:lnTo>
                  <a:lnTo>
                    <a:pt x="36957" y="87821"/>
                  </a:lnTo>
                  <a:lnTo>
                    <a:pt x="23050" y="82391"/>
                  </a:lnTo>
                  <a:lnTo>
                    <a:pt x="3810" y="70104"/>
                  </a:lnTo>
                  <a:lnTo>
                    <a:pt x="0" y="53435"/>
                  </a:lnTo>
                  <a:lnTo>
                    <a:pt x="3143" y="47339"/>
                  </a:lnTo>
                  <a:lnTo>
                    <a:pt x="8382" y="36671"/>
                  </a:lnTo>
                  <a:lnTo>
                    <a:pt x="25241" y="37433"/>
                  </a:lnTo>
                  <a:lnTo>
                    <a:pt x="38005" y="32290"/>
                  </a:lnTo>
                  <a:lnTo>
                    <a:pt x="39052" y="27813"/>
                  </a:lnTo>
                  <a:lnTo>
                    <a:pt x="46291" y="25432"/>
                  </a:lnTo>
                  <a:lnTo>
                    <a:pt x="48673" y="14383"/>
                  </a:lnTo>
                  <a:lnTo>
                    <a:pt x="57340" y="12192"/>
                  </a:lnTo>
                  <a:lnTo>
                    <a:pt x="63246" y="3429"/>
                  </a:lnTo>
                  <a:lnTo>
                    <a:pt x="74390" y="3429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5" name="Dowolny kształt: kształt 164">
              <a:extLst>
                <a:ext uri="{FF2B5EF4-FFF2-40B4-BE49-F238E27FC236}">
                  <a16:creationId xmlns:a16="http://schemas.microsoft.com/office/drawing/2014/main" id="{4E56949A-E1E2-9E35-1F4C-E8DBC33C0100}"/>
                </a:ext>
              </a:extLst>
            </p:cNvPr>
            <p:cNvSpPr/>
            <p:nvPr/>
          </p:nvSpPr>
          <p:spPr bwMode="auto">
            <a:xfrm>
              <a:off x="14592331" y="7125239"/>
              <a:ext cx="113919" cy="123253"/>
            </a:xfrm>
            <a:custGeom>
              <a:avLst/>
              <a:gdLst>
                <a:gd name="connsiteX0" fmla="*/ 68199 w 113919"/>
                <a:gd name="connsiteY0" fmla="*/ 123158 h 123253"/>
                <a:gd name="connsiteX1" fmla="*/ 58008 w 113919"/>
                <a:gd name="connsiteY1" fmla="*/ 120301 h 123253"/>
                <a:gd name="connsiteX2" fmla="*/ 30956 w 113919"/>
                <a:gd name="connsiteY2" fmla="*/ 105061 h 123253"/>
                <a:gd name="connsiteX3" fmla="*/ 11335 w 113919"/>
                <a:gd name="connsiteY3" fmla="*/ 84867 h 123253"/>
                <a:gd name="connsiteX4" fmla="*/ 4763 w 113919"/>
                <a:gd name="connsiteY4" fmla="*/ 71151 h 123253"/>
                <a:gd name="connsiteX5" fmla="*/ 0 w 113919"/>
                <a:gd name="connsiteY5" fmla="*/ 43243 h 123253"/>
                <a:gd name="connsiteX6" fmla="*/ 20193 w 113919"/>
                <a:gd name="connsiteY6" fmla="*/ 26575 h 123253"/>
                <a:gd name="connsiteX7" fmla="*/ 24479 w 113919"/>
                <a:gd name="connsiteY7" fmla="*/ 16097 h 123253"/>
                <a:gd name="connsiteX8" fmla="*/ 30956 w 113919"/>
                <a:gd name="connsiteY8" fmla="*/ 7906 h 123253"/>
                <a:gd name="connsiteX9" fmla="*/ 41434 w 113919"/>
                <a:gd name="connsiteY9" fmla="*/ 7144 h 123253"/>
                <a:gd name="connsiteX10" fmla="*/ 50197 w 113919"/>
                <a:gd name="connsiteY10" fmla="*/ 0 h 123253"/>
                <a:gd name="connsiteX11" fmla="*/ 80391 w 113919"/>
                <a:gd name="connsiteY11" fmla="*/ 0 h 123253"/>
                <a:gd name="connsiteX12" fmla="*/ 90869 w 113919"/>
                <a:gd name="connsiteY12" fmla="*/ 13621 h 123253"/>
                <a:gd name="connsiteX13" fmla="*/ 99060 w 113919"/>
                <a:gd name="connsiteY13" fmla="*/ 29527 h 123253"/>
                <a:gd name="connsiteX14" fmla="*/ 97822 w 113919"/>
                <a:gd name="connsiteY14" fmla="*/ 40576 h 123253"/>
                <a:gd name="connsiteX15" fmla="*/ 103918 w 113919"/>
                <a:gd name="connsiteY15" fmla="*/ 50387 h 123253"/>
                <a:gd name="connsiteX16" fmla="*/ 103537 w 113919"/>
                <a:gd name="connsiteY16" fmla="*/ 64294 h 123253"/>
                <a:gd name="connsiteX17" fmla="*/ 113919 w 113919"/>
                <a:gd name="connsiteY17" fmla="*/ 62103 h 123253"/>
                <a:gd name="connsiteX18" fmla="*/ 96298 w 113919"/>
                <a:gd name="connsiteY18" fmla="*/ 79724 h 123253"/>
                <a:gd name="connsiteX19" fmla="*/ 79343 w 113919"/>
                <a:gd name="connsiteY19" fmla="*/ 100203 h 123253"/>
                <a:gd name="connsiteX20" fmla="*/ 77343 w 113919"/>
                <a:gd name="connsiteY20" fmla="*/ 111157 h 123253"/>
                <a:gd name="connsiteX21" fmla="*/ 68295 w 113919"/>
                <a:gd name="connsiteY21" fmla="*/ 123253 h 12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3919" h="123253" extrusionOk="0">
                  <a:moveTo>
                    <a:pt x="68199" y="123158"/>
                  </a:moveTo>
                  <a:lnTo>
                    <a:pt x="58008" y="120301"/>
                  </a:lnTo>
                  <a:lnTo>
                    <a:pt x="30956" y="105061"/>
                  </a:lnTo>
                  <a:lnTo>
                    <a:pt x="11335" y="84867"/>
                  </a:lnTo>
                  <a:lnTo>
                    <a:pt x="4763" y="71151"/>
                  </a:lnTo>
                  <a:lnTo>
                    <a:pt x="0" y="43243"/>
                  </a:lnTo>
                  <a:lnTo>
                    <a:pt x="20193" y="26575"/>
                  </a:lnTo>
                  <a:lnTo>
                    <a:pt x="24479" y="16097"/>
                  </a:lnTo>
                  <a:lnTo>
                    <a:pt x="30956" y="7906"/>
                  </a:lnTo>
                  <a:lnTo>
                    <a:pt x="41434" y="7144"/>
                  </a:lnTo>
                  <a:lnTo>
                    <a:pt x="50197" y="0"/>
                  </a:lnTo>
                  <a:lnTo>
                    <a:pt x="80391" y="0"/>
                  </a:lnTo>
                  <a:lnTo>
                    <a:pt x="90869" y="13621"/>
                  </a:lnTo>
                  <a:lnTo>
                    <a:pt x="99060" y="29527"/>
                  </a:lnTo>
                  <a:lnTo>
                    <a:pt x="97822" y="40576"/>
                  </a:lnTo>
                  <a:lnTo>
                    <a:pt x="103918" y="50387"/>
                  </a:lnTo>
                  <a:lnTo>
                    <a:pt x="103537" y="64294"/>
                  </a:lnTo>
                  <a:lnTo>
                    <a:pt x="113919" y="62103"/>
                  </a:lnTo>
                  <a:lnTo>
                    <a:pt x="96298" y="79724"/>
                  </a:lnTo>
                  <a:lnTo>
                    <a:pt x="79343" y="100203"/>
                  </a:lnTo>
                  <a:lnTo>
                    <a:pt x="77343" y="111157"/>
                  </a:lnTo>
                  <a:lnTo>
                    <a:pt x="68295" y="12325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6" name="Dowolny kształt: kształt 165">
              <a:extLst>
                <a:ext uri="{FF2B5EF4-FFF2-40B4-BE49-F238E27FC236}">
                  <a16:creationId xmlns:a16="http://schemas.microsoft.com/office/drawing/2014/main" id="{6E7A2B86-A546-FC1B-A25B-ADCE1E6C8876}"/>
                </a:ext>
              </a:extLst>
            </p:cNvPr>
            <p:cNvSpPr/>
            <p:nvPr/>
          </p:nvSpPr>
          <p:spPr bwMode="auto">
            <a:xfrm>
              <a:off x="14426787" y="6874731"/>
              <a:ext cx="232600" cy="163544"/>
            </a:xfrm>
            <a:custGeom>
              <a:avLst/>
              <a:gdLst>
                <a:gd name="connsiteX0" fmla="*/ 34480 w 232600"/>
                <a:gd name="connsiteY0" fmla="*/ 115443 h 163544"/>
                <a:gd name="connsiteX1" fmla="*/ 18860 w 232600"/>
                <a:gd name="connsiteY1" fmla="*/ 85630 h 163544"/>
                <a:gd name="connsiteX2" fmla="*/ 0 w 232600"/>
                <a:gd name="connsiteY2" fmla="*/ 72009 h 163544"/>
                <a:gd name="connsiteX3" fmla="*/ 16669 w 232600"/>
                <a:gd name="connsiteY3" fmla="*/ 64579 h 163544"/>
                <a:gd name="connsiteX4" fmla="*/ 34957 w 232600"/>
                <a:gd name="connsiteY4" fmla="*/ 37624 h 163544"/>
                <a:gd name="connsiteX5" fmla="*/ 43815 w 232600"/>
                <a:gd name="connsiteY5" fmla="*/ 17812 h 163544"/>
                <a:gd name="connsiteX6" fmla="*/ 56769 w 232600"/>
                <a:gd name="connsiteY6" fmla="*/ 5525 h 163544"/>
                <a:gd name="connsiteX7" fmla="*/ 75629 w 232600"/>
                <a:gd name="connsiteY7" fmla="*/ 8763 h 163544"/>
                <a:gd name="connsiteX8" fmla="*/ 93917 w 232600"/>
                <a:gd name="connsiteY8" fmla="*/ 381 h 163544"/>
                <a:gd name="connsiteX9" fmla="*/ 115062 w 232600"/>
                <a:gd name="connsiteY9" fmla="*/ 0 h 163544"/>
                <a:gd name="connsiteX10" fmla="*/ 133160 w 232600"/>
                <a:gd name="connsiteY10" fmla="*/ 11335 h 163544"/>
                <a:gd name="connsiteX11" fmla="*/ 158211 w 232600"/>
                <a:gd name="connsiteY11" fmla="*/ 21527 h 163544"/>
                <a:gd name="connsiteX12" fmla="*/ 181070 w 232600"/>
                <a:gd name="connsiteY12" fmla="*/ 49816 h 163544"/>
                <a:gd name="connsiteX13" fmla="*/ 206026 w 232600"/>
                <a:gd name="connsiteY13" fmla="*/ 76105 h 163544"/>
                <a:gd name="connsiteX14" fmla="*/ 207740 w 232600"/>
                <a:gd name="connsiteY14" fmla="*/ 99917 h 163544"/>
                <a:gd name="connsiteX15" fmla="*/ 215170 w 232600"/>
                <a:gd name="connsiteY15" fmla="*/ 121920 h 163544"/>
                <a:gd name="connsiteX16" fmla="*/ 229362 w 232600"/>
                <a:gd name="connsiteY16" fmla="*/ 132683 h 163544"/>
                <a:gd name="connsiteX17" fmla="*/ 232601 w 232600"/>
                <a:gd name="connsiteY17" fmla="*/ 147352 h 163544"/>
                <a:gd name="connsiteX18" fmla="*/ 230886 w 232600"/>
                <a:gd name="connsiteY18" fmla="*/ 159163 h 163544"/>
                <a:gd name="connsiteX19" fmla="*/ 225362 w 232600"/>
                <a:gd name="connsiteY19" fmla="*/ 161354 h 163544"/>
                <a:gd name="connsiteX20" fmla="*/ 204883 w 232600"/>
                <a:gd name="connsiteY20" fmla="*/ 158401 h 163544"/>
                <a:gd name="connsiteX21" fmla="*/ 202025 w 232600"/>
                <a:gd name="connsiteY21" fmla="*/ 162592 h 163544"/>
                <a:gd name="connsiteX22" fmla="*/ 193643 w 232600"/>
                <a:gd name="connsiteY22" fmla="*/ 163544 h 163544"/>
                <a:gd name="connsiteX23" fmla="*/ 166402 w 232600"/>
                <a:gd name="connsiteY23" fmla="*/ 154114 h 163544"/>
                <a:gd name="connsiteX24" fmla="*/ 148209 w 232600"/>
                <a:gd name="connsiteY24" fmla="*/ 153734 h 163544"/>
                <a:gd name="connsiteX25" fmla="*/ 78391 w 232600"/>
                <a:gd name="connsiteY25" fmla="*/ 152210 h 163544"/>
                <a:gd name="connsiteX26" fmla="*/ 68295 w 232600"/>
                <a:gd name="connsiteY26" fmla="*/ 156401 h 163544"/>
                <a:gd name="connsiteX27" fmla="*/ 55722 w 232600"/>
                <a:gd name="connsiteY27" fmla="*/ 155162 h 163544"/>
                <a:gd name="connsiteX28" fmla="*/ 35624 w 232600"/>
                <a:gd name="connsiteY28" fmla="*/ 161449 h 163544"/>
                <a:gd name="connsiteX29" fmla="*/ 29433 w 232600"/>
                <a:gd name="connsiteY29" fmla="*/ 132207 h 163544"/>
                <a:gd name="connsiteX30" fmla="*/ 63818 w 232600"/>
                <a:gd name="connsiteY30" fmla="*/ 132969 h 163544"/>
                <a:gd name="connsiteX31" fmla="*/ 72962 w 232600"/>
                <a:gd name="connsiteY31" fmla="*/ 127540 h 163544"/>
                <a:gd name="connsiteX32" fmla="*/ 79724 w 232600"/>
                <a:gd name="connsiteY32" fmla="*/ 127159 h 163544"/>
                <a:gd name="connsiteX33" fmla="*/ 93726 w 232600"/>
                <a:gd name="connsiteY33" fmla="*/ 118396 h 163544"/>
                <a:gd name="connsiteX34" fmla="*/ 109919 w 232600"/>
                <a:gd name="connsiteY34" fmla="*/ 126492 h 163544"/>
                <a:gd name="connsiteX35" fmla="*/ 126397 w 232600"/>
                <a:gd name="connsiteY35" fmla="*/ 127159 h 163544"/>
                <a:gd name="connsiteX36" fmla="*/ 142685 w 232600"/>
                <a:gd name="connsiteY36" fmla="*/ 118491 h 163544"/>
                <a:gd name="connsiteX37" fmla="*/ 135160 w 232600"/>
                <a:gd name="connsiteY37" fmla="*/ 107537 h 163544"/>
                <a:gd name="connsiteX38" fmla="*/ 122587 w 232600"/>
                <a:gd name="connsiteY38" fmla="*/ 113824 h 163544"/>
                <a:gd name="connsiteX39" fmla="*/ 110871 w 232600"/>
                <a:gd name="connsiteY39" fmla="*/ 113824 h 163544"/>
                <a:gd name="connsiteX40" fmla="*/ 96012 w 232600"/>
                <a:gd name="connsiteY40" fmla="*/ 104299 h 163544"/>
                <a:gd name="connsiteX41" fmla="*/ 84011 w 232600"/>
                <a:gd name="connsiteY41" fmla="*/ 104965 h 163544"/>
                <a:gd name="connsiteX42" fmla="*/ 75343 w 232600"/>
                <a:gd name="connsiteY42" fmla="*/ 113824 h 163544"/>
                <a:gd name="connsiteX43" fmla="*/ 34290 w 232600"/>
                <a:gd name="connsiteY43" fmla="*/ 115062 h 16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32600" h="163544" extrusionOk="0">
                  <a:moveTo>
                    <a:pt x="34480" y="115443"/>
                  </a:moveTo>
                  <a:lnTo>
                    <a:pt x="18860" y="85630"/>
                  </a:lnTo>
                  <a:lnTo>
                    <a:pt x="0" y="72009"/>
                  </a:lnTo>
                  <a:lnTo>
                    <a:pt x="16669" y="64579"/>
                  </a:lnTo>
                  <a:lnTo>
                    <a:pt x="34957" y="37624"/>
                  </a:lnTo>
                  <a:lnTo>
                    <a:pt x="43815" y="17812"/>
                  </a:lnTo>
                  <a:lnTo>
                    <a:pt x="56769" y="5525"/>
                  </a:lnTo>
                  <a:lnTo>
                    <a:pt x="75629" y="8763"/>
                  </a:lnTo>
                  <a:lnTo>
                    <a:pt x="93917" y="381"/>
                  </a:lnTo>
                  <a:lnTo>
                    <a:pt x="115062" y="0"/>
                  </a:lnTo>
                  <a:lnTo>
                    <a:pt x="133160" y="11335"/>
                  </a:lnTo>
                  <a:lnTo>
                    <a:pt x="158211" y="21527"/>
                  </a:lnTo>
                  <a:lnTo>
                    <a:pt x="181070" y="49816"/>
                  </a:lnTo>
                  <a:lnTo>
                    <a:pt x="206026" y="76105"/>
                  </a:lnTo>
                  <a:lnTo>
                    <a:pt x="207740" y="99917"/>
                  </a:lnTo>
                  <a:lnTo>
                    <a:pt x="215170" y="121920"/>
                  </a:lnTo>
                  <a:lnTo>
                    <a:pt x="229362" y="132683"/>
                  </a:lnTo>
                  <a:lnTo>
                    <a:pt x="232601" y="147352"/>
                  </a:lnTo>
                  <a:lnTo>
                    <a:pt x="230886" y="159163"/>
                  </a:lnTo>
                  <a:lnTo>
                    <a:pt x="225362" y="161354"/>
                  </a:lnTo>
                  <a:lnTo>
                    <a:pt x="204883" y="158401"/>
                  </a:lnTo>
                  <a:lnTo>
                    <a:pt x="202025" y="162592"/>
                  </a:lnTo>
                  <a:lnTo>
                    <a:pt x="193643" y="163544"/>
                  </a:lnTo>
                  <a:lnTo>
                    <a:pt x="166402" y="154114"/>
                  </a:lnTo>
                  <a:lnTo>
                    <a:pt x="148209" y="153734"/>
                  </a:lnTo>
                  <a:lnTo>
                    <a:pt x="78391" y="152210"/>
                  </a:lnTo>
                  <a:lnTo>
                    <a:pt x="68295" y="156401"/>
                  </a:lnTo>
                  <a:lnTo>
                    <a:pt x="55722" y="155162"/>
                  </a:lnTo>
                  <a:lnTo>
                    <a:pt x="35624" y="161449"/>
                  </a:lnTo>
                  <a:lnTo>
                    <a:pt x="29433" y="132207"/>
                  </a:lnTo>
                  <a:lnTo>
                    <a:pt x="63818" y="132969"/>
                  </a:lnTo>
                  <a:lnTo>
                    <a:pt x="72962" y="127540"/>
                  </a:lnTo>
                  <a:lnTo>
                    <a:pt x="79724" y="127159"/>
                  </a:lnTo>
                  <a:lnTo>
                    <a:pt x="93726" y="118396"/>
                  </a:lnTo>
                  <a:lnTo>
                    <a:pt x="109919" y="126492"/>
                  </a:lnTo>
                  <a:lnTo>
                    <a:pt x="126397" y="127159"/>
                  </a:lnTo>
                  <a:lnTo>
                    <a:pt x="142685" y="118491"/>
                  </a:lnTo>
                  <a:lnTo>
                    <a:pt x="135160" y="107537"/>
                  </a:lnTo>
                  <a:lnTo>
                    <a:pt x="122587" y="113824"/>
                  </a:lnTo>
                  <a:lnTo>
                    <a:pt x="110871" y="113824"/>
                  </a:lnTo>
                  <a:cubicBezTo>
                    <a:pt x="110871" y="113824"/>
                    <a:pt x="96012" y="104299"/>
                    <a:pt x="96012" y="104299"/>
                  </a:cubicBezTo>
                  <a:lnTo>
                    <a:pt x="84011" y="104965"/>
                  </a:lnTo>
                  <a:lnTo>
                    <a:pt x="75343" y="113824"/>
                  </a:lnTo>
                  <a:lnTo>
                    <a:pt x="34290" y="115062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7" name="Dowolny kształt: kształt 166">
              <a:extLst>
                <a:ext uri="{FF2B5EF4-FFF2-40B4-BE49-F238E27FC236}">
                  <a16:creationId xmlns:a16="http://schemas.microsoft.com/office/drawing/2014/main" id="{83BA7E0F-427B-8B72-5122-B7470F482EF2}"/>
                </a:ext>
              </a:extLst>
            </p:cNvPr>
            <p:cNvSpPr/>
            <p:nvPr/>
          </p:nvSpPr>
          <p:spPr bwMode="auto">
            <a:xfrm>
              <a:off x="16640682" y="7049990"/>
              <a:ext cx="383571" cy="516350"/>
            </a:xfrm>
            <a:custGeom>
              <a:avLst/>
              <a:gdLst>
                <a:gd name="connsiteX0" fmla="*/ 383572 w 383571"/>
                <a:gd name="connsiteY0" fmla="*/ 10478 h 516350"/>
                <a:gd name="connsiteX1" fmla="*/ 382620 w 383571"/>
                <a:gd name="connsiteY1" fmla="*/ 0 h 516350"/>
                <a:gd name="connsiteX2" fmla="*/ 368332 w 383571"/>
                <a:gd name="connsiteY2" fmla="*/ 0 h 516350"/>
                <a:gd name="connsiteX3" fmla="*/ 350425 w 383571"/>
                <a:gd name="connsiteY3" fmla="*/ 13240 h 516350"/>
                <a:gd name="connsiteX4" fmla="*/ 330328 w 383571"/>
                <a:gd name="connsiteY4" fmla="*/ 17050 h 516350"/>
                <a:gd name="connsiteX5" fmla="*/ 312992 w 383571"/>
                <a:gd name="connsiteY5" fmla="*/ 22670 h 516350"/>
                <a:gd name="connsiteX6" fmla="*/ 300990 w 383571"/>
                <a:gd name="connsiteY6" fmla="*/ 23432 h 516350"/>
                <a:gd name="connsiteX7" fmla="*/ 279464 w 383571"/>
                <a:gd name="connsiteY7" fmla="*/ 24765 h 516350"/>
                <a:gd name="connsiteX8" fmla="*/ 266034 w 383571"/>
                <a:gd name="connsiteY8" fmla="*/ 31623 h 516350"/>
                <a:gd name="connsiteX9" fmla="*/ 247269 w 383571"/>
                <a:gd name="connsiteY9" fmla="*/ 34195 h 516350"/>
                <a:gd name="connsiteX10" fmla="*/ 214027 w 383571"/>
                <a:gd name="connsiteY10" fmla="*/ 46006 h 516350"/>
                <a:gd name="connsiteX11" fmla="*/ 172974 w 383571"/>
                <a:gd name="connsiteY11" fmla="*/ 50292 h 516350"/>
                <a:gd name="connsiteX12" fmla="*/ 137256 w 383571"/>
                <a:gd name="connsiteY12" fmla="*/ 60103 h 516350"/>
                <a:gd name="connsiteX13" fmla="*/ 118491 w 383571"/>
                <a:gd name="connsiteY13" fmla="*/ 60103 h 516350"/>
                <a:gd name="connsiteX14" fmla="*/ 101537 w 383571"/>
                <a:gd name="connsiteY14" fmla="*/ 44101 h 516350"/>
                <a:gd name="connsiteX15" fmla="*/ 94107 w 383571"/>
                <a:gd name="connsiteY15" fmla="*/ 28385 h 516350"/>
                <a:gd name="connsiteX16" fmla="*/ 81820 w 383571"/>
                <a:gd name="connsiteY16" fmla="*/ 21336 h 516350"/>
                <a:gd name="connsiteX17" fmla="*/ 67819 w 383571"/>
                <a:gd name="connsiteY17" fmla="*/ 41720 h 516350"/>
                <a:gd name="connsiteX18" fmla="*/ 59627 w 383571"/>
                <a:gd name="connsiteY18" fmla="*/ 55150 h 516350"/>
                <a:gd name="connsiteX19" fmla="*/ 73629 w 383571"/>
                <a:gd name="connsiteY19" fmla="*/ 76010 h 516350"/>
                <a:gd name="connsiteX20" fmla="*/ 87535 w 383571"/>
                <a:gd name="connsiteY20" fmla="*/ 94202 h 516350"/>
                <a:gd name="connsiteX21" fmla="*/ 101918 w 383571"/>
                <a:gd name="connsiteY21" fmla="*/ 107823 h 516350"/>
                <a:gd name="connsiteX22" fmla="*/ 225457 w 383571"/>
                <a:gd name="connsiteY22" fmla="*/ 152686 h 516350"/>
                <a:gd name="connsiteX23" fmla="*/ 257270 w 383571"/>
                <a:gd name="connsiteY23" fmla="*/ 152400 h 516350"/>
                <a:gd name="connsiteX24" fmla="*/ 150400 w 383571"/>
                <a:gd name="connsiteY24" fmla="*/ 265557 h 516350"/>
                <a:gd name="connsiteX25" fmla="*/ 101251 w 383571"/>
                <a:gd name="connsiteY25" fmla="*/ 267176 h 516350"/>
                <a:gd name="connsiteX26" fmla="*/ 67533 w 383571"/>
                <a:gd name="connsiteY26" fmla="*/ 293561 h 516350"/>
                <a:gd name="connsiteX27" fmla="*/ 43435 w 383571"/>
                <a:gd name="connsiteY27" fmla="*/ 294227 h 516350"/>
                <a:gd name="connsiteX28" fmla="*/ 33052 w 383571"/>
                <a:gd name="connsiteY28" fmla="*/ 306038 h 516350"/>
                <a:gd name="connsiteX29" fmla="*/ 0 w 383571"/>
                <a:gd name="connsiteY29" fmla="*/ 348710 h 516350"/>
                <a:gd name="connsiteX30" fmla="*/ 381 w 383571"/>
                <a:gd name="connsiteY30" fmla="*/ 485489 h 516350"/>
                <a:gd name="connsiteX31" fmla="*/ 22765 w 383571"/>
                <a:gd name="connsiteY31" fmla="*/ 516350 h 516350"/>
                <a:gd name="connsiteX32" fmla="*/ 31242 w 383571"/>
                <a:gd name="connsiteY32" fmla="*/ 507492 h 516350"/>
                <a:gd name="connsiteX33" fmla="*/ 40005 w 383571"/>
                <a:gd name="connsiteY33" fmla="*/ 487871 h 516350"/>
                <a:gd name="connsiteX34" fmla="*/ 81344 w 383571"/>
                <a:gd name="connsiteY34" fmla="*/ 442341 h 516350"/>
                <a:gd name="connsiteX35" fmla="*/ 116491 w 383571"/>
                <a:gd name="connsiteY35" fmla="*/ 413766 h 516350"/>
                <a:gd name="connsiteX36" fmla="*/ 173070 w 383571"/>
                <a:gd name="connsiteY36" fmla="*/ 376619 h 516350"/>
                <a:gd name="connsiteX37" fmla="*/ 210788 w 383571"/>
                <a:gd name="connsiteY37" fmla="*/ 346138 h 516350"/>
                <a:gd name="connsiteX38" fmla="*/ 255270 w 383571"/>
                <a:gd name="connsiteY38" fmla="*/ 294799 h 516350"/>
                <a:gd name="connsiteX39" fmla="*/ 287465 w 383571"/>
                <a:gd name="connsiteY39" fmla="*/ 252794 h 516350"/>
                <a:gd name="connsiteX40" fmla="*/ 319945 w 383571"/>
                <a:gd name="connsiteY40" fmla="*/ 197739 h 516350"/>
                <a:gd name="connsiteX41" fmla="*/ 343281 w 383571"/>
                <a:gd name="connsiteY41" fmla="*/ 149543 h 516350"/>
                <a:gd name="connsiteX42" fmla="*/ 361474 w 383571"/>
                <a:gd name="connsiteY42" fmla="*/ 107252 h 516350"/>
                <a:gd name="connsiteX43" fmla="*/ 372142 w 383571"/>
                <a:gd name="connsiteY43" fmla="*/ 66389 h 516350"/>
                <a:gd name="connsiteX44" fmla="*/ 380238 w 383571"/>
                <a:gd name="connsiteY44" fmla="*/ 52673 h 516350"/>
                <a:gd name="connsiteX45" fmla="*/ 380238 w 383571"/>
                <a:gd name="connsiteY45" fmla="*/ 32576 h 516350"/>
                <a:gd name="connsiteX46" fmla="*/ 383572 w 383571"/>
                <a:gd name="connsiteY46" fmla="*/ 10478 h 51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83571" h="516350" extrusionOk="0">
                  <a:moveTo>
                    <a:pt x="383572" y="10478"/>
                  </a:moveTo>
                  <a:lnTo>
                    <a:pt x="382620" y="0"/>
                  </a:lnTo>
                  <a:lnTo>
                    <a:pt x="368332" y="0"/>
                  </a:lnTo>
                  <a:cubicBezTo>
                    <a:pt x="368332" y="0"/>
                    <a:pt x="350425" y="13240"/>
                    <a:pt x="350425" y="13240"/>
                  </a:cubicBezTo>
                  <a:lnTo>
                    <a:pt x="330328" y="17050"/>
                  </a:lnTo>
                  <a:lnTo>
                    <a:pt x="312992" y="22670"/>
                  </a:lnTo>
                  <a:lnTo>
                    <a:pt x="300990" y="23432"/>
                  </a:lnTo>
                  <a:lnTo>
                    <a:pt x="279464" y="24765"/>
                  </a:lnTo>
                  <a:lnTo>
                    <a:pt x="266034" y="31623"/>
                  </a:lnTo>
                  <a:lnTo>
                    <a:pt x="247269" y="34195"/>
                  </a:lnTo>
                  <a:lnTo>
                    <a:pt x="214027" y="46006"/>
                  </a:lnTo>
                  <a:lnTo>
                    <a:pt x="172974" y="50292"/>
                  </a:lnTo>
                  <a:lnTo>
                    <a:pt x="137256" y="60103"/>
                  </a:lnTo>
                  <a:lnTo>
                    <a:pt x="118491" y="60103"/>
                  </a:lnTo>
                  <a:cubicBezTo>
                    <a:pt x="118491" y="60103"/>
                    <a:pt x="101537" y="44101"/>
                    <a:pt x="101537" y="44101"/>
                  </a:cubicBezTo>
                  <a:lnTo>
                    <a:pt x="94107" y="28385"/>
                  </a:lnTo>
                  <a:lnTo>
                    <a:pt x="81820" y="21336"/>
                  </a:lnTo>
                  <a:lnTo>
                    <a:pt x="67819" y="41720"/>
                  </a:lnTo>
                  <a:lnTo>
                    <a:pt x="59627" y="55150"/>
                  </a:lnTo>
                  <a:lnTo>
                    <a:pt x="73629" y="76010"/>
                  </a:lnTo>
                  <a:lnTo>
                    <a:pt x="87535" y="94202"/>
                  </a:lnTo>
                  <a:lnTo>
                    <a:pt x="101918" y="107823"/>
                  </a:lnTo>
                  <a:lnTo>
                    <a:pt x="225457" y="152686"/>
                  </a:lnTo>
                  <a:lnTo>
                    <a:pt x="257270" y="152400"/>
                  </a:lnTo>
                  <a:lnTo>
                    <a:pt x="150400" y="265557"/>
                  </a:lnTo>
                  <a:lnTo>
                    <a:pt x="101251" y="267176"/>
                  </a:lnTo>
                  <a:lnTo>
                    <a:pt x="67533" y="293561"/>
                  </a:lnTo>
                  <a:lnTo>
                    <a:pt x="43435" y="294227"/>
                  </a:lnTo>
                  <a:lnTo>
                    <a:pt x="33052" y="306038"/>
                  </a:lnTo>
                  <a:lnTo>
                    <a:pt x="0" y="348710"/>
                  </a:lnTo>
                  <a:lnTo>
                    <a:pt x="381" y="485489"/>
                  </a:lnTo>
                  <a:lnTo>
                    <a:pt x="22765" y="516350"/>
                  </a:lnTo>
                  <a:lnTo>
                    <a:pt x="31242" y="507492"/>
                  </a:lnTo>
                  <a:lnTo>
                    <a:pt x="40005" y="487871"/>
                  </a:lnTo>
                  <a:lnTo>
                    <a:pt x="81344" y="442341"/>
                  </a:lnTo>
                  <a:lnTo>
                    <a:pt x="116491" y="413766"/>
                  </a:lnTo>
                  <a:lnTo>
                    <a:pt x="173070" y="376619"/>
                  </a:lnTo>
                  <a:lnTo>
                    <a:pt x="210788" y="346138"/>
                  </a:lnTo>
                  <a:lnTo>
                    <a:pt x="255270" y="294799"/>
                  </a:lnTo>
                  <a:lnTo>
                    <a:pt x="287465" y="252794"/>
                  </a:lnTo>
                  <a:lnTo>
                    <a:pt x="319945" y="197739"/>
                  </a:lnTo>
                  <a:lnTo>
                    <a:pt x="343281" y="149543"/>
                  </a:lnTo>
                  <a:lnTo>
                    <a:pt x="361474" y="107252"/>
                  </a:lnTo>
                  <a:lnTo>
                    <a:pt x="372142" y="66389"/>
                  </a:lnTo>
                  <a:lnTo>
                    <a:pt x="380238" y="52673"/>
                  </a:lnTo>
                  <a:lnTo>
                    <a:pt x="380238" y="32576"/>
                  </a:lnTo>
                  <a:cubicBezTo>
                    <a:pt x="380238" y="32576"/>
                    <a:pt x="383572" y="10478"/>
                    <a:pt x="383572" y="10478"/>
                  </a:cubicBez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63A03F9F-BFD0-115F-3F62-09132DF43A7D}"/>
                </a:ext>
              </a:extLst>
            </p:cNvPr>
            <p:cNvSpPr/>
            <p:nvPr/>
          </p:nvSpPr>
          <p:spPr bwMode="auto">
            <a:xfrm>
              <a:off x="12900025" y="7276972"/>
              <a:ext cx="154305" cy="158305"/>
            </a:xfrm>
            <a:custGeom>
              <a:avLst/>
              <a:gdLst>
                <a:gd name="connsiteX0" fmla="*/ 33909 w 154305"/>
                <a:gd name="connsiteY0" fmla="*/ 2000 h 158305"/>
                <a:gd name="connsiteX1" fmla="*/ 79153 w 154305"/>
                <a:gd name="connsiteY1" fmla="*/ 9525 h 158305"/>
                <a:gd name="connsiteX2" fmla="*/ 83153 w 154305"/>
                <a:gd name="connsiteY2" fmla="*/ 2667 h 158305"/>
                <a:gd name="connsiteX3" fmla="*/ 113729 w 154305"/>
                <a:gd name="connsiteY3" fmla="*/ 0 h 158305"/>
                <a:gd name="connsiteX4" fmla="*/ 154305 w 154305"/>
                <a:gd name="connsiteY4" fmla="*/ 10192 h 158305"/>
                <a:gd name="connsiteX5" fmla="*/ 134684 w 154305"/>
                <a:gd name="connsiteY5" fmla="*/ 42481 h 158305"/>
                <a:gd name="connsiteX6" fmla="*/ 137636 w 154305"/>
                <a:gd name="connsiteY6" fmla="*/ 68104 h 158305"/>
                <a:gd name="connsiteX7" fmla="*/ 152590 w 154305"/>
                <a:gd name="connsiteY7" fmla="*/ 90488 h 158305"/>
                <a:gd name="connsiteX8" fmla="*/ 146018 w 154305"/>
                <a:gd name="connsiteY8" fmla="*/ 106680 h 158305"/>
                <a:gd name="connsiteX9" fmla="*/ 142685 w 154305"/>
                <a:gd name="connsiteY9" fmla="*/ 123825 h 158305"/>
                <a:gd name="connsiteX10" fmla="*/ 132969 w 154305"/>
                <a:gd name="connsiteY10" fmla="*/ 139541 h 158305"/>
                <a:gd name="connsiteX11" fmla="*/ 111443 w 154305"/>
                <a:gd name="connsiteY11" fmla="*/ 131636 h 158305"/>
                <a:gd name="connsiteX12" fmla="*/ 93536 w 154305"/>
                <a:gd name="connsiteY12" fmla="*/ 135541 h 158305"/>
                <a:gd name="connsiteX13" fmla="*/ 78296 w 154305"/>
                <a:gd name="connsiteY13" fmla="*/ 132207 h 158305"/>
                <a:gd name="connsiteX14" fmla="*/ 74486 w 154305"/>
                <a:gd name="connsiteY14" fmla="*/ 143161 h 158305"/>
                <a:gd name="connsiteX15" fmla="*/ 80772 w 154305"/>
                <a:gd name="connsiteY15" fmla="*/ 150590 h 158305"/>
                <a:gd name="connsiteX16" fmla="*/ 77438 w 154305"/>
                <a:gd name="connsiteY16" fmla="*/ 158305 h 158305"/>
                <a:gd name="connsiteX17" fmla="*/ 56864 w 154305"/>
                <a:gd name="connsiteY17" fmla="*/ 155162 h 158305"/>
                <a:gd name="connsiteX18" fmla="*/ 33814 w 154305"/>
                <a:gd name="connsiteY18" fmla="*/ 122587 h 158305"/>
                <a:gd name="connsiteX19" fmla="*/ 28861 w 154305"/>
                <a:gd name="connsiteY19" fmla="*/ 101441 h 158305"/>
                <a:gd name="connsiteX20" fmla="*/ 16859 w 154305"/>
                <a:gd name="connsiteY20" fmla="*/ 101441 h 158305"/>
                <a:gd name="connsiteX21" fmla="*/ 0 w 154305"/>
                <a:gd name="connsiteY21" fmla="*/ 74104 h 158305"/>
                <a:gd name="connsiteX22" fmla="*/ 7048 w 154305"/>
                <a:gd name="connsiteY22" fmla="*/ 54578 h 158305"/>
                <a:gd name="connsiteX23" fmla="*/ 5048 w 154305"/>
                <a:gd name="connsiteY23" fmla="*/ 45911 h 158305"/>
                <a:gd name="connsiteX24" fmla="*/ 27908 w 154305"/>
                <a:gd name="connsiteY24" fmla="*/ 36100 h 158305"/>
                <a:gd name="connsiteX25" fmla="*/ 34004 w 154305"/>
                <a:gd name="connsiteY25" fmla="*/ 2191 h 15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54305" h="158305" extrusionOk="0">
                  <a:moveTo>
                    <a:pt x="33909" y="2000"/>
                  </a:moveTo>
                  <a:lnTo>
                    <a:pt x="79153" y="9525"/>
                  </a:lnTo>
                  <a:lnTo>
                    <a:pt x="83153" y="2667"/>
                  </a:lnTo>
                  <a:lnTo>
                    <a:pt x="113729" y="0"/>
                  </a:lnTo>
                  <a:lnTo>
                    <a:pt x="154305" y="10192"/>
                  </a:lnTo>
                  <a:lnTo>
                    <a:pt x="134684" y="42481"/>
                  </a:lnTo>
                  <a:lnTo>
                    <a:pt x="137636" y="68104"/>
                  </a:lnTo>
                  <a:lnTo>
                    <a:pt x="152590" y="90488"/>
                  </a:lnTo>
                  <a:lnTo>
                    <a:pt x="146018" y="106680"/>
                  </a:lnTo>
                  <a:lnTo>
                    <a:pt x="142685" y="123825"/>
                  </a:lnTo>
                  <a:lnTo>
                    <a:pt x="132969" y="139541"/>
                  </a:lnTo>
                  <a:lnTo>
                    <a:pt x="111443" y="131636"/>
                  </a:lnTo>
                  <a:lnTo>
                    <a:pt x="93536" y="135541"/>
                  </a:lnTo>
                  <a:lnTo>
                    <a:pt x="78296" y="132207"/>
                  </a:lnTo>
                  <a:lnTo>
                    <a:pt x="74486" y="143161"/>
                  </a:lnTo>
                  <a:lnTo>
                    <a:pt x="80772" y="150590"/>
                  </a:lnTo>
                  <a:lnTo>
                    <a:pt x="77438" y="158305"/>
                  </a:lnTo>
                  <a:lnTo>
                    <a:pt x="56864" y="155162"/>
                  </a:lnTo>
                  <a:lnTo>
                    <a:pt x="33814" y="122587"/>
                  </a:lnTo>
                  <a:lnTo>
                    <a:pt x="28861" y="101441"/>
                  </a:lnTo>
                  <a:lnTo>
                    <a:pt x="16859" y="101441"/>
                  </a:lnTo>
                  <a:cubicBezTo>
                    <a:pt x="16859" y="101441"/>
                    <a:pt x="0" y="74104"/>
                    <a:pt x="0" y="74104"/>
                  </a:cubicBezTo>
                  <a:lnTo>
                    <a:pt x="7048" y="54578"/>
                  </a:lnTo>
                  <a:lnTo>
                    <a:pt x="5048" y="45911"/>
                  </a:lnTo>
                  <a:lnTo>
                    <a:pt x="27908" y="36100"/>
                  </a:lnTo>
                  <a:lnTo>
                    <a:pt x="34004" y="219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69" name="Dowolny kształt: kształt 168">
              <a:extLst>
                <a:ext uri="{FF2B5EF4-FFF2-40B4-BE49-F238E27FC236}">
                  <a16:creationId xmlns:a16="http://schemas.microsoft.com/office/drawing/2014/main" id="{FD9202D9-0A0A-415E-D4E8-CC62C570C93A}"/>
                </a:ext>
              </a:extLst>
            </p:cNvPr>
            <p:cNvSpPr/>
            <p:nvPr/>
          </p:nvSpPr>
          <p:spPr bwMode="auto">
            <a:xfrm>
              <a:off x="15994887" y="7041323"/>
              <a:ext cx="431006" cy="330327"/>
            </a:xfrm>
            <a:custGeom>
              <a:avLst/>
              <a:gdLst>
                <a:gd name="connsiteX0" fmla="*/ 380619 w 431006"/>
                <a:gd name="connsiteY0" fmla="*/ 105728 h 330327"/>
                <a:gd name="connsiteX1" fmla="*/ 381000 w 431006"/>
                <a:gd name="connsiteY1" fmla="*/ 135255 h 330327"/>
                <a:gd name="connsiteX2" fmla="*/ 375381 w 431006"/>
                <a:gd name="connsiteY2" fmla="*/ 146876 h 330327"/>
                <a:gd name="connsiteX3" fmla="*/ 355473 w 431006"/>
                <a:gd name="connsiteY3" fmla="*/ 147828 h 330327"/>
                <a:gd name="connsiteX4" fmla="*/ 342519 w 431006"/>
                <a:gd name="connsiteY4" fmla="*/ 169354 h 330327"/>
                <a:gd name="connsiteX5" fmla="*/ 365665 w 431006"/>
                <a:gd name="connsiteY5" fmla="*/ 172022 h 330327"/>
                <a:gd name="connsiteX6" fmla="*/ 384810 w 431006"/>
                <a:gd name="connsiteY6" fmla="*/ 190500 h 330327"/>
                <a:gd name="connsiteX7" fmla="*/ 391573 w 431006"/>
                <a:gd name="connsiteY7" fmla="*/ 205550 h 330327"/>
                <a:gd name="connsiteX8" fmla="*/ 408813 w 431006"/>
                <a:gd name="connsiteY8" fmla="*/ 214217 h 330327"/>
                <a:gd name="connsiteX9" fmla="*/ 431006 w 431006"/>
                <a:gd name="connsiteY9" fmla="*/ 255270 h 330327"/>
                <a:gd name="connsiteX10" fmla="*/ 405384 w 431006"/>
                <a:gd name="connsiteY10" fmla="*/ 280035 h 330327"/>
                <a:gd name="connsiteX11" fmla="*/ 382238 w 431006"/>
                <a:gd name="connsiteY11" fmla="*/ 302419 h 330327"/>
                <a:gd name="connsiteX12" fmla="*/ 358902 w 431006"/>
                <a:gd name="connsiteY12" fmla="*/ 319659 h 330327"/>
                <a:gd name="connsiteX13" fmla="*/ 332327 w 431006"/>
                <a:gd name="connsiteY13" fmla="*/ 319659 h 330327"/>
                <a:gd name="connsiteX14" fmla="*/ 301847 w 431006"/>
                <a:gd name="connsiteY14" fmla="*/ 328422 h 330327"/>
                <a:gd name="connsiteX15" fmla="*/ 277845 w 431006"/>
                <a:gd name="connsiteY15" fmla="*/ 319945 h 330327"/>
                <a:gd name="connsiteX16" fmla="*/ 262319 w 431006"/>
                <a:gd name="connsiteY16" fmla="*/ 330327 h 330327"/>
                <a:gd name="connsiteX17" fmla="*/ 229076 w 431006"/>
                <a:gd name="connsiteY17" fmla="*/ 305276 h 330327"/>
                <a:gd name="connsiteX18" fmla="*/ 220028 w 431006"/>
                <a:gd name="connsiteY18" fmla="*/ 289275 h 330327"/>
                <a:gd name="connsiteX19" fmla="*/ 198977 w 431006"/>
                <a:gd name="connsiteY19" fmla="*/ 297180 h 330327"/>
                <a:gd name="connsiteX20" fmla="*/ 181451 w 431006"/>
                <a:gd name="connsiteY20" fmla="*/ 294608 h 330327"/>
                <a:gd name="connsiteX21" fmla="*/ 171355 w 431006"/>
                <a:gd name="connsiteY21" fmla="*/ 300895 h 330327"/>
                <a:gd name="connsiteX22" fmla="*/ 154400 w 431006"/>
                <a:gd name="connsiteY22" fmla="*/ 296418 h 330327"/>
                <a:gd name="connsiteX23" fmla="*/ 131636 w 431006"/>
                <a:gd name="connsiteY23" fmla="*/ 265462 h 330327"/>
                <a:gd name="connsiteX24" fmla="*/ 125539 w 431006"/>
                <a:gd name="connsiteY24" fmla="*/ 253460 h 330327"/>
                <a:gd name="connsiteX25" fmla="*/ 97250 w 431006"/>
                <a:gd name="connsiteY25" fmla="*/ 238506 h 330327"/>
                <a:gd name="connsiteX26" fmla="*/ 87725 w 431006"/>
                <a:gd name="connsiteY26" fmla="*/ 215837 h 330327"/>
                <a:gd name="connsiteX27" fmla="*/ 72009 w 431006"/>
                <a:gd name="connsiteY27" fmla="*/ 199644 h 330327"/>
                <a:gd name="connsiteX28" fmla="*/ 46673 w 431006"/>
                <a:gd name="connsiteY28" fmla="*/ 179927 h 330327"/>
                <a:gd name="connsiteX29" fmla="*/ 46292 w 431006"/>
                <a:gd name="connsiteY29" fmla="*/ 167545 h 330327"/>
                <a:gd name="connsiteX30" fmla="*/ 25718 w 431006"/>
                <a:gd name="connsiteY30" fmla="*/ 152495 h 330327"/>
                <a:gd name="connsiteX31" fmla="*/ 0 w 431006"/>
                <a:gd name="connsiteY31" fmla="*/ 137636 h 330327"/>
                <a:gd name="connsiteX32" fmla="*/ 11621 w 431006"/>
                <a:gd name="connsiteY32" fmla="*/ 133445 h 330327"/>
                <a:gd name="connsiteX33" fmla="*/ 24575 w 431006"/>
                <a:gd name="connsiteY33" fmla="*/ 126397 h 330327"/>
                <a:gd name="connsiteX34" fmla="*/ 34290 w 431006"/>
                <a:gd name="connsiteY34" fmla="*/ 92583 h 330327"/>
                <a:gd name="connsiteX35" fmla="*/ 44672 w 431006"/>
                <a:gd name="connsiteY35" fmla="*/ 75057 h 330327"/>
                <a:gd name="connsiteX36" fmla="*/ 72009 w 431006"/>
                <a:gd name="connsiteY36" fmla="*/ 69818 h 330327"/>
                <a:gd name="connsiteX37" fmla="*/ 78486 w 431006"/>
                <a:gd name="connsiteY37" fmla="*/ 80010 h 330327"/>
                <a:gd name="connsiteX38" fmla="*/ 97917 w 431006"/>
                <a:gd name="connsiteY38" fmla="*/ 102203 h 330327"/>
                <a:gd name="connsiteX39" fmla="*/ 108299 w 431006"/>
                <a:gd name="connsiteY39" fmla="*/ 105442 h 330327"/>
                <a:gd name="connsiteX40" fmla="*/ 121920 w 431006"/>
                <a:gd name="connsiteY40" fmla="*/ 98965 h 330327"/>
                <a:gd name="connsiteX41" fmla="*/ 149162 w 431006"/>
                <a:gd name="connsiteY41" fmla="*/ 100298 h 330327"/>
                <a:gd name="connsiteX42" fmla="*/ 154400 w 431006"/>
                <a:gd name="connsiteY42" fmla="*/ 108014 h 330327"/>
                <a:gd name="connsiteX43" fmla="*/ 192024 w 431006"/>
                <a:gd name="connsiteY43" fmla="*/ 108014 h 330327"/>
                <a:gd name="connsiteX44" fmla="*/ 193357 w 431006"/>
                <a:gd name="connsiteY44" fmla="*/ 100298 h 330327"/>
                <a:gd name="connsiteX45" fmla="*/ 212789 w 431006"/>
                <a:gd name="connsiteY45" fmla="*/ 93154 h 330327"/>
                <a:gd name="connsiteX46" fmla="*/ 216694 w 431006"/>
                <a:gd name="connsiteY46" fmla="*/ 82010 h 330327"/>
                <a:gd name="connsiteX47" fmla="*/ 230981 w 431006"/>
                <a:gd name="connsiteY47" fmla="*/ 74295 h 330327"/>
                <a:gd name="connsiteX48" fmla="*/ 262795 w 431006"/>
                <a:gd name="connsiteY48" fmla="*/ 96393 h 330327"/>
                <a:gd name="connsiteX49" fmla="*/ 282226 w 431006"/>
                <a:gd name="connsiteY49" fmla="*/ 92488 h 330327"/>
                <a:gd name="connsiteX50" fmla="*/ 301086 w 431006"/>
                <a:gd name="connsiteY50" fmla="*/ 65151 h 330327"/>
                <a:gd name="connsiteX51" fmla="*/ 321850 w 431006"/>
                <a:gd name="connsiteY51" fmla="*/ 44291 h 330327"/>
                <a:gd name="connsiteX52" fmla="*/ 318611 w 431006"/>
                <a:gd name="connsiteY52" fmla="*/ 21431 h 330327"/>
                <a:gd name="connsiteX53" fmla="*/ 309467 w 431006"/>
                <a:gd name="connsiteY53" fmla="*/ 10383 h 330327"/>
                <a:gd name="connsiteX54" fmla="*/ 332232 w 431006"/>
                <a:gd name="connsiteY54" fmla="*/ 8382 h 330327"/>
                <a:gd name="connsiteX55" fmla="*/ 334804 w 431006"/>
                <a:gd name="connsiteY55" fmla="*/ 0 h 330327"/>
                <a:gd name="connsiteX56" fmla="*/ 352330 w 431006"/>
                <a:gd name="connsiteY56" fmla="*/ 2381 h 330327"/>
                <a:gd name="connsiteX57" fmla="*/ 347758 w 431006"/>
                <a:gd name="connsiteY57" fmla="*/ 30575 h 330327"/>
                <a:gd name="connsiteX58" fmla="*/ 352330 w 431006"/>
                <a:gd name="connsiteY58" fmla="*/ 57912 h 330327"/>
                <a:gd name="connsiteX59" fmla="*/ 371761 w 431006"/>
                <a:gd name="connsiteY59" fmla="*/ 72962 h 330327"/>
                <a:gd name="connsiteX60" fmla="*/ 376333 w 431006"/>
                <a:gd name="connsiteY60" fmla="*/ 85916 h 330327"/>
                <a:gd name="connsiteX61" fmla="*/ 375666 w 431006"/>
                <a:gd name="connsiteY61" fmla="*/ 104775 h 330327"/>
                <a:gd name="connsiteX62" fmla="*/ 380905 w 431006"/>
                <a:gd name="connsiteY62" fmla="*/ 105442 h 33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431006" h="330327" extrusionOk="0">
                  <a:moveTo>
                    <a:pt x="380619" y="105728"/>
                  </a:moveTo>
                  <a:lnTo>
                    <a:pt x="381000" y="135255"/>
                  </a:lnTo>
                  <a:lnTo>
                    <a:pt x="375381" y="146876"/>
                  </a:lnTo>
                  <a:lnTo>
                    <a:pt x="355473" y="147828"/>
                  </a:lnTo>
                  <a:lnTo>
                    <a:pt x="342519" y="169354"/>
                  </a:lnTo>
                  <a:lnTo>
                    <a:pt x="365665" y="172022"/>
                  </a:lnTo>
                  <a:lnTo>
                    <a:pt x="384810" y="190500"/>
                  </a:lnTo>
                  <a:lnTo>
                    <a:pt x="391573" y="205550"/>
                  </a:lnTo>
                  <a:lnTo>
                    <a:pt x="408813" y="214217"/>
                  </a:lnTo>
                  <a:lnTo>
                    <a:pt x="431006" y="255270"/>
                  </a:lnTo>
                  <a:lnTo>
                    <a:pt x="405384" y="280035"/>
                  </a:lnTo>
                  <a:lnTo>
                    <a:pt x="382238" y="302419"/>
                  </a:lnTo>
                  <a:lnTo>
                    <a:pt x="358902" y="319659"/>
                  </a:lnTo>
                  <a:lnTo>
                    <a:pt x="332327" y="319659"/>
                  </a:lnTo>
                  <a:lnTo>
                    <a:pt x="301847" y="328422"/>
                  </a:lnTo>
                  <a:lnTo>
                    <a:pt x="277845" y="319945"/>
                  </a:lnTo>
                  <a:lnTo>
                    <a:pt x="262319" y="330327"/>
                  </a:lnTo>
                  <a:lnTo>
                    <a:pt x="229076" y="305276"/>
                  </a:lnTo>
                  <a:lnTo>
                    <a:pt x="220028" y="289275"/>
                  </a:lnTo>
                  <a:lnTo>
                    <a:pt x="198977" y="297180"/>
                  </a:lnTo>
                  <a:lnTo>
                    <a:pt x="181451" y="294608"/>
                  </a:lnTo>
                  <a:lnTo>
                    <a:pt x="171355" y="300895"/>
                  </a:lnTo>
                  <a:lnTo>
                    <a:pt x="154400" y="296418"/>
                  </a:lnTo>
                  <a:lnTo>
                    <a:pt x="131636" y="265462"/>
                  </a:lnTo>
                  <a:lnTo>
                    <a:pt x="125539" y="253460"/>
                  </a:lnTo>
                  <a:lnTo>
                    <a:pt x="97250" y="238506"/>
                  </a:lnTo>
                  <a:lnTo>
                    <a:pt x="87725" y="215837"/>
                  </a:lnTo>
                  <a:lnTo>
                    <a:pt x="72009" y="199644"/>
                  </a:lnTo>
                  <a:lnTo>
                    <a:pt x="46673" y="179927"/>
                  </a:lnTo>
                  <a:lnTo>
                    <a:pt x="46292" y="167545"/>
                  </a:lnTo>
                  <a:lnTo>
                    <a:pt x="25718" y="152495"/>
                  </a:lnTo>
                  <a:lnTo>
                    <a:pt x="0" y="137636"/>
                  </a:lnTo>
                  <a:lnTo>
                    <a:pt x="11621" y="133445"/>
                  </a:lnTo>
                  <a:lnTo>
                    <a:pt x="24575" y="126397"/>
                  </a:lnTo>
                  <a:lnTo>
                    <a:pt x="34290" y="92583"/>
                  </a:lnTo>
                  <a:lnTo>
                    <a:pt x="44672" y="75057"/>
                  </a:lnTo>
                  <a:lnTo>
                    <a:pt x="72009" y="69818"/>
                  </a:lnTo>
                  <a:lnTo>
                    <a:pt x="78486" y="80010"/>
                  </a:lnTo>
                  <a:lnTo>
                    <a:pt x="97917" y="102203"/>
                  </a:lnTo>
                  <a:lnTo>
                    <a:pt x="108299" y="105442"/>
                  </a:lnTo>
                  <a:lnTo>
                    <a:pt x="121920" y="98965"/>
                  </a:lnTo>
                  <a:lnTo>
                    <a:pt x="149162" y="100298"/>
                  </a:lnTo>
                  <a:lnTo>
                    <a:pt x="154400" y="108014"/>
                  </a:lnTo>
                  <a:lnTo>
                    <a:pt x="192024" y="108014"/>
                  </a:lnTo>
                  <a:lnTo>
                    <a:pt x="193357" y="100298"/>
                  </a:lnTo>
                  <a:lnTo>
                    <a:pt x="212789" y="93154"/>
                  </a:lnTo>
                  <a:lnTo>
                    <a:pt x="216694" y="82010"/>
                  </a:lnTo>
                  <a:lnTo>
                    <a:pt x="230981" y="74295"/>
                  </a:lnTo>
                  <a:lnTo>
                    <a:pt x="262795" y="96393"/>
                  </a:lnTo>
                  <a:lnTo>
                    <a:pt x="282226" y="92488"/>
                  </a:lnTo>
                  <a:lnTo>
                    <a:pt x="301086" y="65151"/>
                  </a:lnTo>
                  <a:lnTo>
                    <a:pt x="321850" y="44291"/>
                  </a:lnTo>
                  <a:lnTo>
                    <a:pt x="318611" y="21431"/>
                  </a:lnTo>
                  <a:lnTo>
                    <a:pt x="309467" y="10383"/>
                  </a:lnTo>
                  <a:lnTo>
                    <a:pt x="332232" y="8382"/>
                  </a:lnTo>
                  <a:lnTo>
                    <a:pt x="334804" y="0"/>
                  </a:lnTo>
                  <a:lnTo>
                    <a:pt x="352330" y="2381"/>
                  </a:lnTo>
                  <a:lnTo>
                    <a:pt x="347758" y="30575"/>
                  </a:lnTo>
                  <a:lnTo>
                    <a:pt x="352330" y="57912"/>
                  </a:lnTo>
                  <a:lnTo>
                    <a:pt x="371761" y="72962"/>
                  </a:lnTo>
                  <a:lnTo>
                    <a:pt x="376333" y="85916"/>
                  </a:lnTo>
                  <a:lnTo>
                    <a:pt x="375666" y="104775"/>
                  </a:lnTo>
                  <a:lnTo>
                    <a:pt x="380905" y="10544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0" name="Dowolny kształt: kształt 169">
              <a:extLst>
                <a:ext uri="{FF2B5EF4-FFF2-40B4-BE49-F238E27FC236}">
                  <a16:creationId xmlns:a16="http://schemas.microsoft.com/office/drawing/2014/main" id="{96AF1941-B117-145A-E8A9-F73747B3E56B}"/>
                </a:ext>
              </a:extLst>
            </p:cNvPr>
            <p:cNvSpPr/>
            <p:nvPr/>
          </p:nvSpPr>
          <p:spPr bwMode="auto">
            <a:xfrm>
              <a:off x="11689302" y="6958551"/>
              <a:ext cx="89629" cy="48482"/>
            </a:xfrm>
            <a:custGeom>
              <a:avLst/>
              <a:gdLst>
                <a:gd name="connsiteX0" fmla="*/ 86963 w 89629"/>
                <a:gd name="connsiteY0" fmla="*/ 39624 h 48482"/>
                <a:gd name="connsiteX1" fmla="*/ 82772 w 89629"/>
                <a:gd name="connsiteY1" fmla="*/ 48482 h 48482"/>
                <a:gd name="connsiteX2" fmla="*/ 60960 w 89629"/>
                <a:gd name="connsiteY2" fmla="*/ 47911 h 48482"/>
                <a:gd name="connsiteX3" fmla="*/ 47339 w 89629"/>
                <a:gd name="connsiteY3" fmla="*/ 44291 h 48482"/>
                <a:gd name="connsiteX4" fmla="*/ 31718 w 89629"/>
                <a:gd name="connsiteY4" fmla="*/ 36766 h 48482"/>
                <a:gd name="connsiteX5" fmla="*/ 10668 w 89629"/>
                <a:gd name="connsiteY5" fmla="*/ 34385 h 48482"/>
                <a:gd name="connsiteX6" fmla="*/ 0 w 89629"/>
                <a:gd name="connsiteY6" fmla="*/ 26194 h 48482"/>
                <a:gd name="connsiteX7" fmla="*/ 1238 w 89629"/>
                <a:gd name="connsiteY7" fmla="*/ 20574 h 48482"/>
                <a:gd name="connsiteX8" fmla="*/ 14192 w 89629"/>
                <a:gd name="connsiteY8" fmla="*/ 11049 h 48482"/>
                <a:gd name="connsiteX9" fmla="*/ 21241 w 89629"/>
                <a:gd name="connsiteY9" fmla="*/ 6763 h 48482"/>
                <a:gd name="connsiteX10" fmla="*/ 19240 w 89629"/>
                <a:gd name="connsiteY10" fmla="*/ 2286 h 48482"/>
                <a:gd name="connsiteX11" fmla="*/ 28099 w 89629"/>
                <a:gd name="connsiteY11" fmla="*/ 0 h 48482"/>
                <a:gd name="connsiteX12" fmla="*/ 39243 w 89629"/>
                <a:gd name="connsiteY12" fmla="*/ 3143 h 48482"/>
                <a:gd name="connsiteX13" fmla="*/ 47339 w 89629"/>
                <a:gd name="connsiteY13" fmla="*/ 10858 h 48482"/>
                <a:gd name="connsiteX14" fmla="*/ 58769 w 89629"/>
                <a:gd name="connsiteY14" fmla="*/ 16954 h 48482"/>
                <a:gd name="connsiteX15" fmla="*/ 60103 w 89629"/>
                <a:gd name="connsiteY15" fmla="*/ 22193 h 48482"/>
                <a:gd name="connsiteX16" fmla="*/ 76676 w 89629"/>
                <a:gd name="connsiteY16" fmla="*/ 17621 h 48482"/>
                <a:gd name="connsiteX17" fmla="*/ 84487 w 89629"/>
                <a:gd name="connsiteY17" fmla="*/ 20288 h 48482"/>
                <a:gd name="connsiteX18" fmla="*/ 89630 w 89629"/>
                <a:gd name="connsiteY18" fmla="*/ 24479 h 48482"/>
                <a:gd name="connsiteX19" fmla="*/ 86963 w 89629"/>
                <a:gd name="connsiteY19" fmla="*/ 39814 h 48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629" h="48482" extrusionOk="0">
                  <a:moveTo>
                    <a:pt x="86963" y="39624"/>
                  </a:moveTo>
                  <a:lnTo>
                    <a:pt x="82772" y="48482"/>
                  </a:lnTo>
                  <a:lnTo>
                    <a:pt x="60960" y="47911"/>
                  </a:lnTo>
                  <a:lnTo>
                    <a:pt x="47339" y="44291"/>
                  </a:lnTo>
                  <a:lnTo>
                    <a:pt x="31718" y="36766"/>
                  </a:lnTo>
                  <a:lnTo>
                    <a:pt x="10668" y="34385"/>
                  </a:lnTo>
                  <a:lnTo>
                    <a:pt x="0" y="26194"/>
                  </a:lnTo>
                  <a:lnTo>
                    <a:pt x="1238" y="20574"/>
                  </a:lnTo>
                  <a:lnTo>
                    <a:pt x="14192" y="11049"/>
                  </a:lnTo>
                  <a:lnTo>
                    <a:pt x="21241" y="6763"/>
                  </a:lnTo>
                  <a:lnTo>
                    <a:pt x="19240" y="2286"/>
                  </a:lnTo>
                  <a:lnTo>
                    <a:pt x="28099" y="0"/>
                  </a:lnTo>
                  <a:lnTo>
                    <a:pt x="39243" y="3143"/>
                  </a:lnTo>
                  <a:lnTo>
                    <a:pt x="47339" y="10858"/>
                  </a:lnTo>
                  <a:lnTo>
                    <a:pt x="58769" y="16954"/>
                  </a:lnTo>
                  <a:lnTo>
                    <a:pt x="60103" y="22193"/>
                  </a:lnTo>
                  <a:lnTo>
                    <a:pt x="76676" y="17621"/>
                  </a:lnTo>
                  <a:lnTo>
                    <a:pt x="84487" y="20288"/>
                  </a:lnTo>
                  <a:lnTo>
                    <a:pt x="89630" y="24479"/>
                  </a:lnTo>
                  <a:lnTo>
                    <a:pt x="86963" y="3981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1" name="Dowolny kształt: kształt 170">
              <a:extLst>
                <a:ext uri="{FF2B5EF4-FFF2-40B4-BE49-F238E27FC236}">
                  <a16:creationId xmlns:a16="http://schemas.microsoft.com/office/drawing/2014/main" id="{03BB4F65-A28D-4CA5-7833-2B6FA0DED277}"/>
                </a:ext>
              </a:extLst>
            </p:cNvPr>
            <p:cNvSpPr/>
            <p:nvPr/>
          </p:nvSpPr>
          <p:spPr bwMode="auto">
            <a:xfrm>
              <a:off x="16441324" y="6037674"/>
              <a:ext cx="251269" cy="209073"/>
            </a:xfrm>
            <a:custGeom>
              <a:avLst/>
              <a:gdLst>
                <a:gd name="connsiteX0" fmla="*/ 116681 w 251269"/>
                <a:gd name="connsiteY0" fmla="*/ 164497 h 209073"/>
                <a:gd name="connsiteX1" fmla="*/ 42768 w 251269"/>
                <a:gd name="connsiteY1" fmla="*/ 209074 h 209073"/>
                <a:gd name="connsiteX2" fmla="*/ 762 w 251269"/>
                <a:gd name="connsiteY2" fmla="*/ 192405 h 209073"/>
                <a:gd name="connsiteX3" fmla="*/ 0 w 251269"/>
                <a:gd name="connsiteY3" fmla="*/ 192119 h 209073"/>
                <a:gd name="connsiteX4" fmla="*/ 5144 w 251269"/>
                <a:gd name="connsiteY4" fmla="*/ 185928 h 209073"/>
                <a:gd name="connsiteX5" fmla="*/ 4572 w 251269"/>
                <a:gd name="connsiteY5" fmla="*/ 168593 h 209073"/>
                <a:gd name="connsiteX6" fmla="*/ 13907 w 251269"/>
                <a:gd name="connsiteY6" fmla="*/ 145542 h 209073"/>
                <a:gd name="connsiteX7" fmla="*/ 34480 w 251269"/>
                <a:gd name="connsiteY7" fmla="*/ 129635 h 209073"/>
                <a:gd name="connsiteX8" fmla="*/ 28290 w 251269"/>
                <a:gd name="connsiteY8" fmla="*/ 113062 h 209073"/>
                <a:gd name="connsiteX9" fmla="*/ 11335 w 251269"/>
                <a:gd name="connsiteY9" fmla="*/ 110871 h 209073"/>
                <a:gd name="connsiteX10" fmla="*/ 7811 w 251269"/>
                <a:gd name="connsiteY10" fmla="*/ 78105 h 209073"/>
                <a:gd name="connsiteX11" fmla="*/ 16955 w 251269"/>
                <a:gd name="connsiteY11" fmla="*/ 60579 h 209073"/>
                <a:gd name="connsiteX12" fmla="*/ 27051 w 251269"/>
                <a:gd name="connsiteY12" fmla="*/ 51245 h 209073"/>
                <a:gd name="connsiteX13" fmla="*/ 37148 w 251269"/>
                <a:gd name="connsiteY13" fmla="*/ 41815 h 209073"/>
                <a:gd name="connsiteX14" fmla="*/ 39338 w 251269"/>
                <a:gd name="connsiteY14" fmla="*/ 17717 h 209073"/>
                <a:gd name="connsiteX15" fmla="*/ 51626 w 251269"/>
                <a:gd name="connsiteY15" fmla="*/ 26099 h 209073"/>
                <a:gd name="connsiteX16" fmla="*/ 93250 w 251269"/>
                <a:gd name="connsiteY16" fmla="*/ 14097 h 209073"/>
                <a:gd name="connsiteX17" fmla="*/ 113348 w 251269"/>
                <a:gd name="connsiteY17" fmla="*/ 22193 h 209073"/>
                <a:gd name="connsiteX18" fmla="*/ 144495 w 251269"/>
                <a:gd name="connsiteY18" fmla="*/ 22193 h 209073"/>
                <a:gd name="connsiteX19" fmla="*/ 187833 w 251269"/>
                <a:gd name="connsiteY19" fmla="*/ 5905 h 209073"/>
                <a:gd name="connsiteX20" fmla="*/ 208312 w 251269"/>
                <a:gd name="connsiteY20" fmla="*/ 6572 h 209073"/>
                <a:gd name="connsiteX21" fmla="*/ 251270 w 251269"/>
                <a:gd name="connsiteY21" fmla="*/ 0 h 209073"/>
                <a:gd name="connsiteX22" fmla="*/ 231839 w 251269"/>
                <a:gd name="connsiteY22" fmla="*/ 26956 h 209073"/>
                <a:gd name="connsiteX23" fmla="*/ 211074 w 251269"/>
                <a:gd name="connsiteY23" fmla="*/ 37624 h 209073"/>
                <a:gd name="connsiteX24" fmla="*/ 214694 w 251269"/>
                <a:gd name="connsiteY24" fmla="*/ 69056 h 209073"/>
                <a:gd name="connsiteX25" fmla="*/ 200406 w 251269"/>
                <a:gd name="connsiteY25" fmla="*/ 120491 h 209073"/>
                <a:gd name="connsiteX26" fmla="*/ 116777 w 251269"/>
                <a:gd name="connsiteY26" fmla="*/ 164592 h 20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1269" h="209073" extrusionOk="0">
                  <a:moveTo>
                    <a:pt x="116681" y="164497"/>
                  </a:moveTo>
                  <a:lnTo>
                    <a:pt x="42768" y="209074"/>
                  </a:lnTo>
                  <a:lnTo>
                    <a:pt x="762" y="192405"/>
                  </a:lnTo>
                  <a:lnTo>
                    <a:pt x="0" y="192119"/>
                  </a:lnTo>
                  <a:lnTo>
                    <a:pt x="5144" y="185928"/>
                  </a:lnTo>
                  <a:lnTo>
                    <a:pt x="4572" y="168593"/>
                  </a:lnTo>
                  <a:lnTo>
                    <a:pt x="13907" y="145542"/>
                  </a:lnTo>
                  <a:lnTo>
                    <a:pt x="34480" y="129635"/>
                  </a:lnTo>
                  <a:lnTo>
                    <a:pt x="28290" y="113062"/>
                  </a:lnTo>
                  <a:lnTo>
                    <a:pt x="11335" y="110871"/>
                  </a:lnTo>
                  <a:lnTo>
                    <a:pt x="7811" y="78105"/>
                  </a:lnTo>
                  <a:lnTo>
                    <a:pt x="16955" y="60579"/>
                  </a:lnTo>
                  <a:lnTo>
                    <a:pt x="27051" y="51245"/>
                  </a:lnTo>
                  <a:lnTo>
                    <a:pt x="37148" y="41815"/>
                  </a:lnTo>
                  <a:lnTo>
                    <a:pt x="39338" y="17717"/>
                  </a:lnTo>
                  <a:lnTo>
                    <a:pt x="51626" y="26099"/>
                  </a:lnTo>
                  <a:lnTo>
                    <a:pt x="93250" y="14097"/>
                  </a:lnTo>
                  <a:lnTo>
                    <a:pt x="113348" y="22193"/>
                  </a:lnTo>
                  <a:lnTo>
                    <a:pt x="144495" y="22193"/>
                  </a:lnTo>
                  <a:cubicBezTo>
                    <a:pt x="144495" y="22193"/>
                    <a:pt x="187833" y="5905"/>
                    <a:pt x="187833" y="5905"/>
                  </a:cubicBezTo>
                  <a:lnTo>
                    <a:pt x="208312" y="6572"/>
                  </a:lnTo>
                  <a:lnTo>
                    <a:pt x="251270" y="0"/>
                  </a:lnTo>
                  <a:lnTo>
                    <a:pt x="231839" y="26956"/>
                  </a:lnTo>
                  <a:lnTo>
                    <a:pt x="211074" y="37624"/>
                  </a:lnTo>
                  <a:lnTo>
                    <a:pt x="214694" y="69056"/>
                  </a:lnTo>
                  <a:lnTo>
                    <a:pt x="200406" y="120491"/>
                  </a:lnTo>
                  <a:lnTo>
                    <a:pt x="116777" y="16459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2" name="Dowolny kształt: kształt 171">
              <a:extLst>
                <a:ext uri="{FF2B5EF4-FFF2-40B4-BE49-F238E27FC236}">
                  <a16:creationId xmlns:a16="http://schemas.microsoft.com/office/drawing/2014/main" id="{F0A86F94-09A0-5F15-F5A1-7420EAE5AE1F}"/>
                </a:ext>
              </a:extLst>
            </p:cNvPr>
            <p:cNvSpPr/>
            <p:nvPr/>
          </p:nvSpPr>
          <p:spPr bwMode="auto">
            <a:xfrm>
              <a:off x="16251396" y="8487981"/>
              <a:ext cx="52768" cy="65532"/>
            </a:xfrm>
            <a:custGeom>
              <a:avLst/>
              <a:gdLst>
                <a:gd name="connsiteX0" fmla="*/ 52769 w 52768"/>
                <a:gd name="connsiteY0" fmla="*/ 43243 h 65532"/>
                <a:gd name="connsiteX1" fmla="*/ 45054 w 52768"/>
                <a:gd name="connsiteY1" fmla="*/ 61341 h 65532"/>
                <a:gd name="connsiteX2" fmla="*/ 22956 w 52768"/>
                <a:gd name="connsiteY2" fmla="*/ 65532 h 65532"/>
                <a:gd name="connsiteX3" fmla="*/ 286 w 52768"/>
                <a:gd name="connsiteY3" fmla="*/ 43719 h 65532"/>
                <a:gd name="connsiteX4" fmla="*/ 0 w 52768"/>
                <a:gd name="connsiteY4" fmla="*/ 29813 h 65532"/>
                <a:gd name="connsiteX5" fmla="*/ 10192 w 52768"/>
                <a:gd name="connsiteY5" fmla="*/ 14573 h 65532"/>
                <a:gd name="connsiteX6" fmla="*/ 13811 w 52768"/>
                <a:gd name="connsiteY6" fmla="*/ 2857 h 65532"/>
                <a:gd name="connsiteX7" fmla="*/ 24765 w 52768"/>
                <a:gd name="connsiteY7" fmla="*/ 0 h 65532"/>
                <a:gd name="connsiteX8" fmla="*/ 43720 w 52768"/>
                <a:gd name="connsiteY8" fmla="*/ 7429 h 65532"/>
                <a:gd name="connsiteX9" fmla="*/ 49340 w 52768"/>
                <a:gd name="connsiteY9" fmla="*/ 25527 h 65532"/>
                <a:gd name="connsiteX10" fmla="*/ 52578 w 52768"/>
                <a:gd name="connsiteY10" fmla="*/ 43339 h 65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768" h="65532" extrusionOk="0">
                  <a:moveTo>
                    <a:pt x="52769" y="43243"/>
                  </a:moveTo>
                  <a:lnTo>
                    <a:pt x="45054" y="61341"/>
                  </a:lnTo>
                  <a:lnTo>
                    <a:pt x="22956" y="65532"/>
                  </a:lnTo>
                  <a:lnTo>
                    <a:pt x="286" y="43719"/>
                  </a:lnTo>
                  <a:lnTo>
                    <a:pt x="0" y="29813"/>
                  </a:lnTo>
                  <a:lnTo>
                    <a:pt x="10192" y="14573"/>
                  </a:lnTo>
                  <a:lnTo>
                    <a:pt x="13811" y="2857"/>
                  </a:lnTo>
                  <a:lnTo>
                    <a:pt x="24765" y="0"/>
                  </a:lnTo>
                  <a:lnTo>
                    <a:pt x="43720" y="7429"/>
                  </a:lnTo>
                  <a:lnTo>
                    <a:pt x="49340" y="25527"/>
                  </a:lnTo>
                  <a:lnTo>
                    <a:pt x="52578" y="43339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3" name="Dowolny kształt: kształt 172">
              <a:extLst>
                <a:ext uri="{FF2B5EF4-FFF2-40B4-BE49-F238E27FC236}">
                  <a16:creationId xmlns:a16="http://schemas.microsoft.com/office/drawing/2014/main" id="{2DFDBF1B-B8C3-2E70-2156-4BEB5DAA3492}"/>
                </a:ext>
              </a:extLst>
            </p:cNvPr>
            <p:cNvSpPr/>
            <p:nvPr/>
          </p:nvSpPr>
          <p:spPr bwMode="auto">
            <a:xfrm>
              <a:off x="15604172" y="6608603"/>
              <a:ext cx="390715" cy="615791"/>
            </a:xfrm>
            <a:custGeom>
              <a:avLst/>
              <a:gdLst>
                <a:gd name="connsiteX0" fmla="*/ 36100 w 390715"/>
                <a:gd name="connsiteY0" fmla="*/ 409575 h 615791"/>
                <a:gd name="connsiteX1" fmla="*/ 39910 w 390715"/>
                <a:gd name="connsiteY1" fmla="*/ 391668 h 615791"/>
                <a:gd name="connsiteX2" fmla="*/ 15621 w 390715"/>
                <a:gd name="connsiteY2" fmla="*/ 390716 h 615791"/>
                <a:gd name="connsiteX3" fmla="*/ 15621 w 390715"/>
                <a:gd name="connsiteY3" fmla="*/ 366046 h 615791"/>
                <a:gd name="connsiteX4" fmla="*/ 0 w 390715"/>
                <a:gd name="connsiteY4" fmla="*/ 352044 h 615791"/>
                <a:gd name="connsiteX5" fmla="*/ 16287 w 390715"/>
                <a:gd name="connsiteY5" fmla="*/ 301371 h 615791"/>
                <a:gd name="connsiteX6" fmla="*/ 64484 w 390715"/>
                <a:gd name="connsiteY6" fmla="*/ 264986 h 615791"/>
                <a:gd name="connsiteX7" fmla="*/ 66389 w 390715"/>
                <a:gd name="connsiteY7" fmla="*/ 214884 h 615791"/>
                <a:gd name="connsiteX8" fmla="*/ 80963 w 390715"/>
                <a:gd name="connsiteY8" fmla="*/ 135922 h 615791"/>
                <a:gd name="connsiteX9" fmla="*/ 89154 w 390715"/>
                <a:gd name="connsiteY9" fmla="*/ 119063 h 615791"/>
                <a:gd name="connsiteX10" fmla="*/ 73533 w 390715"/>
                <a:gd name="connsiteY10" fmla="*/ 105632 h 615791"/>
                <a:gd name="connsiteX11" fmla="*/ 72866 w 390715"/>
                <a:gd name="connsiteY11" fmla="*/ 93059 h 615791"/>
                <a:gd name="connsiteX12" fmla="*/ 58674 w 390715"/>
                <a:gd name="connsiteY12" fmla="*/ 82868 h 615791"/>
                <a:gd name="connsiteX13" fmla="*/ 49339 w 390715"/>
                <a:gd name="connsiteY13" fmla="*/ 21717 h 615791"/>
                <a:gd name="connsiteX14" fmla="*/ 87439 w 390715"/>
                <a:gd name="connsiteY14" fmla="*/ 0 h 615791"/>
                <a:gd name="connsiteX15" fmla="*/ 238220 w 390715"/>
                <a:gd name="connsiteY15" fmla="*/ 75533 h 615791"/>
                <a:gd name="connsiteX16" fmla="*/ 388810 w 390715"/>
                <a:gd name="connsiteY16" fmla="*/ 150400 h 615791"/>
                <a:gd name="connsiteX17" fmla="*/ 390715 w 390715"/>
                <a:gd name="connsiteY17" fmla="*/ 304133 h 615791"/>
                <a:gd name="connsiteX18" fmla="*/ 358140 w 390715"/>
                <a:gd name="connsiteY18" fmla="*/ 301466 h 615791"/>
                <a:gd name="connsiteX19" fmla="*/ 340900 w 390715"/>
                <a:gd name="connsiteY19" fmla="*/ 329851 h 615791"/>
                <a:gd name="connsiteX20" fmla="*/ 330898 w 390715"/>
                <a:gd name="connsiteY20" fmla="*/ 353473 h 615791"/>
                <a:gd name="connsiteX21" fmla="*/ 338709 w 390715"/>
                <a:gd name="connsiteY21" fmla="*/ 362521 h 615791"/>
                <a:gd name="connsiteX22" fmla="*/ 326326 w 390715"/>
                <a:gd name="connsiteY22" fmla="*/ 374237 h 615791"/>
                <a:gd name="connsiteX23" fmla="*/ 330612 w 390715"/>
                <a:gd name="connsiteY23" fmla="*/ 389954 h 615791"/>
                <a:gd name="connsiteX24" fmla="*/ 320802 w 390715"/>
                <a:gd name="connsiteY24" fmla="*/ 405860 h 615791"/>
                <a:gd name="connsiteX25" fmla="*/ 316992 w 390715"/>
                <a:gd name="connsiteY25" fmla="*/ 419862 h 615791"/>
                <a:gd name="connsiteX26" fmla="*/ 330327 w 390715"/>
                <a:gd name="connsiteY26" fmla="*/ 417671 h 615791"/>
                <a:gd name="connsiteX27" fmla="*/ 338138 w 390715"/>
                <a:gd name="connsiteY27" fmla="*/ 432340 h 615791"/>
                <a:gd name="connsiteX28" fmla="*/ 338518 w 390715"/>
                <a:gd name="connsiteY28" fmla="*/ 454438 h 615791"/>
                <a:gd name="connsiteX29" fmla="*/ 352425 w 390715"/>
                <a:gd name="connsiteY29" fmla="*/ 465582 h 615791"/>
                <a:gd name="connsiteX30" fmla="*/ 352044 w 390715"/>
                <a:gd name="connsiteY30" fmla="*/ 474726 h 615791"/>
                <a:gd name="connsiteX31" fmla="*/ 328231 w 390715"/>
                <a:gd name="connsiteY31" fmla="*/ 481298 h 615791"/>
                <a:gd name="connsiteX32" fmla="*/ 308991 w 390715"/>
                <a:gd name="connsiteY32" fmla="*/ 496538 h 615791"/>
                <a:gd name="connsiteX33" fmla="*/ 281749 w 390715"/>
                <a:gd name="connsiteY33" fmla="*/ 537877 h 615791"/>
                <a:gd name="connsiteX34" fmla="*/ 246221 w 390715"/>
                <a:gd name="connsiteY34" fmla="*/ 555498 h 615791"/>
                <a:gd name="connsiteX35" fmla="*/ 209740 w 390715"/>
                <a:gd name="connsiteY35" fmla="*/ 553117 h 615791"/>
                <a:gd name="connsiteX36" fmla="*/ 199072 w 390715"/>
                <a:gd name="connsiteY36" fmla="*/ 556641 h 615791"/>
                <a:gd name="connsiteX37" fmla="*/ 202882 w 390715"/>
                <a:gd name="connsiteY37" fmla="*/ 569881 h 615791"/>
                <a:gd name="connsiteX38" fmla="*/ 183070 w 390715"/>
                <a:gd name="connsiteY38" fmla="*/ 583216 h 615791"/>
                <a:gd name="connsiteX39" fmla="*/ 167068 w 390715"/>
                <a:gd name="connsiteY39" fmla="*/ 598075 h 615791"/>
                <a:gd name="connsiteX40" fmla="*/ 119539 w 390715"/>
                <a:gd name="connsiteY40" fmla="*/ 612362 h 615791"/>
                <a:gd name="connsiteX41" fmla="*/ 110109 w 390715"/>
                <a:gd name="connsiteY41" fmla="*/ 603885 h 615791"/>
                <a:gd name="connsiteX42" fmla="*/ 103917 w 390715"/>
                <a:gd name="connsiteY42" fmla="*/ 603123 h 615791"/>
                <a:gd name="connsiteX43" fmla="*/ 96869 w 390715"/>
                <a:gd name="connsiteY43" fmla="*/ 612838 h 615791"/>
                <a:gd name="connsiteX44" fmla="*/ 65627 w 390715"/>
                <a:gd name="connsiteY44" fmla="*/ 615791 h 615791"/>
                <a:gd name="connsiteX45" fmla="*/ 71532 w 390715"/>
                <a:gd name="connsiteY45" fmla="*/ 605409 h 615791"/>
                <a:gd name="connsiteX46" fmla="*/ 59721 w 390715"/>
                <a:gd name="connsiteY46" fmla="*/ 579501 h 615791"/>
                <a:gd name="connsiteX47" fmla="*/ 54292 w 390715"/>
                <a:gd name="connsiteY47" fmla="*/ 563880 h 615791"/>
                <a:gd name="connsiteX48" fmla="*/ 37814 w 390715"/>
                <a:gd name="connsiteY48" fmla="*/ 557403 h 615791"/>
                <a:gd name="connsiteX49" fmla="*/ 15621 w 390715"/>
                <a:gd name="connsiteY49" fmla="*/ 535210 h 615791"/>
                <a:gd name="connsiteX50" fmla="*/ 23813 w 390715"/>
                <a:gd name="connsiteY50" fmla="*/ 517398 h 615791"/>
                <a:gd name="connsiteX51" fmla="*/ 41053 w 390715"/>
                <a:gd name="connsiteY51" fmla="*/ 521208 h 615791"/>
                <a:gd name="connsiteX52" fmla="*/ 51721 w 390715"/>
                <a:gd name="connsiteY52" fmla="*/ 518541 h 615791"/>
                <a:gd name="connsiteX53" fmla="*/ 72771 w 390715"/>
                <a:gd name="connsiteY53" fmla="*/ 518922 h 615791"/>
                <a:gd name="connsiteX54" fmla="*/ 52292 w 390715"/>
                <a:gd name="connsiteY54" fmla="*/ 484537 h 615791"/>
                <a:gd name="connsiteX55" fmla="*/ 53626 w 390715"/>
                <a:gd name="connsiteY55" fmla="*/ 459200 h 615791"/>
                <a:gd name="connsiteX56" fmla="*/ 51054 w 390715"/>
                <a:gd name="connsiteY56" fmla="*/ 433864 h 615791"/>
                <a:gd name="connsiteX57" fmla="*/ 36100 w 390715"/>
                <a:gd name="connsiteY57" fmla="*/ 409480 h 61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90715" h="615791" extrusionOk="0">
                  <a:moveTo>
                    <a:pt x="36100" y="409575"/>
                  </a:moveTo>
                  <a:lnTo>
                    <a:pt x="39910" y="391668"/>
                  </a:lnTo>
                  <a:lnTo>
                    <a:pt x="15621" y="390716"/>
                  </a:lnTo>
                  <a:lnTo>
                    <a:pt x="15621" y="366046"/>
                  </a:lnTo>
                  <a:cubicBezTo>
                    <a:pt x="15621" y="366046"/>
                    <a:pt x="0" y="352044"/>
                    <a:pt x="0" y="352044"/>
                  </a:cubicBezTo>
                  <a:lnTo>
                    <a:pt x="16287" y="301371"/>
                  </a:lnTo>
                  <a:lnTo>
                    <a:pt x="64484" y="264986"/>
                  </a:lnTo>
                  <a:lnTo>
                    <a:pt x="66389" y="214884"/>
                  </a:lnTo>
                  <a:lnTo>
                    <a:pt x="80963" y="135922"/>
                  </a:lnTo>
                  <a:lnTo>
                    <a:pt x="89154" y="119063"/>
                  </a:lnTo>
                  <a:lnTo>
                    <a:pt x="73533" y="105632"/>
                  </a:lnTo>
                  <a:lnTo>
                    <a:pt x="72866" y="93059"/>
                  </a:lnTo>
                  <a:lnTo>
                    <a:pt x="58674" y="82868"/>
                  </a:lnTo>
                  <a:lnTo>
                    <a:pt x="49339" y="21717"/>
                  </a:lnTo>
                  <a:lnTo>
                    <a:pt x="87439" y="0"/>
                  </a:lnTo>
                  <a:lnTo>
                    <a:pt x="238220" y="75533"/>
                  </a:lnTo>
                  <a:lnTo>
                    <a:pt x="388810" y="150400"/>
                  </a:lnTo>
                  <a:lnTo>
                    <a:pt x="390715" y="304133"/>
                  </a:lnTo>
                  <a:lnTo>
                    <a:pt x="358140" y="301466"/>
                  </a:lnTo>
                  <a:lnTo>
                    <a:pt x="340900" y="329851"/>
                  </a:lnTo>
                  <a:lnTo>
                    <a:pt x="330898" y="353473"/>
                  </a:lnTo>
                  <a:lnTo>
                    <a:pt x="338709" y="362521"/>
                  </a:lnTo>
                  <a:lnTo>
                    <a:pt x="326326" y="374237"/>
                  </a:lnTo>
                  <a:lnTo>
                    <a:pt x="330612" y="389954"/>
                  </a:lnTo>
                  <a:lnTo>
                    <a:pt x="320802" y="405860"/>
                  </a:lnTo>
                  <a:lnTo>
                    <a:pt x="316992" y="419862"/>
                  </a:lnTo>
                  <a:lnTo>
                    <a:pt x="330327" y="417671"/>
                  </a:lnTo>
                  <a:lnTo>
                    <a:pt x="338138" y="432340"/>
                  </a:lnTo>
                  <a:lnTo>
                    <a:pt x="338518" y="454438"/>
                  </a:lnTo>
                  <a:lnTo>
                    <a:pt x="352425" y="465582"/>
                  </a:lnTo>
                  <a:lnTo>
                    <a:pt x="352044" y="474726"/>
                  </a:lnTo>
                  <a:lnTo>
                    <a:pt x="328231" y="481298"/>
                  </a:lnTo>
                  <a:lnTo>
                    <a:pt x="308991" y="496538"/>
                  </a:lnTo>
                  <a:lnTo>
                    <a:pt x="281749" y="537877"/>
                  </a:lnTo>
                  <a:lnTo>
                    <a:pt x="246221" y="555498"/>
                  </a:lnTo>
                  <a:lnTo>
                    <a:pt x="209740" y="553117"/>
                  </a:lnTo>
                  <a:lnTo>
                    <a:pt x="199072" y="556641"/>
                  </a:lnTo>
                  <a:lnTo>
                    <a:pt x="202882" y="569881"/>
                  </a:lnTo>
                  <a:lnTo>
                    <a:pt x="183070" y="583216"/>
                  </a:lnTo>
                  <a:lnTo>
                    <a:pt x="167068" y="598075"/>
                  </a:lnTo>
                  <a:lnTo>
                    <a:pt x="119539" y="612362"/>
                  </a:lnTo>
                  <a:lnTo>
                    <a:pt x="110109" y="603885"/>
                  </a:lnTo>
                  <a:lnTo>
                    <a:pt x="103917" y="603123"/>
                  </a:lnTo>
                  <a:lnTo>
                    <a:pt x="96869" y="612838"/>
                  </a:lnTo>
                  <a:lnTo>
                    <a:pt x="65627" y="615791"/>
                  </a:lnTo>
                  <a:lnTo>
                    <a:pt x="71532" y="605409"/>
                  </a:lnTo>
                  <a:lnTo>
                    <a:pt x="59721" y="579501"/>
                  </a:lnTo>
                  <a:lnTo>
                    <a:pt x="54292" y="563880"/>
                  </a:lnTo>
                  <a:lnTo>
                    <a:pt x="37814" y="557403"/>
                  </a:lnTo>
                  <a:lnTo>
                    <a:pt x="15621" y="535210"/>
                  </a:lnTo>
                  <a:lnTo>
                    <a:pt x="23813" y="517398"/>
                  </a:lnTo>
                  <a:lnTo>
                    <a:pt x="41053" y="521208"/>
                  </a:lnTo>
                  <a:lnTo>
                    <a:pt x="51721" y="518541"/>
                  </a:lnTo>
                  <a:lnTo>
                    <a:pt x="72771" y="518922"/>
                  </a:lnTo>
                  <a:lnTo>
                    <a:pt x="52292" y="484537"/>
                  </a:lnTo>
                  <a:lnTo>
                    <a:pt x="53626" y="459200"/>
                  </a:lnTo>
                  <a:lnTo>
                    <a:pt x="51054" y="433864"/>
                  </a:lnTo>
                  <a:lnTo>
                    <a:pt x="36100" y="40948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4" name="Dowolny kształt: kształt 173">
              <a:extLst>
                <a:ext uri="{FF2B5EF4-FFF2-40B4-BE49-F238E27FC236}">
                  <a16:creationId xmlns:a16="http://schemas.microsoft.com/office/drawing/2014/main" id="{41BBFFBC-95FB-5C29-6932-82D94130104A}"/>
                </a:ext>
              </a:extLst>
            </p:cNvPr>
            <p:cNvSpPr/>
            <p:nvPr/>
          </p:nvSpPr>
          <p:spPr bwMode="auto">
            <a:xfrm>
              <a:off x="17688432" y="9490296"/>
              <a:ext cx="69532" cy="56102"/>
            </a:xfrm>
            <a:custGeom>
              <a:avLst/>
              <a:gdLst>
                <a:gd name="connsiteX0" fmla="*/ 8192 w 69532"/>
                <a:gd name="connsiteY0" fmla="*/ 0 h 56102"/>
                <a:gd name="connsiteX1" fmla="*/ 32481 w 69532"/>
                <a:gd name="connsiteY1" fmla="*/ 15240 h 56102"/>
                <a:gd name="connsiteX2" fmla="*/ 68199 w 69532"/>
                <a:gd name="connsiteY2" fmla="*/ 21431 h 56102"/>
                <a:gd name="connsiteX3" fmla="*/ 69533 w 69532"/>
                <a:gd name="connsiteY3" fmla="*/ 30575 h 56102"/>
                <a:gd name="connsiteX4" fmla="*/ 59055 w 69532"/>
                <a:gd name="connsiteY4" fmla="*/ 52959 h 56102"/>
                <a:gd name="connsiteX5" fmla="*/ 953 w 69532"/>
                <a:gd name="connsiteY5" fmla="*/ 56102 h 56102"/>
                <a:gd name="connsiteX6" fmla="*/ 0 w 69532"/>
                <a:gd name="connsiteY6" fmla="*/ 30099 h 56102"/>
                <a:gd name="connsiteX7" fmla="*/ 5620 w 69532"/>
                <a:gd name="connsiteY7" fmla="*/ 10001 h 56102"/>
                <a:gd name="connsiteX8" fmla="*/ 8192 w 69532"/>
                <a:gd name="connsiteY8" fmla="*/ 0 h 5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" h="56102" extrusionOk="0">
                  <a:moveTo>
                    <a:pt x="8192" y="0"/>
                  </a:moveTo>
                  <a:lnTo>
                    <a:pt x="32481" y="15240"/>
                  </a:lnTo>
                  <a:lnTo>
                    <a:pt x="68199" y="21431"/>
                  </a:lnTo>
                  <a:lnTo>
                    <a:pt x="69533" y="30575"/>
                  </a:lnTo>
                  <a:lnTo>
                    <a:pt x="59055" y="52959"/>
                  </a:lnTo>
                  <a:lnTo>
                    <a:pt x="953" y="56102"/>
                  </a:lnTo>
                  <a:lnTo>
                    <a:pt x="0" y="30099"/>
                  </a:lnTo>
                  <a:lnTo>
                    <a:pt x="5620" y="10001"/>
                  </a:lnTo>
                  <a:lnTo>
                    <a:pt x="8192" y="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5" name="Dowolny kształt: kształt 174">
              <a:extLst>
                <a:ext uri="{FF2B5EF4-FFF2-40B4-BE49-F238E27FC236}">
                  <a16:creationId xmlns:a16="http://schemas.microsoft.com/office/drawing/2014/main" id="{51F74C56-AC67-DFA5-3CB8-E7175574245E}"/>
                </a:ext>
              </a:extLst>
            </p:cNvPr>
            <p:cNvSpPr/>
            <p:nvPr/>
          </p:nvSpPr>
          <p:spPr bwMode="auto">
            <a:xfrm>
              <a:off x="15090870" y="7088187"/>
              <a:ext cx="72485" cy="192405"/>
            </a:xfrm>
            <a:custGeom>
              <a:avLst/>
              <a:gdLst>
                <a:gd name="connsiteX0" fmla="*/ 72200 w 72485"/>
                <a:gd name="connsiteY0" fmla="*/ 184499 h 192405"/>
                <a:gd name="connsiteX1" fmla="*/ 41910 w 72485"/>
                <a:gd name="connsiteY1" fmla="*/ 192405 h 192405"/>
                <a:gd name="connsiteX2" fmla="*/ 33433 w 72485"/>
                <a:gd name="connsiteY2" fmla="*/ 179165 h 192405"/>
                <a:gd name="connsiteX3" fmla="*/ 23336 w 72485"/>
                <a:gd name="connsiteY3" fmla="*/ 155353 h 192405"/>
                <a:gd name="connsiteX4" fmla="*/ 20384 w 72485"/>
                <a:gd name="connsiteY4" fmla="*/ 136493 h 192405"/>
                <a:gd name="connsiteX5" fmla="*/ 28766 w 72485"/>
                <a:gd name="connsiteY5" fmla="*/ 102584 h 192405"/>
                <a:gd name="connsiteX6" fmla="*/ 19335 w 72485"/>
                <a:gd name="connsiteY6" fmla="*/ 88678 h 192405"/>
                <a:gd name="connsiteX7" fmla="*/ 15716 w 72485"/>
                <a:gd name="connsiteY7" fmla="*/ 58864 h 192405"/>
                <a:gd name="connsiteX8" fmla="*/ 15716 w 72485"/>
                <a:gd name="connsiteY8" fmla="*/ 31337 h 192405"/>
                <a:gd name="connsiteX9" fmla="*/ 0 w 72485"/>
                <a:gd name="connsiteY9" fmla="*/ 11811 h 192405"/>
                <a:gd name="connsiteX10" fmla="*/ 2857 w 72485"/>
                <a:gd name="connsiteY10" fmla="*/ 0 h 192405"/>
                <a:gd name="connsiteX11" fmla="*/ 36004 w 72485"/>
                <a:gd name="connsiteY11" fmla="*/ 762 h 192405"/>
                <a:gd name="connsiteX12" fmla="*/ 31147 w 72485"/>
                <a:gd name="connsiteY12" fmla="*/ 20860 h 192405"/>
                <a:gd name="connsiteX13" fmla="*/ 42576 w 72485"/>
                <a:gd name="connsiteY13" fmla="*/ 31909 h 192405"/>
                <a:gd name="connsiteX14" fmla="*/ 55816 w 72485"/>
                <a:gd name="connsiteY14" fmla="*/ 45244 h 192405"/>
                <a:gd name="connsiteX15" fmla="*/ 57150 w 72485"/>
                <a:gd name="connsiteY15" fmla="*/ 63818 h 192405"/>
                <a:gd name="connsiteX16" fmla="*/ 64865 w 72485"/>
                <a:gd name="connsiteY16" fmla="*/ 71628 h 192405"/>
                <a:gd name="connsiteX17" fmla="*/ 63151 w 72485"/>
                <a:gd name="connsiteY17" fmla="*/ 158401 h 192405"/>
                <a:gd name="connsiteX18" fmla="*/ 72485 w 72485"/>
                <a:gd name="connsiteY18" fmla="*/ 184404 h 19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485" h="192405" extrusionOk="0">
                  <a:moveTo>
                    <a:pt x="72200" y="184499"/>
                  </a:moveTo>
                  <a:lnTo>
                    <a:pt x="41910" y="192405"/>
                  </a:lnTo>
                  <a:lnTo>
                    <a:pt x="33433" y="179165"/>
                  </a:lnTo>
                  <a:lnTo>
                    <a:pt x="23336" y="155353"/>
                  </a:lnTo>
                  <a:lnTo>
                    <a:pt x="20384" y="136493"/>
                  </a:lnTo>
                  <a:lnTo>
                    <a:pt x="28766" y="102584"/>
                  </a:lnTo>
                  <a:lnTo>
                    <a:pt x="19335" y="88678"/>
                  </a:lnTo>
                  <a:lnTo>
                    <a:pt x="15716" y="58864"/>
                  </a:lnTo>
                  <a:lnTo>
                    <a:pt x="15716" y="31337"/>
                  </a:lnTo>
                  <a:lnTo>
                    <a:pt x="0" y="11811"/>
                  </a:lnTo>
                  <a:lnTo>
                    <a:pt x="2857" y="0"/>
                  </a:lnTo>
                  <a:lnTo>
                    <a:pt x="36004" y="762"/>
                  </a:lnTo>
                  <a:lnTo>
                    <a:pt x="31147" y="20860"/>
                  </a:lnTo>
                  <a:lnTo>
                    <a:pt x="42576" y="31909"/>
                  </a:lnTo>
                  <a:lnTo>
                    <a:pt x="55816" y="45244"/>
                  </a:lnTo>
                  <a:lnTo>
                    <a:pt x="57150" y="63818"/>
                  </a:lnTo>
                  <a:lnTo>
                    <a:pt x="64865" y="71628"/>
                  </a:lnTo>
                  <a:lnTo>
                    <a:pt x="63151" y="158401"/>
                  </a:lnTo>
                  <a:lnTo>
                    <a:pt x="72485" y="18440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5EDA3539-2617-385F-33CD-4F9E546797F1}"/>
                </a:ext>
              </a:extLst>
            </p:cNvPr>
            <p:cNvSpPr/>
            <p:nvPr/>
          </p:nvSpPr>
          <p:spPr bwMode="auto">
            <a:xfrm>
              <a:off x="18770949" y="6726522"/>
              <a:ext cx="310134" cy="563308"/>
            </a:xfrm>
            <a:custGeom>
              <a:avLst/>
              <a:gdLst>
                <a:gd name="connsiteX0" fmla="*/ 196787 w 310134"/>
                <a:gd name="connsiteY0" fmla="*/ 317182 h 563308"/>
                <a:gd name="connsiteX1" fmla="*/ 162877 w 310134"/>
                <a:gd name="connsiteY1" fmla="*/ 299847 h 563308"/>
                <a:gd name="connsiteX2" fmla="*/ 130587 w 310134"/>
                <a:gd name="connsiteY2" fmla="*/ 300514 h 563308"/>
                <a:gd name="connsiteX3" fmla="*/ 136113 w 310134"/>
                <a:gd name="connsiteY3" fmla="*/ 270605 h 563308"/>
                <a:gd name="connsiteX4" fmla="*/ 102870 w 310134"/>
                <a:gd name="connsiteY4" fmla="*/ 270891 h 563308"/>
                <a:gd name="connsiteX5" fmla="*/ 99917 w 310134"/>
                <a:gd name="connsiteY5" fmla="*/ 312801 h 563308"/>
                <a:gd name="connsiteX6" fmla="*/ 79534 w 310134"/>
                <a:gd name="connsiteY6" fmla="*/ 368332 h 563308"/>
                <a:gd name="connsiteX7" fmla="*/ 67247 w 310134"/>
                <a:gd name="connsiteY7" fmla="*/ 401764 h 563308"/>
                <a:gd name="connsiteX8" fmla="*/ 69818 w 310134"/>
                <a:gd name="connsiteY8" fmla="*/ 429292 h 563308"/>
                <a:gd name="connsiteX9" fmla="*/ 94298 w 310134"/>
                <a:gd name="connsiteY9" fmla="*/ 430530 h 563308"/>
                <a:gd name="connsiteX10" fmla="*/ 109633 w 310134"/>
                <a:gd name="connsiteY10" fmla="*/ 465011 h 563308"/>
                <a:gd name="connsiteX11" fmla="*/ 116491 w 310134"/>
                <a:gd name="connsiteY11" fmla="*/ 497586 h 563308"/>
                <a:gd name="connsiteX12" fmla="*/ 137542 w 310134"/>
                <a:gd name="connsiteY12" fmla="*/ 519303 h 563308"/>
                <a:gd name="connsiteX13" fmla="*/ 160401 w 310134"/>
                <a:gd name="connsiteY13" fmla="*/ 523780 h 563308"/>
                <a:gd name="connsiteX14" fmla="*/ 179927 w 310134"/>
                <a:gd name="connsiteY14" fmla="*/ 543211 h 563308"/>
                <a:gd name="connsiteX15" fmla="*/ 167640 w 310134"/>
                <a:gd name="connsiteY15" fmla="*/ 558737 h 563308"/>
                <a:gd name="connsiteX16" fmla="*/ 142589 w 310134"/>
                <a:gd name="connsiteY16" fmla="*/ 563309 h 563308"/>
                <a:gd name="connsiteX17" fmla="*/ 139637 w 310134"/>
                <a:gd name="connsiteY17" fmla="*/ 543878 h 563308"/>
                <a:gd name="connsiteX18" fmla="*/ 108967 w 310134"/>
                <a:gd name="connsiteY18" fmla="*/ 527304 h 563308"/>
                <a:gd name="connsiteX19" fmla="*/ 102394 w 310134"/>
                <a:gd name="connsiteY19" fmla="*/ 534067 h 563308"/>
                <a:gd name="connsiteX20" fmla="*/ 87440 w 310134"/>
                <a:gd name="connsiteY20" fmla="*/ 519779 h 563308"/>
                <a:gd name="connsiteX21" fmla="*/ 80963 w 310134"/>
                <a:gd name="connsiteY21" fmla="*/ 501015 h 563308"/>
                <a:gd name="connsiteX22" fmla="*/ 60865 w 310134"/>
                <a:gd name="connsiteY22" fmla="*/ 479774 h 563308"/>
                <a:gd name="connsiteX23" fmla="*/ 42576 w 310134"/>
                <a:gd name="connsiteY23" fmla="*/ 461867 h 563308"/>
                <a:gd name="connsiteX24" fmla="*/ 36385 w 310134"/>
                <a:gd name="connsiteY24" fmla="*/ 483965 h 563308"/>
                <a:gd name="connsiteX25" fmla="*/ 29241 w 310134"/>
                <a:gd name="connsiteY25" fmla="*/ 463105 h 563308"/>
                <a:gd name="connsiteX26" fmla="*/ 33433 w 310134"/>
                <a:gd name="connsiteY26" fmla="*/ 439484 h 563308"/>
                <a:gd name="connsiteX27" fmla="*/ 44482 w 310134"/>
                <a:gd name="connsiteY27" fmla="*/ 403098 h 563308"/>
                <a:gd name="connsiteX28" fmla="*/ 62769 w 310134"/>
                <a:gd name="connsiteY28" fmla="*/ 364141 h 563308"/>
                <a:gd name="connsiteX29" fmla="*/ 83534 w 310134"/>
                <a:gd name="connsiteY29" fmla="*/ 328708 h 563308"/>
                <a:gd name="connsiteX30" fmla="*/ 68675 w 310134"/>
                <a:gd name="connsiteY30" fmla="*/ 293942 h 563308"/>
                <a:gd name="connsiteX31" fmla="*/ 69342 w 310134"/>
                <a:gd name="connsiteY31" fmla="*/ 276130 h 563308"/>
                <a:gd name="connsiteX32" fmla="*/ 65055 w 310134"/>
                <a:gd name="connsiteY32" fmla="*/ 254889 h 563308"/>
                <a:gd name="connsiteX33" fmla="*/ 39910 w 310134"/>
                <a:gd name="connsiteY33" fmla="*/ 224409 h 563308"/>
                <a:gd name="connsiteX34" fmla="*/ 30861 w 310134"/>
                <a:gd name="connsiteY34" fmla="*/ 205169 h 563308"/>
                <a:gd name="connsiteX35" fmla="*/ 43910 w 310134"/>
                <a:gd name="connsiteY35" fmla="*/ 198120 h 563308"/>
                <a:gd name="connsiteX36" fmla="*/ 57627 w 310134"/>
                <a:gd name="connsiteY36" fmla="*/ 164592 h 563308"/>
                <a:gd name="connsiteX37" fmla="*/ 42292 w 310134"/>
                <a:gd name="connsiteY37" fmla="*/ 139160 h 563308"/>
                <a:gd name="connsiteX38" fmla="*/ 18288 w 310134"/>
                <a:gd name="connsiteY38" fmla="*/ 110966 h 563308"/>
                <a:gd name="connsiteX39" fmla="*/ 0 w 310134"/>
                <a:gd name="connsiteY39" fmla="*/ 76867 h 563308"/>
                <a:gd name="connsiteX40" fmla="*/ 15907 w 310134"/>
                <a:gd name="connsiteY40" fmla="*/ 69818 h 563308"/>
                <a:gd name="connsiteX41" fmla="*/ 33147 w 310134"/>
                <a:gd name="connsiteY41" fmla="*/ 27813 h 563308"/>
                <a:gd name="connsiteX42" fmla="*/ 59817 w 310134"/>
                <a:gd name="connsiteY42" fmla="*/ 25908 h 563308"/>
                <a:gd name="connsiteX43" fmla="*/ 81915 w 310134"/>
                <a:gd name="connsiteY43" fmla="*/ 9049 h 563308"/>
                <a:gd name="connsiteX44" fmla="*/ 103441 w 310134"/>
                <a:gd name="connsiteY44" fmla="*/ 0 h 563308"/>
                <a:gd name="connsiteX45" fmla="*/ 119919 w 310134"/>
                <a:gd name="connsiteY45" fmla="*/ 12097 h 563308"/>
                <a:gd name="connsiteX46" fmla="*/ 122110 w 310134"/>
                <a:gd name="connsiteY46" fmla="*/ 35528 h 563308"/>
                <a:gd name="connsiteX47" fmla="*/ 147542 w 310134"/>
                <a:gd name="connsiteY47" fmla="*/ 37147 h 563308"/>
                <a:gd name="connsiteX48" fmla="*/ 138208 w 310134"/>
                <a:gd name="connsiteY48" fmla="*/ 78200 h 563308"/>
                <a:gd name="connsiteX49" fmla="*/ 139160 w 310134"/>
                <a:gd name="connsiteY49" fmla="*/ 112776 h 563308"/>
                <a:gd name="connsiteX50" fmla="*/ 178880 w 310134"/>
                <a:gd name="connsiteY50" fmla="*/ 89916 h 563308"/>
                <a:gd name="connsiteX51" fmla="*/ 190214 w 310134"/>
                <a:gd name="connsiteY51" fmla="*/ 96679 h 563308"/>
                <a:gd name="connsiteX52" fmla="*/ 212408 w 310134"/>
                <a:gd name="connsiteY52" fmla="*/ 95631 h 563308"/>
                <a:gd name="connsiteX53" fmla="*/ 219932 w 310134"/>
                <a:gd name="connsiteY53" fmla="*/ 82201 h 563308"/>
                <a:gd name="connsiteX54" fmla="*/ 248507 w 310134"/>
                <a:gd name="connsiteY54" fmla="*/ 84772 h 563308"/>
                <a:gd name="connsiteX55" fmla="*/ 277177 w 310134"/>
                <a:gd name="connsiteY55" fmla="*/ 116300 h 563308"/>
                <a:gd name="connsiteX56" fmla="*/ 279559 w 310134"/>
                <a:gd name="connsiteY56" fmla="*/ 154305 h 563308"/>
                <a:gd name="connsiteX57" fmla="*/ 310135 w 310134"/>
                <a:gd name="connsiteY57" fmla="*/ 188023 h 563308"/>
                <a:gd name="connsiteX58" fmla="*/ 308420 w 310134"/>
                <a:gd name="connsiteY58" fmla="*/ 220504 h 563308"/>
                <a:gd name="connsiteX59" fmla="*/ 296132 w 310134"/>
                <a:gd name="connsiteY59" fmla="*/ 237744 h 563308"/>
                <a:gd name="connsiteX60" fmla="*/ 260699 w 310134"/>
                <a:gd name="connsiteY60" fmla="*/ 232315 h 563308"/>
                <a:gd name="connsiteX61" fmla="*/ 211931 w 310134"/>
                <a:gd name="connsiteY61" fmla="*/ 239554 h 563308"/>
                <a:gd name="connsiteX62" fmla="*/ 187642 w 310134"/>
                <a:gd name="connsiteY62" fmla="*/ 271367 h 563308"/>
                <a:gd name="connsiteX63" fmla="*/ 196691 w 310134"/>
                <a:gd name="connsiteY63" fmla="*/ 317278 h 56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10134" h="563308" extrusionOk="0">
                  <a:moveTo>
                    <a:pt x="196787" y="317182"/>
                  </a:moveTo>
                  <a:lnTo>
                    <a:pt x="162877" y="299847"/>
                  </a:lnTo>
                  <a:lnTo>
                    <a:pt x="130587" y="300514"/>
                  </a:lnTo>
                  <a:lnTo>
                    <a:pt x="136113" y="270605"/>
                  </a:lnTo>
                  <a:lnTo>
                    <a:pt x="102870" y="270891"/>
                  </a:lnTo>
                  <a:lnTo>
                    <a:pt x="99917" y="312801"/>
                  </a:lnTo>
                  <a:lnTo>
                    <a:pt x="79534" y="368332"/>
                  </a:lnTo>
                  <a:lnTo>
                    <a:pt x="67247" y="401764"/>
                  </a:lnTo>
                  <a:lnTo>
                    <a:pt x="69818" y="429292"/>
                  </a:lnTo>
                  <a:lnTo>
                    <a:pt x="94298" y="430530"/>
                  </a:lnTo>
                  <a:lnTo>
                    <a:pt x="109633" y="465011"/>
                  </a:lnTo>
                  <a:lnTo>
                    <a:pt x="116491" y="497586"/>
                  </a:lnTo>
                  <a:lnTo>
                    <a:pt x="137542" y="519303"/>
                  </a:lnTo>
                  <a:lnTo>
                    <a:pt x="160401" y="523780"/>
                  </a:lnTo>
                  <a:lnTo>
                    <a:pt x="179927" y="543211"/>
                  </a:lnTo>
                  <a:lnTo>
                    <a:pt x="167640" y="558737"/>
                  </a:lnTo>
                  <a:lnTo>
                    <a:pt x="142589" y="563309"/>
                  </a:lnTo>
                  <a:lnTo>
                    <a:pt x="139637" y="543878"/>
                  </a:lnTo>
                  <a:lnTo>
                    <a:pt x="108967" y="527304"/>
                  </a:lnTo>
                  <a:lnTo>
                    <a:pt x="102394" y="534067"/>
                  </a:lnTo>
                  <a:lnTo>
                    <a:pt x="87440" y="519779"/>
                  </a:lnTo>
                  <a:lnTo>
                    <a:pt x="80963" y="501015"/>
                  </a:lnTo>
                  <a:lnTo>
                    <a:pt x="60865" y="479774"/>
                  </a:lnTo>
                  <a:lnTo>
                    <a:pt x="42576" y="461867"/>
                  </a:lnTo>
                  <a:lnTo>
                    <a:pt x="36385" y="483965"/>
                  </a:lnTo>
                  <a:lnTo>
                    <a:pt x="29241" y="463105"/>
                  </a:lnTo>
                  <a:lnTo>
                    <a:pt x="33433" y="439484"/>
                  </a:lnTo>
                  <a:lnTo>
                    <a:pt x="44482" y="403098"/>
                  </a:lnTo>
                  <a:lnTo>
                    <a:pt x="62769" y="364141"/>
                  </a:lnTo>
                  <a:lnTo>
                    <a:pt x="83534" y="328708"/>
                  </a:lnTo>
                  <a:lnTo>
                    <a:pt x="68675" y="293942"/>
                  </a:lnTo>
                  <a:lnTo>
                    <a:pt x="69342" y="276130"/>
                  </a:lnTo>
                  <a:lnTo>
                    <a:pt x="65055" y="254889"/>
                  </a:lnTo>
                  <a:lnTo>
                    <a:pt x="39910" y="224409"/>
                  </a:lnTo>
                  <a:lnTo>
                    <a:pt x="30861" y="205169"/>
                  </a:lnTo>
                  <a:lnTo>
                    <a:pt x="43910" y="198120"/>
                  </a:lnTo>
                  <a:lnTo>
                    <a:pt x="57627" y="164592"/>
                  </a:lnTo>
                  <a:lnTo>
                    <a:pt x="42292" y="139160"/>
                  </a:lnTo>
                  <a:lnTo>
                    <a:pt x="18288" y="110966"/>
                  </a:lnTo>
                  <a:lnTo>
                    <a:pt x="0" y="76867"/>
                  </a:lnTo>
                  <a:lnTo>
                    <a:pt x="15907" y="69818"/>
                  </a:lnTo>
                  <a:lnTo>
                    <a:pt x="33147" y="27813"/>
                  </a:lnTo>
                  <a:lnTo>
                    <a:pt x="59817" y="25908"/>
                  </a:lnTo>
                  <a:lnTo>
                    <a:pt x="81915" y="9049"/>
                  </a:lnTo>
                  <a:lnTo>
                    <a:pt x="103441" y="0"/>
                  </a:lnTo>
                  <a:lnTo>
                    <a:pt x="119919" y="12097"/>
                  </a:lnTo>
                  <a:lnTo>
                    <a:pt x="122110" y="35528"/>
                  </a:lnTo>
                  <a:lnTo>
                    <a:pt x="147542" y="37147"/>
                  </a:lnTo>
                  <a:lnTo>
                    <a:pt x="138208" y="78200"/>
                  </a:lnTo>
                  <a:lnTo>
                    <a:pt x="139160" y="112776"/>
                  </a:lnTo>
                  <a:lnTo>
                    <a:pt x="178880" y="89916"/>
                  </a:lnTo>
                  <a:lnTo>
                    <a:pt x="190214" y="96679"/>
                  </a:lnTo>
                  <a:lnTo>
                    <a:pt x="212408" y="95631"/>
                  </a:lnTo>
                  <a:lnTo>
                    <a:pt x="219932" y="82201"/>
                  </a:lnTo>
                  <a:lnTo>
                    <a:pt x="248507" y="84772"/>
                  </a:lnTo>
                  <a:lnTo>
                    <a:pt x="277177" y="116300"/>
                  </a:lnTo>
                  <a:lnTo>
                    <a:pt x="279559" y="154305"/>
                  </a:lnTo>
                  <a:lnTo>
                    <a:pt x="310135" y="188023"/>
                  </a:lnTo>
                  <a:lnTo>
                    <a:pt x="308420" y="220504"/>
                  </a:lnTo>
                  <a:lnTo>
                    <a:pt x="296132" y="237744"/>
                  </a:lnTo>
                  <a:lnTo>
                    <a:pt x="260699" y="232315"/>
                  </a:lnTo>
                  <a:lnTo>
                    <a:pt x="211931" y="239554"/>
                  </a:lnTo>
                  <a:lnTo>
                    <a:pt x="187642" y="271367"/>
                  </a:lnTo>
                  <a:lnTo>
                    <a:pt x="196691" y="317278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7" name="Dowolny kształt: kształt 176">
              <a:extLst>
                <a:ext uri="{FF2B5EF4-FFF2-40B4-BE49-F238E27FC236}">
                  <a16:creationId xmlns:a16="http://schemas.microsoft.com/office/drawing/2014/main" id="{3B69625D-F8D7-748A-15D4-16F8C143F01E}"/>
                </a:ext>
              </a:extLst>
            </p:cNvPr>
            <p:cNvSpPr/>
            <p:nvPr/>
          </p:nvSpPr>
          <p:spPr bwMode="auto">
            <a:xfrm>
              <a:off x="17640141" y="5873273"/>
              <a:ext cx="284797" cy="185546"/>
            </a:xfrm>
            <a:custGeom>
              <a:avLst/>
              <a:gdLst>
                <a:gd name="connsiteX0" fmla="*/ 135064 w 284797"/>
                <a:gd name="connsiteY0" fmla="*/ 31909 h 185546"/>
                <a:gd name="connsiteX1" fmla="*/ 121158 w 284797"/>
                <a:gd name="connsiteY1" fmla="*/ 45625 h 185546"/>
                <a:gd name="connsiteX2" fmla="*/ 80105 w 284797"/>
                <a:gd name="connsiteY2" fmla="*/ 38195 h 185546"/>
                <a:gd name="connsiteX3" fmla="*/ 76485 w 284797"/>
                <a:gd name="connsiteY3" fmla="*/ 63817 h 185546"/>
                <a:gd name="connsiteX4" fmla="*/ 117443 w 284797"/>
                <a:gd name="connsiteY4" fmla="*/ 60484 h 185546"/>
                <a:gd name="connsiteX5" fmla="*/ 164211 w 284797"/>
                <a:gd name="connsiteY5" fmla="*/ 74771 h 185546"/>
                <a:gd name="connsiteX6" fmla="*/ 235648 w 284797"/>
                <a:gd name="connsiteY6" fmla="*/ 68008 h 185546"/>
                <a:gd name="connsiteX7" fmla="*/ 245173 w 284797"/>
                <a:gd name="connsiteY7" fmla="*/ 108680 h 185546"/>
                <a:gd name="connsiteX8" fmla="*/ 257556 w 284797"/>
                <a:gd name="connsiteY8" fmla="*/ 104204 h 185546"/>
                <a:gd name="connsiteX9" fmla="*/ 280416 w 284797"/>
                <a:gd name="connsiteY9" fmla="*/ 114205 h 185546"/>
                <a:gd name="connsiteX10" fmla="*/ 279178 w 284797"/>
                <a:gd name="connsiteY10" fmla="*/ 131159 h 185546"/>
                <a:gd name="connsiteX11" fmla="*/ 284797 w 284797"/>
                <a:gd name="connsiteY11" fmla="*/ 155924 h 185546"/>
                <a:gd name="connsiteX12" fmla="*/ 245745 w 284797"/>
                <a:gd name="connsiteY12" fmla="*/ 155924 h 185546"/>
                <a:gd name="connsiteX13" fmla="*/ 219741 w 284797"/>
                <a:gd name="connsiteY13" fmla="*/ 152686 h 185546"/>
                <a:gd name="connsiteX14" fmla="*/ 196310 w 284797"/>
                <a:gd name="connsiteY14" fmla="*/ 172117 h 185546"/>
                <a:gd name="connsiteX15" fmla="*/ 179451 w 284797"/>
                <a:gd name="connsiteY15" fmla="*/ 176403 h 185546"/>
                <a:gd name="connsiteX16" fmla="*/ 166211 w 284797"/>
                <a:gd name="connsiteY16" fmla="*/ 185547 h 185546"/>
                <a:gd name="connsiteX17" fmla="*/ 151257 w 284797"/>
                <a:gd name="connsiteY17" fmla="*/ 171259 h 185546"/>
                <a:gd name="connsiteX18" fmla="*/ 154876 w 284797"/>
                <a:gd name="connsiteY18" fmla="*/ 134874 h 185546"/>
                <a:gd name="connsiteX19" fmla="*/ 143446 w 284797"/>
                <a:gd name="connsiteY19" fmla="*/ 132683 h 185546"/>
                <a:gd name="connsiteX20" fmla="*/ 147447 w 284797"/>
                <a:gd name="connsiteY20" fmla="*/ 119348 h 185546"/>
                <a:gd name="connsiteX21" fmla="*/ 127063 w 284797"/>
                <a:gd name="connsiteY21" fmla="*/ 109538 h 185546"/>
                <a:gd name="connsiteX22" fmla="*/ 110776 w 284797"/>
                <a:gd name="connsiteY22" fmla="*/ 124587 h 185546"/>
                <a:gd name="connsiteX23" fmla="*/ 106775 w 284797"/>
                <a:gd name="connsiteY23" fmla="*/ 142208 h 185546"/>
                <a:gd name="connsiteX24" fmla="*/ 100965 w 284797"/>
                <a:gd name="connsiteY24" fmla="*/ 148495 h 185546"/>
                <a:gd name="connsiteX25" fmla="*/ 78295 w 284797"/>
                <a:gd name="connsiteY25" fmla="*/ 147733 h 185546"/>
                <a:gd name="connsiteX26" fmla="*/ 66198 w 284797"/>
                <a:gd name="connsiteY26" fmla="*/ 167449 h 185546"/>
                <a:gd name="connsiteX27" fmla="*/ 53435 w 284797"/>
                <a:gd name="connsiteY27" fmla="*/ 159258 h 185546"/>
                <a:gd name="connsiteX28" fmla="*/ 26098 w 284797"/>
                <a:gd name="connsiteY28" fmla="*/ 173164 h 185546"/>
                <a:gd name="connsiteX29" fmla="*/ 14668 w 284797"/>
                <a:gd name="connsiteY29" fmla="*/ 167926 h 185546"/>
                <a:gd name="connsiteX30" fmla="*/ 35814 w 284797"/>
                <a:gd name="connsiteY30" fmla="*/ 123825 h 185546"/>
                <a:gd name="connsiteX31" fmla="*/ 27717 w 284797"/>
                <a:gd name="connsiteY31" fmla="*/ 91249 h 185546"/>
                <a:gd name="connsiteX32" fmla="*/ 0 w 284797"/>
                <a:gd name="connsiteY32" fmla="*/ 80772 h 185546"/>
                <a:gd name="connsiteX33" fmla="*/ 9810 w 284797"/>
                <a:gd name="connsiteY33" fmla="*/ 61341 h 185546"/>
                <a:gd name="connsiteX34" fmla="*/ 41338 w 284797"/>
                <a:gd name="connsiteY34" fmla="*/ 63341 h 185546"/>
                <a:gd name="connsiteX35" fmla="*/ 59245 w 284797"/>
                <a:gd name="connsiteY35" fmla="*/ 38862 h 185546"/>
                <a:gd name="connsiteX36" fmla="*/ 71247 w 284797"/>
                <a:gd name="connsiteY36" fmla="*/ 10477 h 185546"/>
                <a:gd name="connsiteX37" fmla="*/ 121729 w 284797"/>
                <a:gd name="connsiteY37" fmla="*/ 0 h 185546"/>
                <a:gd name="connsiteX38" fmla="*/ 113919 w 284797"/>
                <a:gd name="connsiteY38" fmla="*/ 20764 h 185546"/>
                <a:gd name="connsiteX39" fmla="*/ 119348 w 284797"/>
                <a:gd name="connsiteY39" fmla="*/ 33147 h 185546"/>
                <a:gd name="connsiteX40" fmla="*/ 134969 w 284797"/>
                <a:gd name="connsiteY40" fmla="*/ 31909 h 185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84797" h="185546" extrusionOk="0">
                  <a:moveTo>
                    <a:pt x="135064" y="31909"/>
                  </a:moveTo>
                  <a:lnTo>
                    <a:pt x="121158" y="45625"/>
                  </a:lnTo>
                  <a:lnTo>
                    <a:pt x="80105" y="38195"/>
                  </a:lnTo>
                  <a:lnTo>
                    <a:pt x="76485" y="63817"/>
                  </a:lnTo>
                  <a:lnTo>
                    <a:pt x="117443" y="60484"/>
                  </a:lnTo>
                  <a:lnTo>
                    <a:pt x="164211" y="74771"/>
                  </a:lnTo>
                  <a:lnTo>
                    <a:pt x="235648" y="68008"/>
                  </a:lnTo>
                  <a:lnTo>
                    <a:pt x="245173" y="108680"/>
                  </a:lnTo>
                  <a:lnTo>
                    <a:pt x="257556" y="104204"/>
                  </a:lnTo>
                  <a:lnTo>
                    <a:pt x="280416" y="114205"/>
                  </a:lnTo>
                  <a:lnTo>
                    <a:pt x="279178" y="131159"/>
                  </a:lnTo>
                  <a:lnTo>
                    <a:pt x="284797" y="155924"/>
                  </a:lnTo>
                  <a:lnTo>
                    <a:pt x="245745" y="155924"/>
                  </a:lnTo>
                  <a:lnTo>
                    <a:pt x="219741" y="152686"/>
                  </a:lnTo>
                  <a:lnTo>
                    <a:pt x="196310" y="172117"/>
                  </a:lnTo>
                  <a:lnTo>
                    <a:pt x="179451" y="176403"/>
                  </a:lnTo>
                  <a:lnTo>
                    <a:pt x="166211" y="185547"/>
                  </a:lnTo>
                  <a:lnTo>
                    <a:pt x="151257" y="171259"/>
                  </a:lnTo>
                  <a:lnTo>
                    <a:pt x="154876" y="134874"/>
                  </a:lnTo>
                  <a:lnTo>
                    <a:pt x="143446" y="132683"/>
                  </a:lnTo>
                  <a:lnTo>
                    <a:pt x="147447" y="119348"/>
                  </a:lnTo>
                  <a:lnTo>
                    <a:pt x="127063" y="109538"/>
                  </a:lnTo>
                  <a:lnTo>
                    <a:pt x="110776" y="124587"/>
                  </a:lnTo>
                  <a:lnTo>
                    <a:pt x="106775" y="142208"/>
                  </a:lnTo>
                  <a:lnTo>
                    <a:pt x="100965" y="148495"/>
                  </a:lnTo>
                  <a:lnTo>
                    <a:pt x="78295" y="147733"/>
                  </a:lnTo>
                  <a:lnTo>
                    <a:pt x="66198" y="167449"/>
                  </a:lnTo>
                  <a:lnTo>
                    <a:pt x="53435" y="159258"/>
                  </a:lnTo>
                  <a:lnTo>
                    <a:pt x="26098" y="173164"/>
                  </a:lnTo>
                  <a:lnTo>
                    <a:pt x="14668" y="167926"/>
                  </a:lnTo>
                  <a:lnTo>
                    <a:pt x="35814" y="123825"/>
                  </a:lnTo>
                  <a:lnTo>
                    <a:pt x="27717" y="91249"/>
                  </a:lnTo>
                  <a:lnTo>
                    <a:pt x="0" y="80772"/>
                  </a:lnTo>
                  <a:lnTo>
                    <a:pt x="9810" y="61341"/>
                  </a:lnTo>
                  <a:lnTo>
                    <a:pt x="41338" y="63341"/>
                  </a:lnTo>
                  <a:lnTo>
                    <a:pt x="59245" y="38862"/>
                  </a:lnTo>
                  <a:lnTo>
                    <a:pt x="71247" y="10477"/>
                  </a:lnTo>
                  <a:lnTo>
                    <a:pt x="121729" y="0"/>
                  </a:lnTo>
                  <a:lnTo>
                    <a:pt x="113919" y="20764"/>
                  </a:lnTo>
                  <a:lnTo>
                    <a:pt x="119348" y="33147"/>
                  </a:lnTo>
                  <a:lnTo>
                    <a:pt x="134969" y="31909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8" name="Dowolny kształt: kształt 177">
              <a:extLst>
                <a:ext uri="{FF2B5EF4-FFF2-40B4-BE49-F238E27FC236}">
                  <a16:creationId xmlns:a16="http://schemas.microsoft.com/office/drawing/2014/main" id="{BC12CCFB-FAC4-2CBB-6AAA-BCB556733810}"/>
                </a:ext>
              </a:extLst>
            </p:cNvPr>
            <p:cNvSpPr/>
            <p:nvPr/>
          </p:nvSpPr>
          <p:spPr bwMode="auto">
            <a:xfrm>
              <a:off x="19813270" y="7814563"/>
              <a:ext cx="89344" cy="42480"/>
            </a:xfrm>
            <a:custGeom>
              <a:avLst/>
              <a:gdLst>
                <a:gd name="connsiteX0" fmla="*/ 0 w 89344"/>
                <a:gd name="connsiteY0" fmla="*/ 23241 h 42481"/>
                <a:gd name="connsiteX1" fmla="*/ 4476 w 89344"/>
                <a:gd name="connsiteY1" fmla="*/ 14478 h 42481"/>
                <a:gd name="connsiteX2" fmla="*/ 36957 w 89344"/>
                <a:gd name="connsiteY2" fmla="*/ 6001 h 42481"/>
                <a:gd name="connsiteX3" fmla="*/ 63340 w 89344"/>
                <a:gd name="connsiteY3" fmla="*/ 4667 h 42481"/>
                <a:gd name="connsiteX4" fmla="*/ 75057 w 89344"/>
                <a:gd name="connsiteY4" fmla="*/ 0 h 42481"/>
                <a:gd name="connsiteX5" fmla="*/ 89345 w 89344"/>
                <a:gd name="connsiteY5" fmla="*/ 4667 h 42481"/>
                <a:gd name="connsiteX6" fmla="*/ 75437 w 89344"/>
                <a:gd name="connsiteY6" fmla="*/ 14954 h 42481"/>
                <a:gd name="connsiteX7" fmla="*/ 36099 w 89344"/>
                <a:gd name="connsiteY7" fmla="*/ 31432 h 42481"/>
                <a:gd name="connsiteX8" fmla="*/ 4476 w 89344"/>
                <a:gd name="connsiteY8" fmla="*/ 42481 h 42481"/>
                <a:gd name="connsiteX9" fmla="*/ 3809 w 89344"/>
                <a:gd name="connsiteY9" fmla="*/ 30861 h 42481"/>
                <a:gd name="connsiteX10" fmla="*/ 0 w 89344"/>
                <a:gd name="connsiteY10" fmla="*/ 23336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344" h="42481" extrusionOk="0">
                  <a:moveTo>
                    <a:pt x="0" y="23241"/>
                  </a:moveTo>
                  <a:lnTo>
                    <a:pt x="4476" y="14478"/>
                  </a:lnTo>
                  <a:lnTo>
                    <a:pt x="36957" y="6001"/>
                  </a:lnTo>
                  <a:lnTo>
                    <a:pt x="63340" y="4667"/>
                  </a:lnTo>
                  <a:lnTo>
                    <a:pt x="75057" y="0"/>
                  </a:lnTo>
                  <a:lnTo>
                    <a:pt x="89345" y="4667"/>
                  </a:lnTo>
                  <a:lnTo>
                    <a:pt x="75437" y="14954"/>
                  </a:lnTo>
                  <a:lnTo>
                    <a:pt x="36099" y="31432"/>
                  </a:lnTo>
                  <a:lnTo>
                    <a:pt x="4476" y="42481"/>
                  </a:lnTo>
                  <a:lnTo>
                    <a:pt x="3809" y="30861"/>
                  </a:lnTo>
                  <a:lnTo>
                    <a:pt x="0" y="2333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9" name="Dowolny kształt: kształt 178">
              <a:extLst>
                <a:ext uri="{FF2B5EF4-FFF2-40B4-BE49-F238E27FC236}">
                  <a16:creationId xmlns:a16="http://schemas.microsoft.com/office/drawing/2014/main" id="{ED0B33EB-BC8D-CF44-7AEA-E31E64A17F91}"/>
                </a:ext>
              </a:extLst>
            </p:cNvPr>
            <p:cNvSpPr/>
            <p:nvPr/>
          </p:nvSpPr>
          <p:spPr bwMode="auto">
            <a:xfrm>
              <a:off x="17075785" y="5792596"/>
              <a:ext cx="530542" cy="329564"/>
            </a:xfrm>
            <a:custGeom>
              <a:avLst/>
              <a:gdLst>
                <a:gd name="connsiteX0" fmla="*/ 328993 w 530542"/>
                <a:gd name="connsiteY0" fmla="*/ 313087 h 329564"/>
                <a:gd name="connsiteX1" fmla="*/ 325660 w 530542"/>
                <a:gd name="connsiteY1" fmla="*/ 276892 h 329564"/>
                <a:gd name="connsiteX2" fmla="*/ 297466 w 530542"/>
                <a:gd name="connsiteY2" fmla="*/ 275368 h 329564"/>
                <a:gd name="connsiteX3" fmla="*/ 254317 w 530542"/>
                <a:gd name="connsiteY3" fmla="*/ 237077 h 329564"/>
                <a:gd name="connsiteX4" fmla="*/ 224123 w 530542"/>
                <a:gd name="connsiteY4" fmla="*/ 232219 h 329564"/>
                <a:gd name="connsiteX5" fmla="*/ 182403 w 530542"/>
                <a:gd name="connsiteY5" fmla="*/ 210121 h 329564"/>
                <a:gd name="connsiteX6" fmla="*/ 155447 w 530542"/>
                <a:gd name="connsiteY6" fmla="*/ 206121 h 329564"/>
                <a:gd name="connsiteX7" fmla="*/ 138874 w 530542"/>
                <a:gd name="connsiteY7" fmla="*/ 214313 h 329564"/>
                <a:gd name="connsiteX8" fmla="*/ 113729 w 530542"/>
                <a:gd name="connsiteY8" fmla="*/ 212979 h 329564"/>
                <a:gd name="connsiteX9" fmla="*/ 86963 w 530542"/>
                <a:gd name="connsiteY9" fmla="*/ 237934 h 329564"/>
                <a:gd name="connsiteX10" fmla="*/ 53721 w 530542"/>
                <a:gd name="connsiteY10" fmla="*/ 246412 h 329564"/>
                <a:gd name="connsiteX11" fmla="*/ 46672 w 530542"/>
                <a:gd name="connsiteY11" fmla="*/ 215741 h 329564"/>
                <a:gd name="connsiteX12" fmla="*/ 52197 w 530542"/>
                <a:gd name="connsiteY12" fmla="*/ 169926 h 329564"/>
                <a:gd name="connsiteX13" fmla="*/ 22670 w 530542"/>
                <a:gd name="connsiteY13" fmla="*/ 154972 h 329564"/>
                <a:gd name="connsiteX14" fmla="*/ 32385 w 530542"/>
                <a:gd name="connsiteY14" fmla="*/ 124682 h 329564"/>
                <a:gd name="connsiteX15" fmla="*/ 7334 w 530542"/>
                <a:gd name="connsiteY15" fmla="*/ 122110 h 329564"/>
                <a:gd name="connsiteX16" fmla="*/ 15716 w 530542"/>
                <a:gd name="connsiteY16" fmla="*/ 84487 h 329564"/>
                <a:gd name="connsiteX17" fmla="*/ 51245 w 530542"/>
                <a:gd name="connsiteY17" fmla="*/ 95536 h 329564"/>
                <a:gd name="connsiteX18" fmla="*/ 84487 w 530542"/>
                <a:gd name="connsiteY18" fmla="*/ 81153 h 329564"/>
                <a:gd name="connsiteX19" fmla="*/ 56864 w 530542"/>
                <a:gd name="connsiteY19" fmla="*/ 54197 h 329564"/>
                <a:gd name="connsiteX20" fmla="*/ 46101 w 530542"/>
                <a:gd name="connsiteY20" fmla="*/ 28480 h 329564"/>
                <a:gd name="connsiteX21" fmla="*/ 15621 w 530542"/>
                <a:gd name="connsiteY21" fmla="*/ 40100 h 329564"/>
                <a:gd name="connsiteX22" fmla="*/ 11811 w 530542"/>
                <a:gd name="connsiteY22" fmla="*/ 72962 h 329564"/>
                <a:gd name="connsiteX23" fmla="*/ 0 w 530542"/>
                <a:gd name="connsiteY23" fmla="*/ 43910 h 329564"/>
                <a:gd name="connsiteX24" fmla="*/ 16669 w 530542"/>
                <a:gd name="connsiteY24" fmla="*/ 28956 h 329564"/>
                <a:gd name="connsiteX25" fmla="*/ 59531 w 530542"/>
                <a:gd name="connsiteY25" fmla="*/ 19431 h 329564"/>
                <a:gd name="connsiteX26" fmla="*/ 85154 w 530542"/>
                <a:gd name="connsiteY26" fmla="*/ 32194 h 329564"/>
                <a:gd name="connsiteX27" fmla="*/ 111537 w 530542"/>
                <a:gd name="connsiteY27" fmla="*/ 67532 h 329564"/>
                <a:gd name="connsiteX28" fmla="*/ 130969 w 530542"/>
                <a:gd name="connsiteY28" fmla="*/ 65341 h 329564"/>
                <a:gd name="connsiteX29" fmla="*/ 173545 w 530542"/>
                <a:gd name="connsiteY29" fmla="*/ 64675 h 329564"/>
                <a:gd name="connsiteX30" fmla="*/ 167354 w 530542"/>
                <a:gd name="connsiteY30" fmla="*/ 42005 h 329564"/>
                <a:gd name="connsiteX31" fmla="*/ 199644 w 530542"/>
                <a:gd name="connsiteY31" fmla="*/ 26384 h 329564"/>
                <a:gd name="connsiteX32" fmla="*/ 231457 w 530542"/>
                <a:gd name="connsiteY32" fmla="*/ 0 h 329564"/>
                <a:gd name="connsiteX33" fmla="*/ 282416 w 530542"/>
                <a:gd name="connsiteY33" fmla="*/ 24003 h 329564"/>
                <a:gd name="connsiteX34" fmla="*/ 286416 w 530542"/>
                <a:gd name="connsiteY34" fmla="*/ 60007 h 329564"/>
                <a:gd name="connsiteX35" fmla="*/ 300799 w 530542"/>
                <a:gd name="connsiteY35" fmla="*/ 69342 h 329564"/>
                <a:gd name="connsiteX36" fmla="*/ 341662 w 530542"/>
                <a:gd name="connsiteY36" fmla="*/ 67342 h 329564"/>
                <a:gd name="connsiteX37" fmla="*/ 354330 w 530542"/>
                <a:gd name="connsiteY37" fmla="*/ 75438 h 329564"/>
                <a:gd name="connsiteX38" fmla="*/ 372903 w 530542"/>
                <a:gd name="connsiteY38" fmla="*/ 121348 h 329564"/>
                <a:gd name="connsiteX39" fmla="*/ 416147 w 530542"/>
                <a:gd name="connsiteY39" fmla="*/ 151924 h 329564"/>
                <a:gd name="connsiteX40" fmla="*/ 440817 w 530542"/>
                <a:gd name="connsiteY40" fmla="*/ 172688 h 329564"/>
                <a:gd name="connsiteX41" fmla="*/ 480250 w 530542"/>
                <a:gd name="connsiteY41" fmla="*/ 194119 h 329564"/>
                <a:gd name="connsiteX42" fmla="*/ 530542 w 530542"/>
                <a:gd name="connsiteY42" fmla="*/ 212884 h 329564"/>
                <a:gd name="connsiteX43" fmla="*/ 529494 w 530542"/>
                <a:gd name="connsiteY43" fmla="*/ 239554 h 329564"/>
                <a:gd name="connsiteX44" fmla="*/ 518160 w 530542"/>
                <a:gd name="connsiteY44" fmla="*/ 238030 h 329564"/>
                <a:gd name="connsiteX45" fmla="*/ 500253 w 530542"/>
                <a:gd name="connsiteY45" fmla="*/ 226409 h 329564"/>
                <a:gd name="connsiteX46" fmla="*/ 494347 w 530542"/>
                <a:gd name="connsiteY46" fmla="*/ 241935 h 329564"/>
                <a:gd name="connsiteX47" fmla="*/ 462534 w 530542"/>
                <a:gd name="connsiteY47" fmla="*/ 250317 h 329564"/>
                <a:gd name="connsiteX48" fmla="*/ 455009 w 530542"/>
                <a:gd name="connsiteY48" fmla="*/ 284988 h 329564"/>
                <a:gd name="connsiteX49" fmla="*/ 433768 w 530542"/>
                <a:gd name="connsiteY49" fmla="*/ 298037 h 329564"/>
                <a:gd name="connsiteX50" fmla="*/ 403955 w 530542"/>
                <a:gd name="connsiteY50" fmla="*/ 304514 h 329564"/>
                <a:gd name="connsiteX51" fmla="*/ 396049 w 530542"/>
                <a:gd name="connsiteY51" fmla="*/ 323755 h 329564"/>
                <a:gd name="connsiteX52" fmla="*/ 367665 w 530542"/>
                <a:gd name="connsiteY52" fmla="*/ 329565 h 329564"/>
                <a:gd name="connsiteX53" fmla="*/ 329089 w 530542"/>
                <a:gd name="connsiteY53" fmla="*/ 313372 h 32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30542" h="329564" extrusionOk="0">
                  <a:moveTo>
                    <a:pt x="328993" y="313087"/>
                  </a:moveTo>
                  <a:lnTo>
                    <a:pt x="325660" y="276892"/>
                  </a:lnTo>
                  <a:lnTo>
                    <a:pt x="297466" y="275368"/>
                  </a:lnTo>
                  <a:lnTo>
                    <a:pt x="254317" y="237077"/>
                  </a:lnTo>
                  <a:lnTo>
                    <a:pt x="224123" y="232219"/>
                  </a:lnTo>
                  <a:lnTo>
                    <a:pt x="182403" y="210121"/>
                  </a:lnTo>
                  <a:lnTo>
                    <a:pt x="155447" y="206121"/>
                  </a:lnTo>
                  <a:lnTo>
                    <a:pt x="138874" y="214313"/>
                  </a:lnTo>
                  <a:lnTo>
                    <a:pt x="113729" y="212979"/>
                  </a:lnTo>
                  <a:lnTo>
                    <a:pt x="86963" y="237934"/>
                  </a:lnTo>
                  <a:lnTo>
                    <a:pt x="53721" y="246412"/>
                  </a:lnTo>
                  <a:lnTo>
                    <a:pt x="46672" y="215741"/>
                  </a:lnTo>
                  <a:lnTo>
                    <a:pt x="52197" y="169926"/>
                  </a:lnTo>
                  <a:lnTo>
                    <a:pt x="22670" y="154972"/>
                  </a:lnTo>
                  <a:lnTo>
                    <a:pt x="32385" y="124682"/>
                  </a:lnTo>
                  <a:lnTo>
                    <a:pt x="7334" y="122110"/>
                  </a:lnTo>
                  <a:lnTo>
                    <a:pt x="15716" y="84487"/>
                  </a:lnTo>
                  <a:lnTo>
                    <a:pt x="51245" y="95536"/>
                  </a:lnTo>
                  <a:lnTo>
                    <a:pt x="84487" y="81153"/>
                  </a:lnTo>
                  <a:lnTo>
                    <a:pt x="56864" y="54197"/>
                  </a:lnTo>
                  <a:lnTo>
                    <a:pt x="46101" y="28480"/>
                  </a:lnTo>
                  <a:lnTo>
                    <a:pt x="15621" y="40100"/>
                  </a:lnTo>
                  <a:lnTo>
                    <a:pt x="11811" y="72962"/>
                  </a:lnTo>
                  <a:lnTo>
                    <a:pt x="0" y="43910"/>
                  </a:lnTo>
                  <a:lnTo>
                    <a:pt x="16669" y="28956"/>
                  </a:lnTo>
                  <a:lnTo>
                    <a:pt x="59531" y="19431"/>
                  </a:lnTo>
                  <a:lnTo>
                    <a:pt x="85154" y="32194"/>
                  </a:lnTo>
                  <a:lnTo>
                    <a:pt x="111537" y="67532"/>
                  </a:lnTo>
                  <a:lnTo>
                    <a:pt x="130969" y="65341"/>
                  </a:lnTo>
                  <a:lnTo>
                    <a:pt x="173545" y="64675"/>
                  </a:lnTo>
                  <a:lnTo>
                    <a:pt x="167354" y="42005"/>
                  </a:lnTo>
                  <a:lnTo>
                    <a:pt x="199644" y="26384"/>
                  </a:lnTo>
                  <a:lnTo>
                    <a:pt x="231457" y="0"/>
                  </a:lnTo>
                  <a:lnTo>
                    <a:pt x="282416" y="24003"/>
                  </a:lnTo>
                  <a:lnTo>
                    <a:pt x="286416" y="60007"/>
                  </a:lnTo>
                  <a:lnTo>
                    <a:pt x="300799" y="69342"/>
                  </a:lnTo>
                  <a:lnTo>
                    <a:pt x="341662" y="67342"/>
                  </a:lnTo>
                  <a:lnTo>
                    <a:pt x="354330" y="75438"/>
                  </a:lnTo>
                  <a:lnTo>
                    <a:pt x="372903" y="121348"/>
                  </a:lnTo>
                  <a:lnTo>
                    <a:pt x="416147" y="151924"/>
                  </a:lnTo>
                  <a:lnTo>
                    <a:pt x="440817" y="172688"/>
                  </a:lnTo>
                  <a:lnTo>
                    <a:pt x="480250" y="194119"/>
                  </a:lnTo>
                  <a:lnTo>
                    <a:pt x="530542" y="212884"/>
                  </a:lnTo>
                  <a:lnTo>
                    <a:pt x="529494" y="239554"/>
                  </a:lnTo>
                  <a:lnTo>
                    <a:pt x="518160" y="238030"/>
                  </a:lnTo>
                  <a:lnTo>
                    <a:pt x="500253" y="226409"/>
                  </a:lnTo>
                  <a:lnTo>
                    <a:pt x="494347" y="241935"/>
                  </a:lnTo>
                  <a:lnTo>
                    <a:pt x="462534" y="250317"/>
                  </a:lnTo>
                  <a:lnTo>
                    <a:pt x="455009" y="284988"/>
                  </a:lnTo>
                  <a:lnTo>
                    <a:pt x="433768" y="298037"/>
                  </a:lnTo>
                  <a:lnTo>
                    <a:pt x="403955" y="304514"/>
                  </a:lnTo>
                  <a:lnTo>
                    <a:pt x="396049" y="323755"/>
                  </a:lnTo>
                  <a:lnTo>
                    <a:pt x="367665" y="329565"/>
                  </a:lnTo>
                  <a:lnTo>
                    <a:pt x="329089" y="31337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0" name="Dowolny kształt: kształt 179">
              <a:extLst>
                <a:ext uri="{FF2B5EF4-FFF2-40B4-BE49-F238E27FC236}">
                  <a16:creationId xmlns:a16="http://schemas.microsoft.com/office/drawing/2014/main" id="{51CE5714-FDE7-AA75-B528-C6DFBF45F9E2}"/>
                </a:ext>
              </a:extLst>
            </p:cNvPr>
            <p:cNvSpPr/>
            <p:nvPr/>
          </p:nvSpPr>
          <p:spPr bwMode="auto">
            <a:xfrm>
              <a:off x="15376905" y="6032245"/>
              <a:ext cx="149828" cy="297751"/>
            </a:xfrm>
            <a:custGeom>
              <a:avLst/>
              <a:gdLst>
                <a:gd name="connsiteX0" fmla="*/ 73914 w 149828"/>
                <a:gd name="connsiteY0" fmla="*/ 297751 h 297751"/>
                <a:gd name="connsiteX1" fmla="*/ 57721 w 149828"/>
                <a:gd name="connsiteY1" fmla="*/ 223266 h 297751"/>
                <a:gd name="connsiteX2" fmla="*/ 34576 w 149828"/>
                <a:gd name="connsiteY2" fmla="*/ 206407 h 297751"/>
                <a:gd name="connsiteX3" fmla="*/ 34195 w 149828"/>
                <a:gd name="connsiteY3" fmla="*/ 196215 h 297751"/>
                <a:gd name="connsiteX4" fmla="*/ 3334 w 149828"/>
                <a:gd name="connsiteY4" fmla="*/ 171259 h 297751"/>
                <a:gd name="connsiteX5" fmla="*/ 0 w 149828"/>
                <a:gd name="connsiteY5" fmla="*/ 139446 h 297751"/>
                <a:gd name="connsiteX6" fmla="*/ 23336 w 149828"/>
                <a:gd name="connsiteY6" fmla="*/ 115824 h 297751"/>
                <a:gd name="connsiteX7" fmla="*/ 32195 w 149828"/>
                <a:gd name="connsiteY7" fmla="*/ 80486 h 297751"/>
                <a:gd name="connsiteX8" fmla="*/ 26099 w 149828"/>
                <a:gd name="connsiteY8" fmla="*/ 39624 h 297751"/>
                <a:gd name="connsiteX9" fmla="*/ 33814 w 149828"/>
                <a:gd name="connsiteY9" fmla="*/ 17526 h 297751"/>
                <a:gd name="connsiteX10" fmla="*/ 75057 w 149828"/>
                <a:gd name="connsiteY10" fmla="*/ 0 h 297751"/>
                <a:gd name="connsiteX11" fmla="*/ 101441 w 149828"/>
                <a:gd name="connsiteY11" fmla="*/ 5239 h 297751"/>
                <a:gd name="connsiteX12" fmla="*/ 100394 w 149828"/>
                <a:gd name="connsiteY12" fmla="*/ 27051 h 297751"/>
                <a:gd name="connsiteX13" fmla="*/ 132493 w 149828"/>
                <a:gd name="connsiteY13" fmla="*/ 11144 h 297751"/>
                <a:gd name="connsiteX14" fmla="*/ 135160 w 149828"/>
                <a:gd name="connsiteY14" fmla="*/ 19336 h 297751"/>
                <a:gd name="connsiteX15" fmla="*/ 116205 w 149828"/>
                <a:gd name="connsiteY15" fmla="*/ 40576 h 297751"/>
                <a:gd name="connsiteX16" fmla="*/ 116205 w 149828"/>
                <a:gd name="connsiteY16" fmla="*/ 60388 h 297751"/>
                <a:gd name="connsiteX17" fmla="*/ 129159 w 149828"/>
                <a:gd name="connsiteY17" fmla="*/ 71056 h 297751"/>
                <a:gd name="connsiteX18" fmla="*/ 124206 w 149828"/>
                <a:gd name="connsiteY18" fmla="*/ 108013 h 297751"/>
                <a:gd name="connsiteX19" fmla="*/ 99251 w 149828"/>
                <a:gd name="connsiteY19" fmla="*/ 129445 h 297751"/>
                <a:gd name="connsiteX20" fmla="*/ 106395 w 149828"/>
                <a:gd name="connsiteY20" fmla="*/ 152495 h 297751"/>
                <a:gd name="connsiteX21" fmla="*/ 125921 w 149828"/>
                <a:gd name="connsiteY21" fmla="*/ 153162 h 297751"/>
                <a:gd name="connsiteX22" fmla="*/ 135446 w 149828"/>
                <a:gd name="connsiteY22" fmla="*/ 173259 h 297751"/>
                <a:gd name="connsiteX23" fmla="*/ 149829 w 149828"/>
                <a:gd name="connsiteY23" fmla="*/ 179737 h 297751"/>
                <a:gd name="connsiteX24" fmla="*/ 147638 w 149828"/>
                <a:gd name="connsiteY24" fmla="*/ 211931 h 297751"/>
                <a:gd name="connsiteX25" fmla="*/ 129159 w 149828"/>
                <a:gd name="connsiteY25" fmla="*/ 224028 h 297751"/>
                <a:gd name="connsiteX26" fmla="*/ 117539 w 149828"/>
                <a:gd name="connsiteY26" fmla="*/ 237268 h 297751"/>
                <a:gd name="connsiteX27" fmla="*/ 91536 w 149828"/>
                <a:gd name="connsiteY27" fmla="*/ 253270 h 297751"/>
                <a:gd name="connsiteX28" fmla="*/ 95536 w 149828"/>
                <a:gd name="connsiteY28" fmla="*/ 270510 h 297751"/>
                <a:gd name="connsiteX29" fmla="*/ 92297 w 149828"/>
                <a:gd name="connsiteY29" fmla="*/ 288036 h 297751"/>
                <a:gd name="connsiteX30" fmla="*/ 73819 w 149828"/>
                <a:gd name="connsiteY30" fmla="*/ 297561 h 29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9828" h="297751" extrusionOk="0">
                  <a:moveTo>
                    <a:pt x="73914" y="297751"/>
                  </a:moveTo>
                  <a:lnTo>
                    <a:pt x="57721" y="223266"/>
                  </a:lnTo>
                  <a:lnTo>
                    <a:pt x="34576" y="206407"/>
                  </a:lnTo>
                  <a:lnTo>
                    <a:pt x="34195" y="196215"/>
                  </a:lnTo>
                  <a:lnTo>
                    <a:pt x="3334" y="171259"/>
                  </a:lnTo>
                  <a:lnTo>
                    <a:pt x="0" y="139446"/>
                  </a:lnTo>
                  <a:lnTo>
                    <a:pt x="23336" y="115824"/>
                  </a:lnTo>
                  <a:lnTo>
                    <a:pt x="32195" y="80486"/>
                  </a:lnTo>
                  <a:lnTo>
                    <a:pt x="26099" y="39624"/>
                  </a:lnTo>
                  <a:lnTo>
                    <a:pt x="33814" y="17526"/>
                  </a:lnTo>
                  <a:lnTo>
                    <a:pt x="75057" y="0"/>
                  </a:lnTo>
                  <a:lnTo>
                    <a:pt x="101441" y="5239"/>
                  </a:lnTo>
                  <a:lnTo>
                    <a:pt x="100394" y="27051"/>
                  </a:lnTo>
                  <a:lnTo>
                    <a:pt x="132493" y="11144"/>
                  </a:lnTo>
                  <a:lnTo>
                    <a:pt x="135160" y="19336"/>
                  </a:lnTo>
                  <a:lnTo>
                    <a:pt x="116205" y="40576"/>
                  </a:lnTo>
                  <a:lnTo>
                    <a:pt x="116205" y="60388"/>
                  </a:lnTo>
                  <a:cubicBezTo>
                    <a:pt x="116205" y="60388"/>
                    <a:pt x="129159" y="71056"/>
                    <a:pt x="129159" y="71056"/>
                  </a:cubicBezTo>
                  <a:lnTo>
                    <a:pt x="124206" y="108013"/>
                  </a:lnTo>
                  <a:lnTo>
                    <a:pt x="99251" y="129445"/>
                  </a:lnTo>
                  <a:lnTo>
                    <a:pt x="106395" y="152495"/>
                  </a:lnTo>
                  <a:lnTo>
                    <a:pt x="125921" y="153162"/>
                  </a:lnTo>
                  <a:lnTo>
                    <a:pt x="135446" y="173259"/>
                  </a:lnTo>
                  <a:lnTo>
                    <a:pt x="149829" y="179737"/>
                  </a:lnTo>
                  <a:lnTo>
                    <a:pt x="147638" y="211931"/>
                  </a:lnTo>
                  <a:lnTo>
                    <a:pt x="129159" y="224028"/>
                  </a:lnTo>
                  <a:lnTo>
                    <a:pt x="117539" y="237268"/>
                  </a:lnTo>
                  <a:lnTo>
                    <a:pt x="91536" y="253270"/>
                  </a:lnTo>
                  <a:lnTo>
                    <a:pt x="95536" y="270510"/>
                  </a:lnTo>
                  <a:lnTo>
                    <a:pt x="92297" y="288036"/>
                  </a:lnTo>
                  <a:lnTo>
                    <a:pt x="73819" y="29756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8A228767-1B50-01DE-14CF-79B1DA066A62}"/>
                </a:ext>
              </a:extLst>
            </p:cNvPr>
            <p:cNvSpPr/>
            <p:nvPr/>
          </p:nvSpPr>
          <p:spPr bwMode="auto">
            <a:xfrm>
              <a:off x="16076517" y="5820409"/>
              <a:ext cx="708088" cy="277844"/>
            </a:xfrm>
            <a:custGeom>
              <a:avLst/>
              <a:gdLst>
                <a:gd name="connsiteX0" fmla="*/ 410433 w 708088"/>
                <a:gd name="connsiteY0" fmla="*/ 36195 h 277844"/>
                <a:gd name="connsiteX1" fmla="*/ 464630 w 708088"/>
                <a:gd name="connsiteY1" fmla="*/ 53435 h 277844"/>
                <a:gd name="connsiteX2" fmla="*/ 508635 w 708088"/>
                <a:gd name="connsiteY2" fmla="*/ 46577 h 277844"/>
                <a:gd name="connsiteX3" fmla="*/ 541115 w 708088"/>
                <a:gd name="connsiteY3" fmla="*/ 50483 h 277844"/>
                <a:gd name="connsiteX4" fmla="*/ 585692 w 708088"/>
                <a:gd name="connsiteY4" fmla="*/ 27051 h 277844"/>
                <a:gd name="connsiteX5" fmla="*/ 625983 w 708088"/>
                <a:gd name="connsiteY5" fmla="*/ 24860 h 277844"/>
                <a:gd name="connsiteX6" fmla="*/ 662369 w 708088"/>
                <a:gd name="connsiteY6" fmla="*/ 46958 h 277844"/>
                <a:gd name="connsiteX7" fmla="*/ 668846 w 708088"/>
                <a:gd name="connsiteY7" fmla="*/ 62675 h 277844"/>
                <a:gd name="connsiteX8" fmla="*/ 665226 w 708088"/>
                <a:gd name="connsiteY8" fmla="*/ 84392 h 277844"/>
                <a:gd name="connsiteX9" fmla="*/ 693230 w 708088"/>
                <a:gd name="connsiteY9" fmla="*/ 95441 h 277844"/>
                <a:gd name="connsiteX10" fmla="*/ 708089 w 708088"/>
                <a:gd name="connsiteY10" fmla="*/ 108395 h 277844"/>
                <a:gd name="connsiteX11" fmla="*/ 682180 w 708088"/>
                <a:gd name="connsiteY11" fmla="*/ 121063 h 277844"/>
                <a:gd name="connsiteX12" fmla="*/ 693991 w 708088"/>
                <a:gd name="connsiteY12" fmla="*/ 171355 h 277844"/>
                <a:gd name="connsiteX13" fmla="*/ 686562 w 708088"/>
                <a:gd name="connsiteY13" fmla="*/ 184976 h 277844"/>
                <a:gd name="connsiteX14" fmla="*/ 707136 w 708088"/>
                <a:gd name="connsiteY14" fmla="*/ 219742 h 277844"/>
                <a:gd name="connsiteX15" fmla="*/ 689039 w 708088"/>
                <a:gd name="connsiteY15" fmla="*/ 226981 h 277844"/>
                <a:gd name="connsiteX16" fmla="*/ 675799 w 708088"/>
                <a:gd name="connsiteY16" fmla="*/ 215932 h 277844"/>
                <a:gd name="connsiteX17" fmla="*/ 631889 w 708088"/>
                <a:gd name="connsiteY17" fmla="*/ 210407 h 277844"/>
                <a:gd name="connsiteX18" fmla="*/ 615696 w 708088"/>
                <a:gd name="connsiteY18" fmla="*/ 217265 h 277844"/>
                <a:gd name="connsiteX19" fmla="*/ 572738 w 708088"/>
                <a:gd name="connsiteY19" fmla="*/ 223838 h 277844"/>
                <a:gd name="connsiteX20" fmla="*/ 552355 w 708088"/>
                <a:gd name="connsiteY20" fmla="*/ 223171 h 277844"/>
                <a:gd name="connsiteX21" fmla="*/ 508825 w 708088"/>
                <a:gd name="connsiteY21" fmla="*/ 239363 h 277844"/>
                <a:gd name="connsiteX22" fmla="*/ 477679 w 708088"/>
                <a:gd name="connsiteY22" fmla="*/ 239363 h 277844"/>
                <a:gd name="connsiteX23" fmla="*/ 457581 w 708088"/>
                <a:gd name="connsiteY23" fmla="*/ 231267 h 277844"/>
                <a:gd name="connsiteX24" fmla="*/ 415957 w 708088"/>
                <a:gd name="connsiteY24" fmla="*/ 243364 h 277844"/>
                <a:gd name="connsiteX25" fmla="*/ 403574 w 708088"/>
                <a:gd name="connsiteY25" fmla="*/ 234887 h 277844"/>
                <a:gd name="connsiteX26" fmla="*/ 401574 w 708088"/>
                <a:gd name="connsiteY26" fmla="*/ 258985 h 277844"/>
                <a:gd name="connsiteX27" fmla="*/ 391478 w 708088"/>
                <a:gd name="connsiteY27" fmla="*/ 268414 h 277844"/>
                <a:gd name="connsiteX28" fmla="*/ 381381 w 708088"/>
                <a:gd name="connsiteY28" fmla="*/ 277844 h 277844"/>
                <a:gd name="connsiteX29" fmla="*/ 367475 w 708088"/>
                <a:gd name="connsiteY29" fmla="*/ 258318 h 277844"/>
                <a:gd name="connsiteX30" fmla="*/ 381762 w 708088"/>
                <a:gd name="connsiteY30" fmla="*/ 242126 h 277844"/>
                <a:gd name="connsiteX31" fmla="*/ 358712 w 708088"/>
                <a:gd name="connsiteY31" fmla="*/ 245936 h 277844"/>
                <a:gd name="connsiteX32" fmla="*/ 327089 w 708088"/>
                <a:gd name="connsiteY32" fmla="*/ 235934 h 277844"/>
                <a:gd name="connsiteX33" fmla="*/ 301085 w 708088"/>
                <a:gd name="connsiteY33" fmla="*/ 260699 h 277844"/>
                <a:gd name="connsiteX34" fmla="*/ 243650 w 708088"/>
                <a:gd name="connsiteY34" fmla="*/ 265557 h 277844"/>
                <a:gd name="connsiteX35" fmla="*/ 213074 w 708088"/>
                <a:gd name="connsiteY35" fmla="*/ 242506 h 277844"/>
                <a:gd name="connsiteX36" fmla="*/ 172403 w 708088"/>
                <a:gd name="connsiteY36" fmla="*/ 240983 h 277844"/>
                <a:gd name="connsiteX37" fmla="*/ 163639 w 708088"/>
                <a:gd name="connsiteY37" fmla="*/ 258889 h 277844"/>
                <a:gd name="connsiteX38" fmla="*/ 137541 w 708088"/>
                <a:gd name="connsiteY38" fmla="*/ 263843 h 277844"/>
                <a:gd name="connsiteX39" fmla="*/ 101060 w 708088"/>
                <a:gd name="connsiteY39" fmla="*/ 240983 h 277844"/>
                <a:gd name="connsiteX40" fmla="*/ 59817 w 708088"/>
                <a:gd name="connsiteY40" fmla="*/ 241745 h 277844"/>
                <a:gd name="connsiteX41" fmla="*/ 37433 w 708088"/>
                <a:gd name="connsiteY41" fmla="*/ 198596 h 277844"/>
                <a:gd name="connsiteX42" fmla="*/ 9811 w 708088"/>
                <a:gd name="connsiteY42" fmla="*/ 174498 h 277844"/>
                <a:gd name="connsiteX43" fmla="*/ 28099 w 708088"/>
                <a:gd name="connsiteY43" fmla="*/ 140399 h 277844"/>
                <a:gd name="connsiteX44" fmla="*/ 4096 w 708088"/>
                <a:gd name="connsiteY44" fmla="*/ 119348 h 277844"/>
                <a:gd name="connsiteX45" fmla="*/ 46006 w 708088"/>
                <a:gd name="connsiteY45" fmla="*/ 76867 h 277844"/>
                <a:gd name="connsiteX46" fmla="*/ 104204 w 708088"/>
                <a:gd name="connsiteY46" fmla="*/ 75152 h 277844"/>
                <a:gd name="connsiteX47" fmla="*/ 120110 w 708088"/>
                <a:gd name="connsiteY47" fmla="*/ 41053 h 277844"/>
                <a:gd name="connsiteX48" fmla="*/ 192024 w 708088"/>
                <a:gd name="connsiteY48" fmla="*/ 46958 h 277844"/>
                <a:gd name="connsiteX49" fmla="*/ 237458 w 708088"/>
                <a:gd name="connsiteY49" fmla="*/ 17717 h 277844"/>
                <a:gd name="connsiteX50" fmla="*/ 281559 w 708088"/>
                <a:gd name="connsiteY50" fmla="*/ 5048 h 277844"/>
                <a:gd name="connsiteX51" fmla="*/ 344043 w 708088"/>
                <a:gd name="connsiteY51" fmla="*/ 4096 h 277844"/>
                <a:gd name="connsiteX52" fmla="*/ 410146 w 708088"/>
                <a:gd name="connsiteY52" fmla="*/ 35909 h 277844"/>
                <a:gd name="connsiteX53" fmla="*/ 43339 w 708088"/>
                <a:gd name="connsiteY53" fmla="*/ 65056 h 277844"/>
                <a:gd name="connsiteX54" fmla="*/ 11811 w 708088"/>
                <a:gd name="connsiteY54" fmla="*/ 89154 h 277844"/>
                <a:gd name="connsiteX55" fmla="*/ 0 w 708088"/>
                <a:gd name="connsiteY55" fmla="*/ 68294 h 277844"/>
                <a:gd name="connsiteX56" fmla="*/ 571 w 708088"/>
                <a:gd name="connsiteY56" fmla="*/ 59150 h 277844"/>
                <a:gd name="connsiteX57" fmla="*/ 9620 w 708088"/>
                <a:gd name="connsiteY57" fmla="*/ 54197 h 277844"/>
                <a:gd name="connsiteX58" fmla="*/ 21336 w 708088"/>
                <a:gd name="connsiteY58" fmla="*/ 26003 h 277844"/>
                <a:gd name="connsiteX59" fmla="*/ 2857 w 708088"/>
                <a:gd name="connsiteY59" fmla="*/ 14192 h 277844"/>
                <a:gd name="connsiteX60" fmla="*/ 41434 w 708088"/>
                <a:gd name="connsiteY60" fmla="*/ 0 h 277844"/>
                <a:gd name="connsiteX61" fmla="*/ 73914 w 708088"/>
                <a:gd name="connsiteY61" fmla="*/ 5905 h 277844"/>
                <a:gd name="connsiteX62" fmla="*/ 78391 w 708088"/>
                <a:gd name="connsiteY62" fmla="*/ 23241 h 277844"/>
                <a:gd name="connsiteX63" fmla="*/ 111443 w 708088"/>
                <a:gd name="connsiteY63" fmla="*/ 37624 h 277844"/>
                <a:gd name="connsiteX64" fmla="*/ 104584 w 708088"/>
                <a:gd name="connsiteY64" fmla="*/ 48673 h 277844"/>
                <a:gd name="connsiteX65" fmla="*/ 59722 w 708088"/>
                <a:gd name="connsiteY65" fmla="*/ 51054 h 277844"/>
                <a:gd name="connsiteX66" fmla="*/ 43529 w 708088"/>
                <a:gd name="connsiteY66" fmla="*/ 64961 h 27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708088" h="277844" extrusionOk="0">
                  <a:moveTo>
                    <a:pt x="410433" y="36195"/>
                  </a:moveTo>
                  <a:lnTo>
                    <a:pt x="464630" y="53435"/>
                  </a:lnTo>
                  <a:lnTo>
                    <a:pt x="508635" y="46577"/>
                  </a:lnTo>
                  <a:lnTo>
                    <a:pt x="541115" y="50483"/>
                  </a:lnTo>
                  <a:lnTo>
                    <a:pt x="585692" y="27051"/>
                  </a:lnTo>
                  <a:lnTo>
                    <a:pt x="625983" y="24860"/>
                  </a:lnTo>
                  <a:lnTo>
                    <a:pt x="662369" y="46958"/>
                  </a:lnTo>
                  <a:lnTo>
                    <a:pt x="668846" y="62675"/>
                  </a:lnTo>
                  <a:lnTo>
                    <a:pt x="665226" y="84392"/>
                  </a:lnTo>
                  <a:lnTo>
                    <a:pt x="693230" y="95441"/>
                  </a:lnTo>
                  <a:lnTo>
                    <a:pt x="708089" y="108395"/>
                  </a:lnTo>
                  <a:lnTo>
                    <a:pt x="682180" y="121063"/>
                  </a:lnTo>
                  <a:lnTo>
                    <a:pt x="693991" y="171355"/>
                  </a:lnTo>
                  <a:lnTo>
                    <a:pt x="686562" y="184976"/>
                  </a:lnTo>
                  <a:lnTo>
                    <a:pt x="707136" y="219742"/>
                  </a:lnTo>
                  <a:lnTo>
                    <a:pt x="689039" y="226981"/>
                  </a:lnTo>
                  <a:lnTo>
                    <a:pt x="675799" y="215932"/>
                  </a:lnTo>
                  <a:lnTo>
                    <a:pt x="631889" y="210407"/>
                  </a:lnTo>
                  <a:lnTo>
                    <a:pt x="615696" y="217265"/>
                  </a:lnTo>
                  <a:lnTo>
                    <a:pt x="572738" y="223838"/>
                  </a:lnTo>
                  <a:lnTo>
                    <a:pt x="552355" y="223171"/>
                  </a:lnTo>
                  <a:lnTo>
                    <a:pt x="508825" y="239363"/>
                  </a:lnTo>
                  <a:lnTo>
                    <a:pt x="477679" y="239363"/>
                  </a:lnTo>
                  <a:cubicBezTo>
                    <a:pt x="477679" y="239363"/>
                    <a:pt x="457581" y="231267"/>
                    <a:pt x="457581" y="231267"/>
                  </a:cubicBezTo>
                  <a:lnTo>
                    <a:pt x="415957" y="243364"/>
                  </a:lnTo>
                  <a:lnTo>
                    <a:pt x="403574" y="234887"/>
                  </a:lnTo>
                  <a:lnTo>
                    <a:pt x="401574" y="258985"/>
                  </a:lnTo>
                  <a:lnTo>
                    <a:pt x="391478" y="268414"/>
                  </a:lnTo>
                  <a:lnTo>
                    <a:pt x="381381" y="277844"/>
                  </a:lnTo>
                  <a:lnTo>
                    <a:pt x="367475" y="258318"/>
                  </a:lnTo>
                  <a:lnTo>
                    <a:pt x="381762" y="242126"/>
                  </a:lnTo>
                  <a:lnTo>
                    <a:pt x="358712" y="245936"/>
                  </a:lnTo>
                  <a:lnTo>
                    <a:pt x="327089" y="235934"/>
                  </a:lnTo>
                  <a:lnTo>
                    <a:pt x="301085" y="260699"/>
                  </a:lnTo>
                  <a:lnTo>
                    <a:pt x="243650" y="265557"/>
                  </a:lnTo>
                  <a:lnTo>
                    <a:pt x="213074" y="242506"/>
                  </a:lnTo>
                  <a:lnTo>
                    <a:pt x="172403" y="240983"/>
                  </a:lnTo>
                  <a:lnTo>
                    <a:pt x="163639" y="258889"/>
                  </a:lnTo>
                  <a:lnTo>
                    <a:pt x="137541" y="263843"/>
                  </a:lnTo>
                  <a:lnTo>
                    <a:pt x="101060" y="240983"/>
                  </a:lnTo>
                  <a:lnTo>
                    <a:pt x="59817" y="241745"/>
                  </a:lnTo>
                  <a:lnTo>
                    <a:pt x="37433" y="198596"/>
                  </a:lnTo>
                  <a:lnTo>
                    <a:pt x="9811" y="174498"/>
                  </a:lnTo>
                  <a:lnTo>
                    <a:pt x="28099" y="140399"/>
                  </a:lnTo>
                  <a:lnTo>
                    <a:pt x="4096" y="119348"/>
                  </a:lnTo>
                  <a:lnTo>
                    <a:pt x="46006" y="76867"/>
                  </a:lnTo>
                  <a:lnTo>
                    <a:pt x="104204" y="75152"/>
                  </a:lnTo>
                  <a:lnTo>
                    <a:pt x="120110" y="41053"/>
                  </a:lnTo>
                  <a:lnTo>
                    <a:pt x="192024" y="46958"/>
                  </a:lnTo>
                  <a:lnTo>
                    <a:pt x="237458" y="17717"/>
                  </a:lnTo>
                  <a:lnTo>
                    <a:pt x="281559" y="5048"/>
                  </a:lnTo>
                  <a:lnTo>
                    <a:pt x="344043" y="4096"/>
                  </a:lnTo>
                  <a:lnTo>
                    <a:pt x="410146" y="35909"/>
                  </a:lnTo>
                  <a:close/>
                  <a:moveTo>
                    <a:pt x="43339" y="65056"/>
                  </a:moveTo>
                  <a:lnTo>
                    <a:pt x="11811" y="89154"/>
                  </a:lnTo>
                  <a:lnTo>
                    <a:pt x="0" y="68294"/>
                  </a:lnTo>
                  <a:lnTo>
                    <a:pt x="571" y="59150"/>
                  </a:lnTo>
                  <a:lnTo>
                    <a:pt x="9620" y="54197"/>
                  </a:lnTo>
                  <a:lnTo>
                    <a:pt x="21336" y="26003"/>
                  </a:lnTo>
                  <a:lnTo>
                    <a:pt x="2857" y="14192"/>
                  </a:lnTo>
                  <a:lnTo>
                    <a:pt x="41434" y="0"/>
                  </a:lnTo>
                  <a:lnTo>
                    <a:pt x="73914" y="5905"/>
                  </a:lnTo>
                  <a:lnTo>
                    <a:pt x="78391" y="23241"/>
                  </a:lnTo>
                  <a:lnTo>
                    <a:pt x="111443" y="37624"/>
                  </a:lnTo>
                  <a:lnTo>
                    <a:pt x="104584" y="48673"/>
                  </a:lnTo>
                  <a:lnTo>
                    <a:pt x="59722" y="51054"/>
                  </a:lnTo>
                  <a:lnTo>
                    <a:pt x="43529" y="64961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38E55569-F1B9-5F47-A90C-E0EBBCCE56DE}"/>
                </a:ext>
              </a:extLst>
            </p:cNvPr>
            <p:cNvSpPr/>
            <p:nvPr/>
          </p:nvSpPr>
          <p:spPr bwMode="auto">
            <a:xfrm>
              <a:off x="12752482" y="7093139"/>
              <a:ext cx="39909" cy="33718"/>
            </a:xfrm>
            <a:custGeom>
              <a:avLst/>
              <a:gdLst>
                <a:gd name="connsiteX0" fmla="*/ 10287 w 39909"/>
                <a:gd name="connsiteY0" fmla="*/ 4858 h 33718"/>
                <a:gd name="connsiteX1" fmla="*/ 32004 w 39909"/>
                <a:gd name="connsiteY1" fmla="*/ 0 h 33718"/>
                <a:gd name="connsiteX2" fmla="*/ 39910 w 39909"/>
                <a:gd name="connsiteY2" fmla="*/ 1334 h 33718"/>
                <a:gd name="connsiteX3" fmla="*/ 38386 w 39909"/>
                <a:gd name="connsiteY3" fmla="*/ 29528 h 33718"/>
                <a:gd name="connsiteX4" fmla="*/ 6858 w 39909"/>
                <a:gd name="connsiteY4" fmla="*/ 33719 h 33718"/>
                <a:gd name="connsiteX5" fmla="*/ 0 w 39909"/>
                <a:gd name="connsiteY5" fmla="*/ 30385 h 33718"/>
                <a:gd name="connsiteX6" fmla="*/ 11049 w 39909"/>
                <a:gd name="connsiteY6" fmla="*/ 20003 h 33718"/>
                <a:gd name="connsiteX7" fmla="*/ 10287 w 39909"/>
                <a:gd name="connsiteY7" fmla="*/ 4953 h 33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909" h="33718" extrusionOk="0">
                  <a:moveTo>
                    <a:pt x="10287" y="4858"/>
                  </a:moveTo>
                  <a:lnTo>
                    <a:pt x="32004" y="0"/>
                  </a:lnTo>
                  <a:lnTo>
                    <a:pt x="39910" y="1334"/>
                  </a:lnTo>
                  <a:lnTo>
                    <a:pt x="38386" y="29528"/>
                  </a:lnTo>
                  <a:lnTo>
                    <a:pt x="6858" y="33719"/>
                  </a:lnTo>
                  <a:lnTo>
                    <a:pt x="0" y="30385"/>
                  </a:lnTo>
                  <a:lnTo>
                    <a:pt x="11049" y="20003"/>
                  </a:lnTo>
                  <a:lnTo>
                    <a:pt x="10287" y="495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3" name="Dowolny kształt: kształt 182">
              <a:extLst>
                <a:ext uri="{FF2B5EF4-FFF2-40B4-BE49-F238E27FC236}">
                  <a16:creationId xmlns:a16="http://schemas.microsoft.com/office/drawing/2014/main" id="{26B858F7-0D9B-9A54-07F8-5523F355C7A1}"/>
                </a:ext>
              </a:extLst>
            </p:cNvPr>
            <p:cNvSpPr/>
            <p:nvPr/>
          </p:nvSpPr>
          <p:spPr bwMode="auto">
            <a:xfrm>
              <a:off x="19629532" y="6533641"/>
              <a:ext cx="69722" cy="132016"/>
            </a:xfrm>
            <a:custGeom>
              <a:avLst/>
              <a:gdLst>
                <a:gd name="connsiteX0" fmla="*/ 63151 w 69722"/>
                <a:gd name="connsiteY0" fmla="*/ 35909 h 132016"/>
                <a:gd name="connsiteX1" fmla="*/ 40386 w 69722"/>
                <a:gd name="connsiteY1" fmla="*/ 99536 h 132016"/>
                <a:gd name="connsiteX2" fmla="*/ 24194 w 69722"/>
                <a:gd name="connsiteY2" fmla="*/ 132017 h 132016"/>
                <a:gd name="connsiteX3" fmla="*/ 4286 w 69722"/>
                <a:gd name="connsiteY3" fmla="*/ 98584 h 132016"/>
                <a:gd name="connsiteX4" fmla="*/ 0 w 69722"/>
                <a:gd name="connsiteY4" fmla="*/ 69247 h 132016"/>
                <a:gd name="connsiteX5" fmla="*/ 22193 w 69722"/>
                <a:gd name="connsiteY5" fmla="*/ 30004 h 132016"/>
                <a:gd name="connsiteX6" fmla="*/ 52483 w 69722"/>
                <a:gd name="connsiteY6" fmla="*/ 0 h 132016"/>
                <a:gd name="connsiteX7" fmla="*/ 69722 w 69722"/>
                <a:gd name="connsiteY7" fmla="*/ 11716 h 132016"/>
                <a:gd name="connsiteX8" fmla="*/ 63151 w 69722"/>
                <a:gd name="connsiteY8" fmla="*/ 36004 h 132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22" h="132016" extrusionOk="0">
                  <a:moveTo>
                    <a:pt x="63151" y="35909"/>
                  </a:moveTo>
                  <a:lnTo>
                    <a:pt x="40386" y="99536"/>
                  </a:lnTo>
                  <a:lnTo>
                    <a:pt x="24194" y="132017"/>
                  </a:lnTo>
                  <a:lnTo>
                    <a:pt x="4286" y="98584"/>
                  </a:lnTo>
                  <a:lnTo>
                    <a:pt x="0" y="69247"/>
                  </a:lnTo>
                  <a:lnTo>
                    <a:pt x="22193" y="30004"/>
                  </a:lnTo>
                  <a:lnTo>
                    <a:pt x="52483" y="0"/>
                  </a:lnTo>
                  <a:lnTo>
                    <a:pt x="69722" y="11716"/>
                  </a:lnTo>
                  <a:lnTo>
                    <a:pt x="63151" y="3600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4" name="Dowolny kształt: kształt 183">
              <a:extLst>
                <a:ext uri="{FF2B5EF4-FFF2-40B4-BE49-F238E27FC236}">
                  <a16:creationId xmlns:a16="http://schemas.microsoft.com/office/drawing/2014/main" id="{0C9A36AB-84E9-9150-7A62-0FF645B330A0}"/>
                </a:ext>
              </a:extLst>
            </p:cNvPr>
            <p:cNvSpPr/>
            <p:nvPr/>
          </p:nvSpPr>
          <p:spPr bwMode="auto">
            <a:xfrm>
              <a:off x="16201104" y="7539005"/>
              <a:ext cx="414528" cy="406241"/>
            </a:xfrm>
            <a:custGeom>
              <a:avLst/>
              <a:gdLst>
                <a:gd name="connsiteX0" fmla="*/ 172117 w 414528"/>
                <a:gd name="connsiteY0" fmla="*/ 0 h 406241"/>
                <a:gd name="connsiteX1" fmla="*/ 178594 w 414528"/>
                <a:gd name="connsiteY1" fmla="*/ 4191 h 406241"/>
                <a:gd name="connsiteX2" fmla="*/ 315468 w 414528"/>
                <a:gd name="connsiteY2" fmla="*/ 80582 h 406241"/>
                <a:gd name="connsiteX3" fmla="*/ 318135 w 414528"/>
                <a:gd name="connsiteY3" fmla="*/ 102394 h 406241"/>
                <a:gd name="connsiteX4" fmla="*/ 372332 w 414528"/>
                <a:gd name="connsiteY4" fmla="*/ 139827 h 406241"/>
                <a:gd name="connsiteX5" fmla="*/ 354997 w 414528"/>
                <a:gd name="connsiteY5" fmla="*/ 186309 h 406241"/>
                <a:gd name="connsiteX6" fmla="*/ 357188 w 414528"/>
                <a:gd name="connsiteY6" fmla="*/ 207741 h 406241"/>
                <a:gd name="connsiteX7" fmla="*/ 381476 w 414528"/>
                <a:gd name="connsiteY7" fmla="*/ 221361 h 406241"/>
                <a:gd name="connsiteX8" fmla="*/ 382524 w 414528"/>
                <a:gd name="connsiteY8" fmla="*/ 231172 h 406241"/>
                <a:gd name="connsiteX9" fmla="*/ 372142 w 414528"/>
                <a:gd name="connsiteY9" fmla="*/ 254032 h 406241"/>
                <a:gd name="connsiteX10" fmla="*/ 374332 w 414528"/>
                <a:gd name="connsiteY10" fmla="*/ 265367 h 406241"/>
                <a:gd name="connsiteX11" fmla="*/ 371951 w 414528"/>
                <a:gd name="connsiteY11" fmla="*/ 283559 h 406241"/>
                <a:gd name="connsiteX12" fmla="*/ 385191 w 414528"/>
                <a:gd name="connsiteY12" fmla="*/ 307181 h 406241"/>
                <a:gd name="connsiteX13" fmla="*/ 400812 w 414528"/>
                <a:gd name="connsiteY13" fmla="*/ 344615 h 406241"/>
                <a:gd name="connsiteX14" fmla="*/ 414528 w 414528"/>
                <a:gd name="connsiteY14" fmla="*/ 352806 h 406241"/>
                <a:gd name="connsiteX15" fmla="*/ 384524 w 414528"/>
                <a:gd name="connsiteY15" fmla="*/ 374809 h 406241"/>
                <a:gd name="connsiteX16" fmla="*/ 343281 w 414528"/>
                <a:gd name="connsiteY16" fmla="*/ 389668 h 406241"/>
                <a:gd name="connsiteX17" fmla="*/ 320611 w 414528"/>
                <a:gd name="connsiteY17" fmla="*/ 389096 h 406241"/>
                <a:gd name="connsiteX18" fmla="*/ 307181 w 414528"/>
                <a:gd name="connsiteY18" fmla="*/ 400431 h 406241"/>
                <a:gd name="connsiteX19" fmla="*/ 280892 w 414528"/>
                <a:gd name="connsiteY19" fmla="*/ 401384 h 406241"/>
                <a:gd name="connsiteX20" fmla="*/ 270891 w 414528"/>
                <a:gd name="connsiteY20" fmla="*/ 406241 h 406241"/>
                <a:gd name="connsiteX21" fmla="*/ 225457 w 414528"/>
                <a:gd name="connsiteY21" fmla="*/ 395478 h 406241"/>
                <a:gd name="connsiteX22" fmla="*/ 197072 w 414528"/>
                <a:gd name="connsiteY22" fmla="*/ 398621 h 406241"/>
                <a:gd name="connsiteX23" fmla="*/ 186594 w 414528"/>
                <a:gd name="connsiteY23" fmla="*/ 346996 h 406241"/>
                <a:gd name="connsiteX24" fmla="*/ 173831 w 414528"/>
                <a:gd name="connsiteY24" fmla="*/ 329184 h 406241"/>
                <a:gd name="connsiteX25" fmla="*/ 166116 w 414528"/>
                <a:gd name="connsiteY25" fmla="*/ 318802 h 406241"/>
                <a:gd name="connsiteX26" fmla="*/ 129159 w 414528"/>
                <a:gd name="connsiteY26" fmla="*/ 311753 h 406241"/>
                <a:gd name="connsiteX27" fmla="*/ 107632 w 414528"/>
                <a:gd name="connsiteY27" fmla="*/ 300323 h 406241"/>
                <a:gd name="connsiteX28" fmla="*/ 83629 w 414528"/>
                <a:gd name="connsiteY28" fmla="*/ 294132 h 406241"/>
                <a:gd name="connsiteX29" fmla="*/ 68580 w 414528"/>
                <a:gd name="connsiteY29" fmla="*/ 287655 h 406241"/>
                <a:gd name="connsiteX30" fmla="*/ 52864 w 414528"/>
                <a:gd name="connsiteY30" fmla="*/ 278130 h 406241"/>
                <a:gd name="connsiteX31" fmla="*/ 32480 w 414528"/>
                <a:gd name="connsiteY31" fmla="*/ 230410 h 406241"/>
                <a:gd name="connsiteX32" fmla="*/ 10477 w 414528"/>
                <a:gd name="connsiteY32" fmla="*/ 209360 h 406241"/>
                <a:gd name="connsiteX33" fmla="*/ 2953 w 414528"/>
                <a:gd name="connsiteY33" fmla="*/ 187547 h 406241"/>
                <a:gd name="connsiteX34" fmla="*/ 6763 w 414528"/>
                <a:gd name="connsiteY34" fmla="*/ 167831 h 406241"/>
                <a:gd name="connsiteX35" fmla="*/ 0 w 414528"/>
                <a:gd name="connsiteY35" fmla="*/ 133350 h 406241"/>
                <a:gd name="connsiteX36" fmla="*/ 15621 w 414528"/>
                <a:gd name="connsiteY36" fmla="*/ 131636 h 406241"/>
                <a:gd name="connsiteX37" fmla="*/ 29242 w 414528"/>
                <a:gd name="connsiteY37" fmla="*/ 118015 h 406241"/>
                <a:gd name="connsiteX38" fmla="*/ 44101 w 414528"/>
                <a:gd name="connsiteY38" fmla="*/ 98393 h 406241"/>
                <a:gd name="connsiteX39" fmla="*/ 53435 w 414528"/>
                <a:gd name="connsiteY39" fmla="*/ 90583 h 406241"/>
                <a:gd name="connsiteX40" fmla="*/ 53054 w 414528"/>
                <a:gd name="connsiteY40" fmla="*/ 78296 h 406241"/>
                <a:gd name="connsiteX41" fmla="*/ 44958 w 414528"/>
                <a:gd name="connsiteY41" fmla="*/ 69818 h 406241"/>
                <a:gd name="connsiteX42" fmla="*/ 42767 w 414528"/>
                <a:gd name="connsiteY42" fmla="*/ 54959 h 406241"/>
                <a:gd name="connsiteX43" fmla="*/ 53530 w 414528"/>
                <a:gd name="connsiteY43" fmla="*/ 50292 h 406241"/>
                <a:gd name="connsiteX44" fmla="*/ 55816 w 414528"/>
                <a:gd name="connsiteY44" fmla="*/ 28194 h 406241"/>
                <a:gd name="connsiteX45" fmla="*/ 40767 w 414528"/>
                <a:gd name="connsiteY45" fmla="*/ 7049 h 406241"/>
                <a:gd name="connsiteX46" fmla="*/ 54102 w 414528"/>
                <a:gd name="connsiteY46" fmla="*/ 2477 h 406241"/>
                <a:gd name="connsiteX47" fmla="*/ 95441 w 414528"/>
                <a:gd name="connsiteY47" fmla="*/ 3048 h 406241"/>
                <a:gd name="connsiteX48" fmla="*/ 172402 w 414528"/>
                <a:gd name="connsiteY48" fmla="*/ 95 h 40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414528" h="406241" extrusionOk="0">
                  <a:moveTo>
                    <a:pt x="172117" y="0"/>
                  </a:moveTo>
                  <a:lnTo>
                    <a:pt x="178594" y="4191"/>
                  </a:lnTo>
                  <a:lnTo>
                    <a:pt x="315468" y="80582"/>
                  </a:lnTo>
                  <a:lnTo>
                    <a:pt x="318135" y="102394"/>
                  </a:lnTo>
                  <a:lnTo>
                    <a:pt x="372332" y="139827"/>
                  </a:lnTo>
                  <a:lnTo>
                    <a:pt x="354997" y="186309"/>
                  </a:lnTo>
                  <a:lnTo>
                    <a:pt x="357188" y="207741"/>
                  </a:lnTo>
                  <a:lnTo>
                    <a:pt x="381476" y="221361"/>
                  </a:lnTo>
                  <a:lnTo>
                    <a:pt x="382524" y="231172"/>
                  </a:lnTo>
                  <a:lnTo>
                    <a:pt x="372142" y="254032"/>
                  </a:lnTo>
                  <a:lnTo>
                    <a:pt x="374332" y="265367"/>
                  </a:lnTo>
                  <a:lnTo>
                    <a:pt x="371951" y="283559"/>
                  </a:lnTo>
                  <a:lnTo>
                    <a:pt x="385191" y="307181"/>
                  </a:lnTo>
                  <a:lnTo>
                    <a:pt x="400812" y="344615"/>
                  </a:lnTo>
                  <a:lnTo>
                    <a:pt x="414528" y="352806"/>
                  </a:lnTo>
                  <a:lnTo>
                    <a:pt x="384524" y="374809"/>
                  </a:lnTo>
                  <a:lnTo>
                    <a:pt x="343281" y="389668"/>
                  </a:lnTo>
                  <a:lnTo>
                    <a:pt x="320611" y="389096"/>
                  </a:lnTo>
                  <a:lnTo>
                    <a:pt x="307181" y="400431"/>
                  </a:lnTo>
                  <a:lnTo>
                    <a:pt x="280892" y="401384"/>
                  </a:lnTo>
                  <a:lnTo>
                    <a:pt x="270891" y="406241"/>
                  </a:lnTo>
                  <a:lnTo>
                    <a:pt x="225457" y="395478"/>
                  </a:lnTo>
                  <a:lnTo>
                    <a:pt x="197072" y="398621"/>
                  </a:lnTo>
                  <a:lnTo>
                    <a:pt x="186594" y="346996"/>
                  </a:lnTo>
                  <a:lnTo>
                    <a:pt x="173831" y="329184"/>
                  </a:lnTo>
                  <a:lnTo>
                    <a:pt x="166116" y="318802"/>
                  </a:lnTo>
                  <a:lnTo>
                    <a:pt x="129159" y="311753"/>
                  </a:lnTo>
                  <a:lnTo>
                    <a:pt x="107632" y="300323"/>
                  </a:lnTo>
                  <a:lnTo>
                    <a:pt x="83629" y="294132"/>
                  </a:lnTo>
                  <a:lnTo>
                    <a:pt x="68580" y="287655"/>
                  </a:lnTo>
                  <a:lnTo>
                    <a:pt x="52864" y="278130"/>
                  </a:lnTo>
                  <a:lnTo>
                    <a:pt x="32480" y="230410"/>
                  </a:lnTo>
                  <a:lnTo>
                    <a:pt x="10477" y="209360"/>
                  </a:lnTo>
                  <a:lnTo>
                    <a:pt x="2953" y="187547"/>
                  </a:lnTo>
                  <a:lnTo>
                    <a:pt x="6763" y="167831"/>
                  </a:lnTo>
                  <a:lnTo>
                    <a:pt x="0" y="133350"/>
                  </a:lnTo>
                  <a:lnTo>
                    <a:pt x="15621" y="131636"/>
                  </a:lnTo>
                  <a:lnTo>
                    <a:pt x="29242" y="118015"/>
                  </a:lnTo>
                  <a:lnTo>
                    <a:pt x="44101" y="98393"/>
                  </a:lnTo>
                  <a:lnTo>
                    <a:pt x="53435" y="90583"/>
                  </a:lnTo>
                  <a:lnTo>
                    <a:pt x="53054" y="78296"/>
                  </a:lnTo>
                  <a:lnTo>
                    <a:pt x="44958" y="69818"/>
                  </a:lnTo>
                  <a:lnTo>
                    <a:pt x="42767" y="54959"/>
                  </a:lnTo>
                  <a:lnTo>
                    <a:pt x="53530" y="50292"/>
                  </a:lnTo>
                  <a:lnTo>
                    <a:pt x="55816" y="28194"/>
                  </a:lnTo>
                  <a:lnTo>
                    <a:pt x="40767" y="7049"/>
                  </a:lnTo>
                  <a:lnTo>
                    <a:pt x="54102" y="2477"/>
                  </a:lnTo>
                  <a:lnTo>
                    <a:pt x="95441" y="3048"/>
                  </a:lnTo>
                  <a:lnTo>
                    <a:pt x="172402" y="9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5" name="Dowolny kształt: kształt 184">
              <a:extLst>
                <a:ext uri="{FF2B5EF4-FFF2-40B4-BE49-F238E27FC236}">
                  <a16:creationId xmlns:a16="http://schemas.microsoft.com/office/drawing/2014/main" id="{01F74584-B1B1-C809-33C8-EB00E6933818}"/>
                </a:ext>
              </a:extLst>
            </p:cNvPr>
            <p:cNvSpPr/>
            <p:nvPr/>
          </p:nvSpPr>
          <p:spPr bwMode="auto">
            <a:xfrm>
              <a:off x="15926879" y="5333491"/>
              <a:ext cx="679799" cy="385095"/>
            </a:xfrm>
            <a:custGeom>
              <a:avLst/>
              <a:gdLst>
                <a:gd name="connsiteX0" fmla="*/ 366522 w 679799"/>
                <a:gd name="connsiteY0" fmla="*/ 11716 h 385095"/>
                <a:gd name="connsiteX1" fmla="*/ 380523 w 679799"/>
                <a:gd name="connsiteY1" fmla="*/ 13907 h 385095"/>
                <a:gd name="connsiteX2" fmla="*/ 390048 w 679799"/>
                <a:gd name="connsiteY2" fmla="*/ 2286 h 385095"/>
                <a:gd name="connsiteX3" fmla="*/ 401478 w 679799"/>
                <a:gd name="connsiteY3" fmla="*/ 4858 h 385095"/>
                <a:gd name="connsiteX4" fmla="*/ 440721 w 679799"/>
                <a:gd name="connsiteY4" fmla="*/ 0 h 385095"/>
                <a:gd name="connsiteX5" fmla="*/ 464820 w 679799"/>
                <a:gd name="connsiteY5" fmla="*/ 28575 h 385095"/>
                <a:gd name="connsiteX6" fmla="*/ 455390 w 679799"/>
                <a:gd name="connsiteY6" fmla="*/ 38767 h 385095"/>
                <a:gd name="connsiteX7" fmla="*/ 458533 w 679799"/>
                <a:gd name="connsiteY7" fmla="*/ 54292 h 385095"/>
                <a:gd name="connsiteX8" fmla="*/ 488728 w 679799"/>
                <a:gd name="connsiteY8" fmla="*/ 56579 h 385095"/>
                <a:gd name="connsiteX9" fmla="*/ 502158 w 679799"/>
                <a:gd name="connsiteY9" fmla="*/ 78296 h 385095"/>
                <a:gd name="connsiteX10" fmla="*/ 501396 w 679799"/>
                <a:gd name="connsiteY10" fmla="*/ 88011 h 385095"/>
                <a:gd name="connsiteX11" fmla="*/ 549402 w 679799"/>
                <a:gd name="connsiteY11" fmla="*/ 105346 h 385095"/>
                <a:gd name="connsiteX12" fmla="*/ 578358 w 679799"/>
                <a:gd name="connsiteY12" fmla="*/ 97536 h 385095"/>
                <a:gd name="connsiteX13" fmla="*/ 601694 w 679799"/>
                <a:gd name="connsiteY13" fmla="*/ 120587 h 385095"/>
                <a:gd name="connsiteX14" fmla="*/ 623792 w 679799"/>
                <a:gd name="connsiteY14" fmla="*/ 120205 h 385095"/>
                <a:gd name="connsiteX15" fmla="*/ 679418 w 679799"/>
                <a:gd name="connsiteY15" fmla="*/ 136112 h 385095"/>
                <a:gd name="connsiteX16" fmla="*/ 679799 w 679799"/>
                <a:gd name="connsiteY16" fmla="*/ 150495 h 385095"/>
                <a:gd name="connsiteX17" fmla="*/ 664559 w 679799"/>
                <a:gd name="connsiteY17" fmla="*/ 175832 h 385095"/>
                <a:gd name="connsiteX18" fmla="*/ 672750 w 679799"/>
                <a:gd name="connsiteY18" fmla="*/ 202597 h 385095"/>
                <a:gd name="connsiteX19" fmla="*/ 666845 w 679799"/>
                <a:gd name="connsiteY19" fmla="*/ 218504 h 385095"/>
                <a:gd name="connsiteX20" fmla="*/ 630364 w 679799"/>
                <a:gd name="connsiteY20" fmla="*/ 222123 h 385095"/>
                <a:gd name="connsiteX21" fmla="*/ 610933 w 679799"/>
                <a:gd name="connsiteY21" fmla="*/ 235458 h 385095"/>
                <a:gd name="connsiteX22" fmla="*/ 609695 w 679799"/>
                <a:gd name="connsiteY22" fmla="*/ 256604 h 385095"/>
                <a:gd name="connsiteX23" fmla="*/ 579501 w 679799"/>
                <a:gd name="connsiteY23" fmla="*/ 260509 h 385095"/>
                <a:gd name="connsiteX24" fmla="*/ 554355 w 679799"/>
                <a:gd name="connsiteY24" fmla="*/ 275749 h 385095"/>
                <a:gd name="connsiteX25" fmla="*/ 519017 w 679799"/>
                <a:gd name="connsiteY25" fmla="*/ 278130 h 385095"/>
                <a:gd name="connsiteX26" fmla="*/ 486441 w 679799"/>
                <a:gd name="connsiteY26" fmla="*/ 295942 h 385095"/>
                <a:gd name="connsiteX27" fmla="*/ 468630 w 679799"/>
                <a:gd name="connsiteY27" fmla="*/ 307943 h 385095"/>
                <a:gd name="connsiteX28" fmla="*/ 488728 w 679799"/>
                <a:gd name="connsiteY28" fmla="*/ 325184 h 385095"/>
                <a:gd name="connsiteX29" fmla="*/ 507206 w 679799"/>
                <a:gd name="connsiteY29" fmla="*/ 336328 h 385095"/>
                <a:gd name="connsiteX30" fmla="*/ 545782 w 679799"/>
                <a:gd name="connsiteY30" fmla="*/ 333661 h 385095"/>
                <a:gd name="connsiteX31" fmla="*/ 538353 w 679799"/>
                <a:gd name="connsiteY31" fmla="*/ 350234 h 385095"/>
                <a:gd name="connsiteX32" fmla="*/ 497014 w 679799"/>
                <a:gd name="connsiteY32" fmla="*/ 358330 h 385095"/>
                <a:gd name="connsiteX33" fmla="*/ 445675 w 679799"/>
                <a:gd name="connsiteY33" fmla="*/ 385096 h 385095"/>
                <a:gd name="connsiteX34" fmla="*/ 424815 w 679799"/>
                <a:gd name="connsiteY34" fmla="*/ 375666 h 385095"/>
                <a:gd name="connsiteX35" fmla="*/ 433006 w 679799"/>
                <a:gd name="connsiteY35" fmla="*/ 353854 h 385095"/>
                <a:gd name="connsiteX36" fmla="*/ 391763 w 679799"/>
                <a:gd name="connsiteY36" fmla="*/ 340233 h 385095"/>
                <a:gd name="connsiteX37" fmla="*/ 398526 w 679799"/>
                <a:gd name="connsiteY37" fmla="*/ 331184 h 385095"/>
                <a:gd name="connsiteX38" fmla="*/ 441103 w 679799"/>
                <a:gd name="connsiteY38" fmla="*/ 312039 h 385095"/>
                <a:gd name="connsiteX39" fmla="*/ 435673 w 679799"/>
                <a:gd name="connsiteY39" fmla="*/ 302609 h 385095"/>
                <a:gd name="connsiteX40" fmla="*/ 429577 w 679799"/>
                <a:gd name="connsiteY40" fmla="*/ 307467 h 385095"/>
                <a:gd name="connsiteX41" fmla="*/ 423672 w 679799"/>
                <a:gd name="connsiteY41" fmla="*/ 304895 h 385095"/>
                <a:gd name="connsiteX42" fmla="*/ 364903 w 679799"/>
                <a:gd name="connsiteY42" fmla="*/ 292894 h 385095"/>
                <a:gd name="connsiteX43" fmla="*/ 362331 w 679799"/>
                <a:gd name="connsiteY43" fmla="*/ 275368 h 385095"/>
                <a:gd name="connsiteX44" fmla="*/ 327279 w 679799"/>
                <a:gd name="connsiteY44" fmla="*/ 281178 h 385095"/>
                <a:gd name="connsiteX45" fmla="*/ 313277 w 679799"/>
                <a:gd name="connsiteY45" fmla="*/ 307181 h 385095"/>
                <a:gd name="connsiteX46" fmla="*/ 284035 w 679799"/>
                <a:gd name="connsiteY46" fmla="*/ 341757 h 385095"/>
                <a:gd name="connsiteX47" fmla="*/ 266795 w 679799"/>
                <a:gd name="connsiteY47" fmla="*/ 333661 h 385095"/>
                <a:gd name="connsiteX48" fmla="*/ 249174 w 679799"/>
                <a:gd name="connsiteY48" fmla="*/ 341186 h 385095"/>
                <a:gd name="connsiteX49" fmla="*/ 232314 w 679799"/>
                <a:gd name="connsiteY49" fmla="*/ 332518 h 385095"/>
                <a:gd name="connsiteX50" fmla="*/ 241744 w 679799"/>
                <a:gd name="connsiteY50" fmla="*/ 327374 h 385095"/>
                <a:gd name="connsiteX51" fmla="*/ 248316 w 679799"/>
                <a:gd name="connsiteY51" fmla="*/ 311372 h 385095"/>
                <a:gd name="connsiteX52" fmla="*/ 258699 w 679799"/>
                <a:gd name="connsiteY52" fmla="*/ 296323 h 385095"/>
                <a:gd name="connsiteX53" fmla="*/ 256031 w 679799"/>
                <a:gd name="connsiteY53" fmla="*/ 287941 h 385095"/>
                <a:gd name="connsiteX54" fmla="*/ 263937 w 679799"/>
                <a:gd name="connsiteY54" fmla="*/ 284131 h 385095"/>
                <a:gd name="connsiteX55" fmla="*/ 267557 w 679799"/>
                <a:gd name="connsiteY55" fmla="*/ 290703 h 385095"/>
                <a:gd name="connsiteX56" fmla="*/ 289940 w 679799"/>
                <a:gd name="connsiteY56" fmla="*/ 291941 h 385095"/>
                <a:gd name="connsiteX57" fmla="*/ 299942 w 679799"/>
                <a:gd name="connsiteY57" fmla="*/ 288608 h 385095"/>
                <a:gd name="connsiteX58" fmla="*/ 292894 w 679799"/>
                <a:gd name="connsiteY58" fmla="*/ 283750 h 385095"/>
                <a:gd name="connsiteX59" fmla="*/ 295465 w 679799"/>
                <a:gd name="connsiteY59" fmla="*/ 276701 h 385095"/>
                <a:gd name="connsiteX60" fmla="*/ 282225 w 679799"/>
                <a:gd name="connsiteY60" fmla="*/ 264605 h 385095"/>
                <a:gd name="connsiteX61" fmla="*/ 276796 w 679799"/>
                <a:gd name="connsiteY61" fmla="*/ 244697 h 385095"/>
                <a:gd name="connsiteX62" fmla="*/ 263080 w 679799"/>
                <a:gd name="connsiteY62" fmla="*/ 236982 h 385095"/>
                <a:gd name="connsiteX63" fmla="*/ 265747 w 679799"/>
                <a:gd name="connsiteY63" fmla="*/ 220694 h 385095"/>
                <a:gd name="connsiteX64" fmla="*/ 248602 w 679799"/>
                <a:gd name="connsiteY64" fmla="*/ 207931 h 385095"/>
                <a:gd name="connsiteX65" fmla="*/ 233076 w 679799"/>
                <a:gd name="connsiteY65" fmla="*/ 206026 h 385095"/>
                <a:gd name="connsiteX66" fmla="*/ 205168 w 679799"/>
                <a:gd name="connsiteY66" fmla="*/ 190976 h 385095"/>
                <a:gd name="connsiteX67" fmla="*/ 180118 w 679799"/>
                <a:gd name="connsiteY67" fmla="*/ 195834 h 385095"/>
                <a:gd name="connsiteX68" fmla="*/ 171069 w 679799"/>
                <a:gd name="connsiteY68" fmla="*/ 202978 h 385095"/>
                <a:gd name="connsiteX69" fmla="*/ 155162 w 679799"/>
                <a:gd name="connsiteY69" fmla="*/ 202978 h 385095"/>
                <a:gd name="connsiteX70" fmla="*/ 145637 w 679799"/>
                <a:gd name="connsiteY70" fmla="*/ 214122 h 385095"/>
                <a:gd name="connsiteX71" fmla="*/ 117729 w 679799"/>
                <a:gd name="connsiteY71" fmla="*/ 218694 h 385095"/>
                <a:gd name="connsiteX72" fmla="*/ 104965 w 679799"/>
                <a:gd name="connsiteY72" fmla="*/ 226124 h 385095"/>
                <a:gd name="connsiteX73" fmla="*/ 87344 w 679799"/>
                <a:gd name="connsiteY73" fmla="*/ 214408 h 385095"/>
                <a:gd name="connsiteX74" fmla="*/ 63246 w 679799"/>
                <a:gd name="connsiteY74" fmla="*/ 214122 h 385095"/>
                <a:gd name="connsiteX75" fmla="*/ 39814 w 679799"/>
                <a:gd name="connsiteY75" fmla="*/ 208883 h 385095"/>
                <a:gd name="connsiteX76" fmla="*/ 23526 w 679799"/>
                <a:gd name="connsiteY76" fmla="*/ 219075 h 385095"/>
                <a:gd name="connsiteX77" fmla="*/ 20859 w 679799"/>
                <a:gd name="connsiteY77" fmla="*/ 206312 h 385095"/>
                <a:gd name="connsiteX78" fmla="*/ 0 w 679799"/>
                <a:gd name="connsiteY78" fmla="*/ 193072 h 385095"/>
                <a:gd name="connsiteX79" fmla="*/ 7429 w 679799"/>
                <a:gd name="connsiteY79" fmla="*/ 173546 h 385095"/>
                <a:gd name="connsiteX80" fmla="*/ 17812 w 679799"/>
                <a:gd name="connsiteY80" fmla="*/ 160972 h 385095"/>
                <a:gd name="connsiteX81" fmla="*/ 26194 w 679799"/>
                <a:gd name="connsiteY81" fmla="*/ 163640 h 385095"/>
                <a:gd name="connsiteX82" fmla="*/ 16383 w 679799"/>
                <a:gd name="connsiteY82" fmla="*/ 141827 h 385095"/>
                <a:gd name="connsiteX83" fmla="*/ 50768 w 679799"/>
                <a:gd name="connsiteY83" fmla="*/ 100965 h 385095"/>
                <a:gd name="connsiteX84" fmla="*/ 69532 w 679799"/>
                <a:gd name="connsiteY84" fmla="*/ 95155 h 385095"/>
                <a:gd name="connsiteX85" fmla="*/ 73533 w 679799"/>
                <a:gd name="connsiteY85" fmla="*/ 81248 h 385095"/>
                <a:gd name="connsiteX86" fmla="*/ 54578 w 679799"/>
                <a:gd name="connsiteY86" fmla="*/ 37719 h 385095"/>
                <a:gd name="connsiteX87" fmla="*/ 72675 w 679799"/>
                <a:gd name="connsiteY87" fmla="*/ 35814 h 385095"/>
                <a:gd name="connsiteX88" fmla="*/ 93440 w 679799"/>
                <a:gd name="connsiteY88" fmla="*/ 22098 h 385095"/>
                <a:gd name="connsiteX89" fmla="*/ 122681 w 679799"/>
                <a:gd name="connsiteY89" fmla="*/ 21050 h 385095"/>
                <a:gd name="connsiteX90" fmla="*/ 160781 w 679799"/>
                <a:gd name="connsiteY90" fmla="*/ 25051 h 385095"/>
                <a:gd name="connsiteX91" fmla="*/ 202978 w 679799"/>
                <a:gd name="connsiteY91" fmla="*/ 37052 h 385095"/>
                <a:gd name="connsiteX92" fmla="*/ 232790 w 679799"/>
                <a:gd name="connsiteY92" fmla="*/ 38005 h 385095"/>
                <a:gd name="connsiteX93" fmla="*/ 246983 w 679799"/>
                <a:gd name="connsiteY93" fmla="*/ 45244 h 385095"/>
                <a:gd name="connsiteX94" fmla="*/ 261175 w 679799"/>
                <a:gd name="connsiteY94" fmla="*/ 36576 h 385095"/>
                <a:gd name="connsiteX95" fmla="*/ 271176 w 679799"/>
                <a:gd name="connsiteY95" fmla="*/ 48196 h 385095"/>
                <a:gd name="connsiteX96" fmla="*/ 305276 w 679799"/>
                <a:gd name="connsiteY96" fmla="*/ 45815 h 385095"/>
                <a:gd name="connsiteX97" fmla="*/ 320230 w 679799"/>
                <a:gd name="connsiteY97" fmla="*/ 50673 h 385095"/>
                <a:gd name="connsiteX98" fmla="*/ 322802 w 679799"/>
                <a:gd name="connsiteY98" fmla="*/ 25527 h 385095"/>
                <a:gd name="connsiteX99" fmla="*/ 334423 w 679799"/>
                <a:gd name="connsiteY99" fmla="*/ 14478 h 385095"/>
                <a:gd name="connsiteX100" fmla="*/ 366903 w 679799"/>
                <a:gd name="connsiteY100" fmla="*/ 11335 h 385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679799" h="385095" extrusionOk="0">
                  <a:moveTo>
                    <a:pt x="366522" y="11716"/>
                  </a:moveTo>
                  <a:lnTo>
                    <a:pt x="380523" y="13907"/>
                  </a:lnTo>
                  <a:lnTo>
                    <a:pt x="390048" y="2286"/>
                  </a:lnTo>
                  <a:lnTo>
                    <a:pt x="401478" y="4858"/>
                  </a:lnTo>
                  <a:lnTo>
                    <a:pt x="440721" y="0"/>
                  </a:lnTo>
                  <a:lnTo>
                    <a:pt x="464820" y="28575"/>
                  </a:lnTo>
                  <a:lnTo>
                    <a:pt x="455390" y="38767"/>
                  </a:lnTo>
                  <a:lnTo>
                    <a:pt x="458533" y="54292"/>
                  </a:lnTo>
                  <a:lnTo>
                    <a:pt x="488728" y="56579"/>
                  </a:lnTo>
                  <a:lnTo>
                    <a:pt x="502158" y="78296"/>
                  </a:lnTo>
                  <a:lnTo>
                    <a:pt x="501396" y="88011"/>
                  </a:lnTo>
                  <a:lnTo>
                    <a:pt x="549402" y="105346"/>
                  </a:lnTo>
                  <a:lnTo>
                    <a:pt x="578358" y="97536"/>
                  </a:lnTo>
                  <a:lnTo>
                    <a:pt x="601694" y="120587"/>
                  </a:lnTo>
                  <a:lnTo>
                    <a:pt x="623792" y="120205"/>
                  </a:lnTo>
                  <a:lnTo>
                    <a:pt x="679418" y="136112"/>
                  </a:lnTo>
                  <a:lnTo>
                    <a:pt x="679799" y="150495"/>
                  </a:lnTo>
                  <a:lnTo>
                    <a:pt x="664559" y="175832"/>
                  </a:lnTo>
                  <a:lnTo>
                    <a:pt x="672750" y="202597"/>
                  </a:lnTo>
                  <a:lnTo>
                    <a:pt x="666845" y="218504"/>
                  </a:lnTo>
                  <a:lnTo>
                    <a:pt x="630364" y="222123"/>
                  </a:lnTo>
                  <a:lnTo>
                    <a:pt x="610933" y="235458"/>
                  </a:lnTo>
                  <a:lnTo>
                    <a:pt x="609695" y="256604"/>
                  </a:lnTo>
                  <a:lnTo>
                    <a:pt x="579501" y="260509"/>
                  </a:lnTo>
                  <a:lnTo>
                    <a:pt x="554355" y="275749"/>
                  </a:lnTo>
                  <a:lnTo>
                    <a:pt x="519017" y="278130"/>
                  </a:lnTo>
                  <a:lnTo>
                    <a:pt x="486441" y="295942"/>
                  </a:lnTo>
                  <a:lnTo>
                    <a:pt x="468630" y="307943"/>
                  </a:lnTo>
                  <a:lnTo>
                    <a:pt x="488728" y="325184"/>
                  </a:lnTo>
                  <a:lnTo>
                    <a:pt x="507206" y="336328"/>
                  </a:lnTo>
                  <a:lnTo>
                    <a:pt x="545782" y="333661"/>
                  </a:lnTo>
                  <a:lnTo>
                    <a:pt x="538353" y="350234"/>
                  </a:lnTo>
                  <a:lnTo>
                    <a:pt x="497014" y="358330"/>
                  </a:lnTo>
                  <a:lnTo>
                    <a:pt x="445675" y="385096"/>
                  </a:lnTo>
                  <a:lnTo>
                    <a:pt x="424815" y="375666"/>
                  </a:lnTo>
                  <a:lnTo>
                    <a:pt x="433006" y="353854"/>
                  </a:lnTo>
                  <a:lnTo>
                    <a:pt x="391763" y="340233"/>
                  </a:lnTo>
                  <a:lnTo>
                    <a:pt x="398526" y="331184"/>
                  </a:lnTo>
                  <a:lnTo>
                    <a:pt x="441103" y="312039"/>
                  </a:lnTo>
                  <a:lnTo>
                    <a:pt x="435673" y="302609"/>
                  </a:lnTo>
                  <a:lnTo>
                    <a:pt x="429577" y="307467"/>
                  </a:lnTo>
                  <a:lnTo>
                    <a:pt x="423672" y="304895"/>
                  </a:lnTo>
                  <a:lnTo>
                    <a:pt x="364903" y="292894"/>
                  </a:lnTo>
                  <a:lnTo>
                    <a:pt x="362331" y="275368"/>
                  </a:lnTo>
                  <a:lnTo>
                    <a:pt x="327279" y="281178"/>
                  </a:lnTo>
                  <a:lnTo>
                    <a:pt x="313277" y="307181"/>
                  </a:lnTo>
                  <a:lnTo>
                    <a:pt x="284035" y="341757"/>
                  </a:lnTo>
                  <a:lnTo>
                    <a:pt x="266795" y="333661"/>
                  </a:lnTo>
                  <a:lnTo>
                    <a:pt x="249174" y="341186"/>
                  </a:lnTo>
                  <a:lnTo>
                    <a:pt x="232314" y="332518"/>
                  </a:lnTo>
                  <a:lnTo>
                    <a:pt x="241744" y="327374"/>
                  </a:lnTo>
                  <a:lnTo>
                    <a:pt x="248316" y="311372"/>
                  </a:lnTo>
                  <a:lnTo>
                    <a:pt x="258699" y="296323"/>
                  </a:lnTo>
                  <a:lnTo>
                    <a:pt x="256031" y="287941"/>
                  </a:lnTo>
                  <a:lnTo>
                    <a:pt x="263937" y="284131"/>
                  </a:lnTo>
                  <a:lnTo>
                    <a:pt x="267557" y="290703"/>
                  </a:lnTo>
                  <a:lnTo>
                    <a:pt x="289940" y="291941"/>
                  </a:lnTo>
                  <a:lnTo>
                    <a:pt x="299942" y="288608"/>
                  </a:lnTo>
                  <a:lnTo>
                    <a:pt x="292894" y="283750"/>
                  </a:lnTo>
                  <a:lnTo>
                    <a:pt x="295465" y="276701"/>
                  </a:lnTo>
                  <a:lnTo>
                    <a:pt x="282225" y="264605"/>
                  </a:lnTo>
                  <a:lnTo>
                    <a:pt x="276796" y="244697"/>
                  </a:lnTo>
                  <a:lnTo>
                    <a:pt x="263080" y="236982"/>
                  </a:lnTo>
                  <a:lnTo>
                    <a:pt x="265747" y="220694"/>
                  </a:lnTo>
                  <a:lnTo>
                    <a:pt x="248602" y="207931"/>
                  </a:lnTo>
                  <a:lnTo>
                    <a:pt x="233076" y="206026"/>
                  </a:lnTo>
                  <a:lnTo>
                    <a:pt x="205168" y="190976"/>
                  </a:lnTo>
                  <a:lnTo>
                    <a:pt x="180118" y="195834"/>
                  </a:lnTo>
                  <a:lnTo>
                    <a:pt x="171069" y="202978"/>
                  </a:lnTo>
                  <a:lnTo>
                    <a:pt x="155162" y="202978"/>
                  </a:lnTo>
                  <a:cubicBezTo>
                    <a:pt x="155162" y="202978"/>
                    <a:pt x="145637" y="214122"/>
                    <a:pt x="145637" y="214122"/>
                  </a:cubicBezTo>
                  <a:lnTo>
                    <a:pt x="117729" y="218694"/>
                  </a:lnTo>
                  <a:lnTo>
                    <a:pt x="104965" y="226124"/>
                  </a:lnTo>
                  <a:lnTo>
                    <a:pt x="87344" y="214408"/>
                  </a:lnTo>
                  <a:lnTo>
                    <a:pt x="63246" y="214122"/>
                  </a:lnTo>
                  <a:lnTo>
                    <a:pt x="39814" y="208883"/>
                  </a:lnTo>
                  <a:lnTo>
                    <a:pt x="23526" y="219075"/>
                  </a:lnTo>
                  <a:lnTo>
                    <a:pt x="20859" y="206312"/>
                  </a:lnTo>
                  <a:lnTo>
                    <a:pt x="0" y="193072"/>
                  </a:lnTo>
                  <a:lnTo>
                    <a:pt x="7429" y="173546"/>
                  </a:lnTo>
                  <a:lnTo>
                    <a:pt x="17812" y="160972"/>
                  </a:lnTo>
                  <a:lnTo>
                    <a:pt x="26194" y="163640"/>
                  </a:lnTo>
                  <a:lnTo>
                    <a:pt x="16383" y="141827"/>
                  </a:lnTo>
                  <a:lnTo>
                    <a:pt x="50768" y="100965"/>
                  </a:lnTo>
                  <a:lnTo>
                    <a:pt x="69532" y="95155"/>
                  </a:lnTo>
                  <a:lnTo>
                    <a:pt x="73533" y="81248"/>
                  </a:lnTo>
                  <a:lnTo>
                    <a:pt x="54578" y="37719"/>
                  </a:lnTo>
                  <a:lnTo>
                    <a:pt x="72675" y="35814"/>
                  </a:lnTo>
                  <a:lnTo>
                    <a:pt x="93440" y="22098"/>
                  </a:lnTo>
                  <a:lnTo>
                    <a:pt x="122681" y="21050"/>
                  </a:lnTo>
                  <a:lnTo>
                    <a:pt x="160781" y="25051"/>
                  </a:lnTo>
                  <a:lnTo>
                    <a:pt x="202978" y="37052"/>
                  </a:lnTo>
                  <a:lnTo>
                    <a:pt x="232790" y="38005"/>
                  </a:lnTo>
                  <a:lnTo>
                    <a:pt x="246983" y="45244"/>
                  </a:lnTo>
                  <a:lnTo>
                    <a:pt x="261175" y="36576"/>
                  </a:lnTo>
                  <a:lnTo>
                    <a:pt x="271176" y="48196"/>
                  </a:lnTo>
                  <a:lnTo>
                    <a:pt x="305276" y="45815"/>
                  </a:lnTo>
                  <a:lnTo>
                    <a:pt x="320230" y="50673"/>
                  </a:lnTo>
                  <a:lnTo>
                    <a:pt x="322802" y="25527"/>
                  </a:lnTo>
                  <a:lnTo>
                    <a:pt x="334423" y="14478"/>
                  </a:lnTo>
                  <a:lnTo>
                    <a:pt x="366903" y="11335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6" name="Dowolny kształt: kształt 185">
              <a:extLst>
                <a:ext uri="{FF2B5EF4-FFF2-40B4-BE49-F238E27FC236}">
                  <a16:creationId xmlns:a16="http://schemas.microsoft.com/office/drawing/2014/main" id="{36509A78-F47E-7E67-5318-0252C06EE289}"/>
                </a:ext>
              </a:extLst>
            </p:cNvPr>
            <p:cNvSpPr/>
            <p:nvPr/>
          </p:nvSpPr>
          <p:spPr bwMode="auto">
            <a:xfrm>
              <a:off x="16210057" y="7343742"/>
              <a:ext cx="206311" cy="213836"/>
            </a:xfrm>
            <a:custGeom>
              <a:avLst/>
              <a:gdLst>
                <a:gd name="connsiteX0" fmla="*/ 86296 w 206311"/>
                <a:gd name="connsiteY0" fmla="*/ 198216 h 213836"/>
                <a:gd name="connsiteX1" fmla="*/ 44958 w 206311"/>
                <a:gd name="connsiteY1" fmla="*/ 197644 h 213836"/>
                <a:gd name="connsiteX2" fmla="*/ 31623 w 206311"/>
                <a:gd name="connsiteY2" fmla="*/ 202216 h 213836"/>
                <a:gd name="connsiteX3" fmla="*/ 9144 w 206311"/>
                <a:gd name="connsiteY3" fmla="*/ 213836 h 213836"/>
                <a:gd name="connsiteX4" fmla="*/ 0 w 206311"/>
                <a:gd name="connsiteY4" fmla="*/ 209931 h 213836"/>
                <a:gd name="connsiteX5" fmla="*/ 285 w 206311"/>
                <a:gd name="connsiteY5" fmla="*/ 181642 h 213836"/>
                <a:gd name="connsiteX6" fmla="*/ 9049 w 206311"/>
                <a:gd name="connsiteY6" fmla="*/ 167354 h 213836"/>
                <a:gd name="connsiteX7" fmla="*/ 11239 w 206311"/>
                <a:gd name="connsiteY7" fmla="*/ 137160 h 213836"/>
                <a:gd name="connsiteX8" fmla="*/ 19145 w 206311"/>
                <a:gd name="connsiteY8" fmla="*/ 119825 h 213836"/>
                <a:gd name="connsiteX9" fmla="*/ 33528 w 206311"/>
                <a:gd name="connsiteY9" fmla="*/ 100108 h 213836"/>
                <a:gd name="connsiteX10" fmla="*/ 48101 w 206311"/>
                <a:gd name="connsiteY10" fmla="*/ 90107 h 213836"/>
                <a:gd name="connsiteX11" fmla="*/ 60198 w 206311"/>
                <a:gd name="connsiteY11" fmla="*/ 76772 h 213836"/>
                <a:gd name="connsiteX12" fmla="*/ 45148 w 206311"/>
                <a:gd name="connsiteY12" fmla="*/ 71819 h 213836"/>
                <a:gd name="connsiteX13" fmla="*/ 47434 w 206311"/>
                <a:gd name="connsiteY13" fmla="*/ 27908 h 213836"/>
                <a:gd name="connsiteX14" fmla="*/ 62960 w 206311"/>
                <a:gd name="connsiteY14" fmla="*/ 17526 h 213836"/>
                <a:gd name="connsiteX15" fmla="*/ 86963 w 206311"/>
                <a:gd name="connsiteY15" fmla="*/ 26003 h 213836"/>
                <a:gd name="connsiteX16" fmla="*/ 117443 w 206311"/>
                <a:gd name="connsiteY16" fmla="*/ 17241 h 213836"/>
                <a:gd name="connsiteX17" fmla="*/ 144018 w 206311"/>
                <a:gd name="connsiteY17" fmla="*/ 17241 h 213836"/>
                <a:gd name="connsiteX18" fmla="*/ 167354 w 206311"/>
                <a:gd name="connsiteY18" fmla="*/ 0 h 213836"/>
                <a:gd name="connsiteX19" fmla="*/ 185261 w 206311"/>
                <a:gd name="connsiteY19" fmla="*/ 26099 h 213836"/>
                <a:gd name="connsiteX20" fmla="*/ 189738 w 206311"/>
                <a:gd name="connsiteY20" fmla="*/ 44958 h 213836"/>
                <a:gd name="connsiteX21" fmla="*/ 206311 w 206311"/>
                <a:gd name="connsiteY21" fmla="*/ 88106 h 213836"/>
                <a:gd name="connsiteX22" fmla="*/ 192595 w 206311"/>
                <a:gd name="connsiteY22" fmla="*/ 115443 h 213836"/>
                <a:gd name="connsiteX23" fmla="*/ 174022 w 206311"/>
                <a:gd name="connsiteY23" fmla="*/ 140208 h 213836"/>
                <a:gd name="connsiteX24" fmla="*/ 163259 w 206311"/>
                <a:gd name="connsiteY24" fmla="*/ 155448 h 213836"/>
                <a:gd name="connsiteX25" fmla="*/ 163544 w 206311"/>
                <a:gd name="connsiteY25" fmla="*/ 195167 h 213836"/>
                <a:gd name="connsiteX26" fmla="*/ 86582 w 206311"/>
                <a:gd name="connsiteY26" fmla="*/ 198120 h 2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06311" h="213836" extrusionOk="0">
                  <a:moveTo>
                    <a:pt x="86296" y="198216"/>
                  </a:moveTo>
                  <a:lnTo>
                    <a:pt x="44958" y="197644"/>
                  </a:lnTo>
                  <a:lnTo>
                    <a:pt x="31623" y="202216"/>
                  </a:lnTo>
                  <a:lnTo>
                    <a:pt x="9144" y="213836"/>
                  </a:lnTo>
                  <a:lnTo>
                    <a:pt x="0" y="209931"/>
                  </a:lnTo>
                  <a:lnTo>
                    <a:pt x="285" y="181642"/>
                  </a:lnTo>
                  <a:lnTo>
                    <a:pt x="9049" y="167354"/>
                  </a:lnTo>
                  <a:lnTo>
                    <a:pt x="11239" y="137160"/>
                  </a:lnTo>
                  <a:lnTo>
                    <a:pt x="19145" y="119825"/>
                  </a:lnTo>
                  <a:lnTo>
                    <a:pt x="33528" y="100108"/>
                  </a:lnTo>
                  <a:lnTo>
                    <a:pt x="48101" y="90107"/>
                  </a:lnTo>
                  <a:lnTo>
                    <a:pt x="60198" y="76772"/>
                  </a:lnTo>
                  <a:lnTo>
                    <a:pt x="45148" y="71819"/>
                  </a:lnTo>
                  <a:lnTo>
                    <a:pt x="47434" y="27908"/>
                  </a:lnTo>
                  <a:lnTo>
                    <a:pt x="62960" y="17526"/>
                  </a:lnTo>
                  <a:lnTo>
                    <a:pt x="86963" y="26003"/>
                  </a:lnTo>
                  <a:lnTo>
                    <a:pt x="117443" y="17241"/>
                  </a:lnTo>
                  <a:lnTo>
                    <a:pt x="144018" y="17241"/>
                  </a:lnTo>
                  <a:lnTo>
                    <a:pt x="167354" y="0"/>
                  </a:lnTo>
                  <a:lnTo>
                    <a:pt x="185261" y="26099"/>
                  </a:lnTo>
                  <a:lnTo>
                    <a:pt x="189738" y="44958"/>
                  </a:lnTo>
                  <a:lnTo>
                    <a:pt x="206311" y="88106"/>
                  </a:lnTo>
                  <a:lnTo>
                    <a:pt x="192595" y="115443"/>
                  </a:lnTo>
                  <a:lnTo>
                    <a:pt x="174022" y="140208"/>
                  </a:lnTo>
                  <a:lnTo>
                    <a:pt x="163259" y="155448"/>
                  </a:lnTo>
                  <a:lnTo>
                    <a:pt x="163544" y="195167"/>
                  </a:lnTo>
                  <a:lnTo>
                    <a:pt x="86582" y="198120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7" name="Dowolny kształt: kształt 186">
              <a:extLst>
                <a:ext uri="{FF2B5EF4-FFF2-40B4-BE49-F238E27FC236}">
                  <a16:creationId xmlns:a16="http://schemas.microsoft.com/office/drawing/2014/main" id="{18D77A74-7F28-2B30-E699-838535C593F2}"/>
                </a:ext>
              </a:extLst>
            </p:cNvPr>
            <p:cNvSpPr/>
            <p:nvPr/>
          </p:nvSpPr>
          <p:spPr bwMode="auto">
            <a:xfrm>
              <a:off x="8689975" y="4217637"/>
              <a:ext cx="3873150" cy="2567177"/>
            </a:xfrm>
            <a:custGeom>
              <a:avLst/>
              <a:gdLst>
                <a:gd name="connsiteX0" fmla="*/ 1471803 w 3873150"/>
                <a:gd name="connsiteY0" fmla="*/ 988886 h 2567177"/>
                <a:gd name="connsiteX1" fmla="*/ 1471803 w 3873150"/>
                <a:gd name="connsiteY1" fmla="*/ 988886 h 2567177"/>
                <a:gd name="connsiteX2" fmla="*/ 1451039 w 3873150"/>
                <a:gd name="connsiteY2" fmla="*/ 969169 h 2567177"/>
                <a:gd name="connsiteX3" fmla="*/ 1417796 w 3873150"/>
                <a:gd name="connsiteY3" fmla="*/ 952500 h 2567177"/>
                <a:gd name="connsiteX4" fmla="*/ 1407128 w 3873150"/>
                <a:gd name="connsiteY4" fmla="*/ 906113 h 2567177"/>
                <a:gd name="connsiteX5" fmla="*/ 1358456 w 3873150"/>
                <a:gd name="connsiteY5" fmla="*/ 862584 h 2567177"/>
                <a:gd name="connsiteX6" fmla="*/ 1338072 w 3873150"/>
                <a:gd name="connsiteY6" fmla="*/ 811244 h 2567177"/>
                <a:gd name="connsiteX7" fmla="*/ 1301877 w 3873150"/>
                <a:gd name="connsiteY7" fmla="*/ 807720 h 2567177"/>
                <a:gd name="connsiteX8" fmla="*/ 1241774 w 3873150"/>
                <a:gd name="connsiteY8" fmla="*/ 806386 h 2567177"/>
                <a:gd name="connsiteX9" fmla="*/ 1197483 w 3873150"/>
                <a:gd name="connsiteY9" fmla="*/ 790480 h 2567177"/>
                <a:gd name="connsiteX10" fmla="*/ 1119378 w 3873150"/>
                <a:gd name="connsiteY10" fmla="*/ 732949 h 2567177"/>
                <a:gd name="connsiteX11" fmla="*/ 1083278 w 3873150"/>
                <a:gd name="connsiteY11" fmla="*/ 722281 h 2567177"/>
                <a:gd name="connsiteX12" fmla="*/ 1017270 w 3873150"/>
                <a:gd name="connsiteY12" fmla="*/ 702183 h 2567177"/>
                <a:gd name="connsiteX13" fmla="*/ 964978 w 3873150"/>
                <a:gd name="connsiteY13" fmla="*/ 707041 h 2567177"/>
                <a:gd name="connsiteX14" fmla="*/ 890778 w 3873150"/>
                <a:gd name="connsiteY14" fmla="*/ 681038 h 2567177"/>
                <a:gd name="connsiteX15" fmla="*/ 845915 w 3873150"/>
                <a:gd name="connsiteY15" fmla="*/ 656749 h 2567177"/>
                <a:gd name="connsiteX16" fmla="*/ 804005 w 3873150"/>
                <a:gd name="connsiteY16" fmla="*/ 668846 h 2567177"/>
                <a:gd name="connsiteX17" fmla="*/ 811816 w 3873150"/>
                <a:gd name="connsiteY17" fmla="*/ 708184 h 2567177"/>
                <a:gd name="connsiteX18" fmla="*/ 790956 w 3873150"/>
                <a:gd name="connsiteY18" fmla="*/ 711803 h 2567177"/>
                <a:gd name="connsiteX19" fmla="*/ 747332 w 3873150"/>
                <a:gd name="connsiteY19" fmla="*/ 723519 h 2567177"/>
                <a:gd name="connsiteX20" fmla="*/ 714089 w 3873150"/>
                <a:gd name="connsiteY20" fmla="*/ 742379 h 2567177"/>
                <a:gd name="connsiteX21" fmla="*/ 672179 w 3873150"/>
                <a:gd name="connsiteY21" fmla="*/ 754094 h 2567177"/>
                <a:gd name="connsiteX22" fmla="*/ 666750 w 3873150"/>
                <a:gd name="connsiteY22" fmla="*/ 721233 h 2567177"/>
                <a:gd name="connsiteX23" fmla="*/ 683705 w 3873150"/>
                <a:gd name="connsiteY23" fmla="*/ 665893 h 2567177"/>
                <a:gd name="connsiteX24" fmla="*/ 723805 w 3873150"/>
                <a:gd name="connsiteY24" fmla="*/ 648272 h 2567177"/>
                <a:gd name="connsiteX25" fmla="*/ 713423 w 3873150"/>
                <a:gd name="connsiteY25" fmla="*/ 633889 h 2567177"/>
                <a:gd name="connsiteX26" fmla="*/ 665321 w 3873150"/>
                <a:gd name="connsiteY26" fmla="*/ 665798 h 2567177"/>
                <a:gd name="connsiteX27" fmla="*/ 639604 w 3873150"/>
                <a:gd name="connsiteY27" fmla="*/ 703517 h 2567177"/>
                <a:gd name="connsiteX28" fmla="*/ 585216 w 3873150"/>
                <a:gd name="connsiteY28" fmla="*/ 743426 h 2567177"/>
                <a:gd name="connsiteX29" fmla="*/ 612838 w 3873150"/>
                <a:gd name="connsiteY29" fmla="*/ 770477 h 2567177"/>
                <a:gd name="connsiteX30" fmla="*/ 577120 w 3873150"/>
                <a:gd name="connsiteY30" fmla="*/ 810101 h 2567177"/>
                <a:gd name="connsiteX31" fmla="*/ 536543 w 3873150"/>
                <a:gd name="connsiteY31" fmla="*/ 832961 h 2567177"/>
                <a:gd name="connsiteX32" fmla="*/ 498729 w 3873150"/>
                <a:gd name="connsiteY32" fmla="*/ 849440 h 2567177"/>
                <a:gd name="connsiteX33" fmla="*/ 489395 w 3873150"/>
                <a:gd name="connsiteY33" fmla="*/ 873443 h 2567177"/>
                <a:gd name="connsiteX34" fmla="*/ 430340 w 3873150"/>
                <a:gd name="connsiteY34" fmla="*/ 901160 h 2567177"/>
                <a:gd name="connsiteX35" fmla="*/ 418338 w 3873150"/>
                <a:gd name="connsiteY35" fmla="*/ 926116 h 2567177"/>
                <a:gd name="connsiteX36" fmla="*/ 374142 w 3873150"/>
                <a:gd name="connsiteY36" fmla="*/ 948785 h 2567177"/>
                <a:gd name="connsiteX37" fmla="*/ 348234 w 3873150"/>
                <a:gd name="connsiteY37" fmla="*/ 944785 h 2567177"/>
                <a:gd name="connsiteX38" fmla="*/ 312896 w 3873150"/>
                <a:gd name="connsiteY38" fmla="*/ 959644 h 2567177"/>
                <a:gd name="connsiteX39" fmla="*/ 274511 w 3873150"/>
                <a:gd name="connsiteY39" fmla="*/ 977551 h 2567177"/>
                <a:gd name="connsiteX40" fmla="*/ 243078 w 3873150"/>
                <a:gd name="connsiteY40" fmla="*/ 995077 h 2567177"/>
                <a:gd name="connsiteX41" fmla="*/ 178308 w 3873150"/>
                <a:gd name="connsiteY41" fmla="*/ 1009936 h 2567177"/>
                <a:gd name="connsiteX42" fmla="*/ 172403 w 3873150"/>
                <a:gd name="connsiteY42" fmla="*/ 1001268 h 2567177"/>
                <a:gd name="connsiteX43" fmla="*/ 213741 w 3873150"/>
                <a:gd name="connsiteY43" fmla="*/ 976789 h 2567177"/>
                <a:gd name="connsiteX44" fmla="*/ 250698 w 3873150"/>
                <a:gd name="connsiteY44" fmla="*/ 960596 h 2567177"/>
                <a:gd name="connsiteX45" fmla="*/ 290989 w 3873150"/>
                <a:gd name="connsiteY45" fmla="*/ 931640 h 2567177"/>
                <a:gd name="connsiteX46" fmla="*/ 337852 w 3873150"/>
                <a:gd name="connsiteY46" fmla="*/ 925735 h 2567177"/>
                <a:gd name="connsiteX47" fmla="*/ 356425 w 3873150"/>
                <a:gd name="connsiteY47" fmla="*/ 903923 h 2567177"/>
                <a:gd name="connsiteX48" fmla="*/ 408813 w 3873150"/>
                <a:gd name="connsiteY48" fmla="*/ 871823 h 2567177"/>
                <a:gd name="connsiteX49" fmla="*/ 417290 w 3873150"/>
                <a:gd name="connsiteY49" fmla="*/ 861060 h 2567177"/>
                <a:gd name="connsiteX50" fmla="*/ 445199 w 3873150"/>
                <a:gd name="connsiteY50" fmla="*/ 841915 h 2567177"/>
                <a:gd name="connsiteX51" fmla="*/ 451675 w 3873150"/>
                <a:gd name="connsiteY51" fmla="*/ 800576 h 2567177"/>
                <a:gd name="connsiteX52" fmla="*/ 470916 w 3873150"/>
                <a:gd name="connsiteY52" fmla="*/ 768001 h 2567177"/>
                <a:gd name="connsiteX53" fmla="*/ 427387 w 3873150"/>
                <a:gd name="connsiteY53" fmla="*/ 784860 h 2567177"/>
                <a:gd name="connsiteX54" fmla="*/ 415290 w 3873150"/>
                <a:gd name="connsiteY54" fmla="*/ 775335 h 2567177"/>
                <a:gd name="connsiteX55" fmla="*/ 394811 w 3873150"/>
                <a:gd name="connsiteY55" fmla="*/ 795433 h 2567177"/>
                <a:gd name="connsiteX56" fmla="*/ 370142 w 3873150"/>
                <a:gd name="connsiteY56" fmla="*/ 767429 h 2567177"/>
                <a:gd name="connsiteX57" fmla="*/ 359950 w 3873150"/>
                <a:gd name="connsiteY57" fmla="*/ 787241 h 2567177"/>
                <a:gd name="connsiteX58" fmla="*/ 345758 w 3873150"/>
                <a:gd name="connsiteY58" fmla="*/ 759619 h 2567177"/>
                <a:gd name="connsiteX59" fmla="*/ 308039 w 3873150"/>
                <a:gd name="connsiteY59" fmla="*/ 781812 h 2567177"/>
                <a:gd name="connsiteX60" fmla="*/ 284893 w 3873150"/>
                <a:gd name="connsiteY60" fmla="*/ 781812 h 2567177"/>
                <a:gd name="connsiteX61" fmla="*/ 281654 w 3873150"/>
                <a:gd name="connsiteY61" fmla="*/ 748760 h 2567177"/>
                <a:gd name="connsiteX62" fmla="*/ 288512 w 3873150"/>
                <a:gd name="connsiteY62" fmla="*/ 728282 h 2567177"/>
                <a:gd name="connsiteX63" fmla="*/ 264128 w 3873150"/>
                <a:gd name="connsiteY63" fmla="*/ 708184 h 2567177"/>
                <a:gd name="connsiteX64" fmla="*/ 214979 w 3873150"/>
                <a:gd name="connsiteY64" fmla="*/ 719138 h 2567177"/>
                <a:gd name="connsiteX65" fmla="*/ 183071 w 3873150"/>
                <a:gd name="connsiteY65" fmla="*/ 692563 h 2567177"/>
                <a:gd name="connsiteX66" fmla="*/ 157163 w 3873150"/>
                <a:gd name="connsiteY66" fmla="*/ 678942 h 2567177"/>
                <a:gd name="connsiteX67" fmla="*/ 157163 w 3873150"/>
                <a:gd name="connsiteY67" fmla="*/ 646652 h 2567177"/>
                <a:gd name="connsiteX68" fmla="*/ 127921 w 3873150"/>
                <a:gd name="connsiteY68" fmla="*/ 622173 h 2567177"/>
                <a:gd name="connsiteX69" fmla="*/ 142494 w 3873150"/>
                <a:gd name="connsiteY69" fmla="*/ 588931 h 2567177"/>
                <a:gd name="connsiteX70" fmla="*/ 173355 w 3873150"/>
                <a:gd name="connsiteY70" fmla="*/ 556165 h 2567177"/>
                <a:gd name="connsiteX71" fmla="*/ 186785 w 3873150"/>
                <a:gd name="connsiteY71" fmla="*/ 525875 h 2567177"/>
                <a:gd name="connsiteX72" fmla="*/ 217361 w 3873150"/>
                <a:gd name="connsiteY72" fmla="*/ 521589 h 2567177"/>
                <a:gd name="connsiteX73" fmla="*/ 243269 w 3873150"/>
                <a:gd name="connsiteY73" fmla="*/ 531114 h 2567177"/>
                <a:gd name="connsiteX74" fmla="*/ 273749 w 3873150"/>
                <a:gd name="connsiteY74" fmla="*/ 502253 h 2567177"/>
                <a:gd name="connsiteX75" fmla="*/ 301276 w 3873150"/>
                <a:gd name="connsiteY75" fmla="*/ 507397 h 2567177"/>
                <a:gd name="connsiteX76" fmla="*/ 330137 w 3873150"/>
                <a:gd name="connsiteY76" fmla="*/ 488823 h 2567177"/>
                <a:gd name="connsiteX77" fmla="*/ 323088 w 3873150"/>
                <a:gd name="connsiteY77" fmla="*/ 461296 h 2567177"/>
                <a:gd name="connsiteX78" fmla="*/ 301943 w 3873150"/>
                <a:gd name="connsiteY78" fmla="*/ 450342 h 2567177"/>
                <a:gd name="connsiteX79" fmla="*/ 329946 w 3873150"/>
                <a:gd name="connsiteY79" fmla="*/ 426911 h 2567177"/>
                <a:gd name="connsiteX80" fmla="*/ 306800 w 3873150"/>
                <a:gd name="connsiteY80" fmla="*/ 427577 h 2567177"/>
                <a:gd name="connsiteX81" fmla="*/ 266700 w 3873150"/>
                <a:gd name="connsiteY81" fmla="*/ 440912 h 2567177"/>
                <a:gd name="connsiteX82" fmla="*/ 255270 w 3873150"/>
                <a:gd name="connsiteY82" fmla="*/ 454247 h 2567177"/>
                <a:gd name="connsiteX83" fmla="*/ 225457 w 3873150"/>
                <a:gd name="connsiteY83" fmla="*/ 440912 h 2567177"/>
                <a:gd name="connsiteX84" fmla="*/ 171926 w 3873150"/>
                <a:gd name="connsiteY84" fmla="*/ 447675 h 2567177"/>
                <a:gd name="connsiteX85" fmla="*/ 116586 w 3873150"/>
                <a:gd name="connsiteY85" fmla="*/ 433102 h 2567177"/>
                <a:gd name="connsiteX86" fmla="*/ 100679 w 3873150"/>
                <a:gd name="connsiteY86" fmla="*/ 408623 h 2567177"/>
                <a:gd name="connsiteX87" fmla="*/ 52864 w 3873150"/>
                <a:gd name="connsiteY87" fmla="*/ 372809 h 2567177"/>
                <a:gd name="connsiteX88" fmla="*/ 105918 w 3873150"/>
                <a:gd name="connsiteY88" fmla="*/ 346710 h 2567177"/>
                <a:gd name="connsiteX89" fmla="*/ 190119 w 3873150"/>
                <a:gd name="connsiteY89" fmla="*/ 316040 h 2567177"/>
                <a:gd name="connsiteX90" fmla="*/ 221266 w 3873150"/>
                <a:gd name="connsiteY90" fmla="*/ 316040 h 2567177"/>
                <a:gd name="connsiteX91" fmla="*/ 216122 w 3873150"/>
                <a:gd name="connsiteY91" fmla="*/ 347472 h 2567177"/>
                <a:gd name="connsiteX92" fmla="*/ 295847 w 3873150"/>
                <a:gd name="connsiteY92" fmla="*/ 345091 h 2567177"/>
                <a:gd name="connsiteX93" fmla="*/ 265176 w 3873150"/>
                <a:gd name="connsiteY93" fmla="*/ 306134 h 2567177"/>
                <a:gd name="connsiteX94" fmla="*/ 218694 w 3873150"/>
                <a:gd name="connsiteY94" fmla="*/ 281845 h 2567177"/>
                <a:gd name="connsiteX95" fmla="*/ 191929 w 3873150"/>
                <a:gd name="connsiteY95" fmla="*/ 249936 h 2567177"/>
                <a:gd name="connsiteX96" fmla="*/ 155734 w 3873150"/>
                <a:gd name="connsiteY96" fmla="*/ 222314 h 2567177"/>
                <a:gd name="connsiteX97" fmla="*/ 103823 w 3873150"/>
                <a:gd name="connsiteY97" fmla="*/ 201740 h 2567177"/>
                <a:gd name="connsiteX98" fmla="*/ 124968 w 3873150"/>
                <a:gd name="connsiteY98" fmla="*/ 167354 h 2567177"/>
                <a:gd name="connsiteX99" fmla="*/ 191929 w 3873150"/>
                <a:gd name="connsiteY99" fmla="*/ 165164 h 2567177"/>
                <a:gd name="connsiteX100" fmla="*/ 239649 w 3873150"/>
                <a:gd name="connsiteY100" fmla="*/ 135160 h 2567177"/>
                <a:gd name="connsiteX101" fmla="*/ 248698 w 3873150"/>
                <a:gd name="connsiteY101" fmla="*/ 102584 h 2567177"/>
                <a:gd name="connsiteX102" fmla="*/ 287274 w 3873150"/>
                <a:gd name="connsiteY102" fmla="*/ 70390 h 2567177"/>
                <a:gd name="connsiteX103" fmla="*/ 324041 w 3873150"/>
                <a:gd name="connsiteY103" fmla="*/ 62675 h 2567177"/>
                <a:gd name="connsiteX104" fmla="*/ 395573 w 3873150"/>
                <a:gd name="connsiteY104" fmla="*/ 32195 h 2567177"/>
                <a:gd name="connsiteX105" fmla="*/ 430340 w 3873150"/>
                <a:gd name="connsiteY105" fmla="*/ 36767 h 2567177"/>
                <a:gd name="connsiteX106" fmla="*/ 488442 w 3873150"/>
                <a:gd name="connsiteY106" fmla="*/ 0 h 2567177"/>
                <a:gd name="connsiteX107" fmla="*/ 545592 w 3873150"/>
                <a:gd name="connsiteY107" fmla="*/ 14573 h 2567177"/>
                <a:gd name="connsiteX108" fmla="*/ 572929 w 3873150"/>
                <a:gd name="connsiteY108" fmla="*/ 45530 h 2567177"/>
                <a:gd name="connsiteX109" fmla="*/ 589788 w 3873150"/>
                <a:gd name="connsiteY109" fmla="*/ 32290 h 2567177"/>
                <a:gd name="connsiteX110" fmla="*/ 653606 w 3873150"/>
                <a:gd name="connsiteY110" fmla="*/ 36290 h 2567177"/>
                <a:gd name="connsiteX111" fmla="*/ 651320 w 3873150"/>
                <a:gd name="connsiteY111" fmla="*/ 52006 h 2567177"/>
                <a:gd name="connsiteX112" fmla="*/ 709136 w 3873150"/>
                <a:gd name="connsiteY112" fmla="*/ 63627 h 2567177"/>
                <a:gd name="connsiteX113" fmla="*/ 747713 w 3873150"/>
                <a:gd name="connsiteY113" fmla="*/ 56769 h 2567177"/>
                <a:gd name="connsiteX114" fmla="*/ 827342 w 3873150"/>
                <a:gd name="connsiteY114" fmla="*/ 78296 h 2567177"/>
                <a:gd name="connsiteX115" fmla="*/ 899922 w 3873150"/>
                <a:gd name="connsiteY115" fmla="*/ 84773 h 2567177"/>
                <a:gd name="connsiteX116" fmla="*/ 929069 w 3873150"/>
                <a:gd name="connsiteY116" fmla="*/ 93536 h 2567177"/>
                <a:gd name="connsiteX117" fmla="*/ 979361 w 3873150"/>
                <a:gd name="connsiteY117" fmla="*/ 82487 h 2567177"/>
                <a:gd name="connsiteX118" fmla="*/ 1036606 w 3873150"/>
                <a:gd name="connsiteY118" fmla="*/ 102870 h 2567177"/>
                <a:gd name="connsiteX119" fmla="*/ 1077659 w 3873150"/>
                <a:gd name="connsiteY119" fmla="*/ 112205 h 2567177"/>
                <a:gd name="connsiteX120" fmla="*/ 1077373 w 3873150"/>
                <a:gd name="connsiteY120" fmla="*/ 352139 h 2567177"/>
                <a:gd name="connsiteX121" fmla="*/ 1077373 w 3873150"/>
                <a:gd name="connsiteY121" fmla="*/ 690277 h 2567177"/>
                <a:gd name="connsiteX122" fmla="*/ 1114425 w 3873150"/>
                <a:gd name="connsiteY122" fmla="*/ 691991 h 2567177"/>
                <a:gd name="connsiteX123" fmla="*/ 1151192 w 3873150"/>
                <a:gd name="connsiteY123" fmla="*/ 707612 h 2567177"/>
                <a:gd name="connsiteX124" fmla="*/ 1177576 w 3873150"/>
                <a:gd name="connsiteY124" fmla="*/ 732282 h 2567177"/>
                <a:gd name="connsiteX125" fmla="*/ 1211104 w 3873150"/>
                <a:gd name="connsiteY125" fmla="*/ 768953 h 2567177"/>
                <a:gd name="connsiteX126" fmla="*/ 1247870 w 3873150"/>
                <a:gd name="connsiteY126" fmla="*/ 737997 h 2567177"/>
                <a:gd name="connsiteX127" fmla="*/ 1285685 w 3873150"/>
                <a:gd name="connsiteY127" fmla="*/ 719804 h 2567177"/>
                <a:gd name="connsiteX128" fmla="*/ 1305782 w 3873150"/>
                <a:gd name="connsiteY128" fmla="*/ 748665 h 2567177"/>
                <a:gd name="connsiteX129" fmla="*/ 1331214 w 3873150"/>
                <a:gd name="connsiteY129" fmla="*/ 771430 h 2567177"/>
                <a:gd name="connsiteX130" fmla="*/ 1365790 w 3873150"/>
                <a:gd name="connsiteY130" fmla="*/ 796385 h 2567177"/>
                <a:gd name="connsiteX131" fmla="*/ 1389412 w 3873150"/>
                <a:gd name="connsiteY131" fmla="*/ 835628 h 2567177"/>
                <a:gd name="connsiteX132" fmla="*/ 1428083 w 3873150"/>
                <a:gd name="connsiteY132" fmla="*/ 897160 h 2567177"/>
                <a:gd name="connsiteX133" fmla="*/ 1492377 w 3873150"/>
                <a:gd name="connsiteY133" fmla="*/ 930974 h 2567177"/>
                <a:gd name="connsiteX134" fmla="*/ 1493425 w 3873150"/>
                <a:gd name="connsiteY134" fmla="*/ 964216 h 2567177"/>
                <a:gd name="connsiteX135" fmla="*/ 1471898 w 3873150"/>
                <a:gd name="connsiteY135" fmla="*/ 989171 h 2567177"/>
                <a:gd name="connsiteX136" fmla="*/ 3841909 w 3873150"/>
                <a:gd name="connsiteY136" fmla="*/ 1374077 h 2567177"/>
                <a:gd name="connsiteX137" fmla="*/ 3825049 w 3873150"/>
                <a:gd name="connsiteY137" fmla="*/ 1360361 h 2567177"/>
                <a:gd name="connsiteX138" fmla="*/ 3799713 w 3873150"/>
                <a:gd name="connsiteY138" fmla="*/ 1368457 h 2567177"/>
                <a:gd name="connsiteX139" fmla="*/ 3787140 w 3873150"/>
                <a:gd name="connsiteY139" fmla="*/ 1355884 h 2567177"/>
                <a:gd name="connsiteX140" fmla="*/ 3758279 w 3873150"/>
                <a:gd name="connsiteY140" fmla="*/ 1391888 h 2567177"/>
                <a:gd name="connsiteX141" fmla="*/ 3746659 w 3873150"/>
                <a:gd name="connsiteY141" fmla="*/ 1428655 h 2567177"/>
                <a:gd name="connsiteX142" fmla="*/ 3733229 w 3873150"/>
                <a:gd name="connsiteY142" fmla="*/ 1449896 h 2567177"/>
                <a:gd name="connsiteX143" fmla="*/ 3717227 w 3873150"/>
                <a:gd name="connsiteY143" fmla="*/ 1457134 h 2567177"/>
                <a:gd name="connsiteX144" fmla="*/ 3705130 w 3873150"/>
                <a:gd name="connsiteY144" fmla="*/ 1459421 h 2567177"/>
                <a:gd name="connsiteX145" fmla="*/ 3701320 w 3873150"/>
                <a:gd name="connsiteY145" fmla="*/ 1471041 h 2567177"/>
                <a:gd name="connsiteX146" fmla="*/ 3631692 w 3873150"/>
                <a:gd name="connsiteY146" fmla="*/ 1471041 h 2567177"/>
                <a:gd name="connsiteX147" fmla="*/ 3574256 w 3873150"/>
                <a:gd name="connsiteY147" fmla="*/ 1471422 h 2567177"/>
                <a:gd name="connsiteX148" fmla="*/ 3557111 w 3873150"/>
                <a:gd name="connsiteY148" fmla="*/ 1480090 h 2567177"/>
                <a:gd name="connsiteX149" fmla="*/ 3518440 w 3873150"/>
                <a:gd name="connsiteY149" fmla="*/ 1512284 h 2567177"/>
                <a:gd name="connsiteX150" fmla="*/ 3522345 w 3873150"/>
                <a:gd name="connsiteY150" fmla="*/ 1518761 h 2567177"/>
                <a:gd name="connsiteX151" fmla="*/ 3524631 w 3873150"/>
                <a:gd name="connsiteY151" fmla="*/ 1536668 h 2567177"/>
                <a:gd name="connsiteX152" fmla="*/ 3496342 w 3873150"/>
                <a:gd name="connsiteY152" fmla="*/ 1551718 h 2567177"/>
                <a:gd name="connsiteX153" fmla="*/ 3465386 w 3873150"/>
                <a:gd name="connsiteY153" fmla="*/ 1547908 h 2567177"/>
                <a:gd name="connsiteX154" fmla="*/ 3435763 w 3873150"/>
                <a:gd name="connsiteY154" fmla="*/ 1546193 h 2567177"/>
                <a:gd name="connsiteX155" fmla="*/ 3417856 w 3873150"/>
                <a:gd name="connsiteY155" fmla="*/ 1551432 h 2567177"/>
                <a:gd name="connsiteX156" fmla="*/ 3421190 w 3873150"/>
                <a:gd name="connsiteY156" fmla="*/ 1565148 h 2567177"/>
                <a:gd name="connsiteX157" fmla="*/ 3421190 w 3873150"/>
                <a:gd name="connsiteY157" fmla="*/ 1565148 h 2567177"/>
                <a:gd name="connsiteX158" fmla="*/ 3421856 w 3873150"/>
                <a:gd name="connsiteY158" fmla="*/ 1569625 h 2567177"/>
                <a:gd name="connsiteX159" fmla="*/ 3389281 w 3873150"/>
                <a:gd name="connsiteY159" fmla="*/ 1596866 h 2567177"/>
                <a:gd name="connsiteX160" fmla="*/ 3360896 w 3873150"/>
                <a:gd name="connsiteY160" fmla="*/ 1609916 h 2567177"/>
                <a:gd name="connsiteX161" fmla="*/ 3341465 w 3873150"/>
                <a:gd name="connsiteY161" fmla="*/ 1616012 h 2567177"/>
                <a:gd name="connsiteX162" fmla="*/ 3319082 w 3873150"/>
                <a:gd name="connsiteY162" fmla="*/ 1628584 h 2567177"/>
                <a:gd name="connsiteX163" fmla="*/ 3291745 w 3873150"/>
                <a:gd name="connsiteY163" fmla="*/ 1634490 h 2567177"/>
                <a:gd name="connsiteX164" fmla="*/ 3272885 w 3873150"/>
                <a:gd name="connsiteY164" fmla="*/ 1632204 h 2567177"/>
                <a:gd name="connsiteX165" fmla="*/ 3249549 w 3873150"/>
                <a:gd name="connsiteY165" fmla="*/ 1622870 h 2567177"/>
                <a:gd name="connsiteX166" fmla="*/ 3262503 w 3873150"/>
                <a:gd name="connsiteY166" fmla="*/ 1605534 h 2567177"/>
                <a:gd name="connsiteX167" fmla="*/ 3270885 w 3873150"/>
                <a:gd name="connsiteY167" fmla="*/ 1589627 h 2567177"/>
                <a:gd name="connsiteX168" fmla="*/ 3288697 w 3873150"/>
                <a:gd name="connsiteY168" fmla="*/ 1564672 h 2567177"/>
                <a:gd name="connsiteX169" fmla="*/ 3286792 w 3873150"/>
                <a:gd name="connsiteY169" fmla="*/ 1545908 h 2567177"/>
                <a:gd name="connsiteX170" fmla="*/ 3280029 w 3873150"/>
                <a:gd name="connsiteY170" fmla="*/ 1519238 h 2567177"/>
                <a:gd name="connsiteX171" fmla="*/ 3266028 w 3873150"/>
                <a:gd name="connsiteY171" fmla="*/ 1514666 h 2567177"/>
                <a:gd name="connsiteX172" fmla="*/ 3242596 w 3873150"/>
                <a:gd name="connsiteY172" fmla="*/ 1534858 h 2567177"/>
                <a:gd name="connsiteX173" fmla="*/ 3235071 w 3873150"/>
                <a:gd name="connsiteY173" fmla="*/ 1534478 h 2567177"/>
                <a:gd name="connsiteX174" fmla="*/ 3233166 w 3873150"/>
                <a:gd name="connsiteY174" fmla="*/ 1522857 h 2567177"/>
                <a:gd name="connsiteX175" fmla="*/ 3253931 w 3873150"/>
                <a:gd name="connsiteY175" fmla="*/ 1504379 h 2567177"/>
                <a:gd name="connsiteX176" fmla="*/ 3257455 w 3873150"/>
                <a:gd name="connsiteY176" fmla="*/ 1483233 h 2567177"/>
                <a:gd name="connsiteX177" fmla="*/ 3254312 w 3873150"/>
                <a:gd name="connsiteY177" fmla="*/ 1462183 h 2567177"/>
                <a:gd name="connsiteX178" fmla="*/ 3226308 w 3873150"/>
                <a:gd name="connsiteY178" fmla="*/ 1443895 h 2567177"/>
                <a:gd name="connsiteX179" fmla="*/ 3194209 w 3873150"/>
                <a:gd name="connsiteY179" fmla="*/ 1434560 h 2567177"/>
                <a:gd name="connsiteX180" fmla="*/ 3188970 w 3873150"/>
                <a:gd name="connsiteY180" fmla="*/ 1452372 h 2567177"/>
                <a:gd name="connsiteX181" fmla="*/ 3180588 w 3873150"/>
                <a:gd name="connsiteY181" fmla="*/ 1457039 h 2567177"/>
                <a:gd name="connsiteX182" fmla="*/ 3173825 w 3873150"/>
                <a:gd name="connsiteY182" fmla="*/ 1479899 h 2567177"/>
                <a:gd name="connsiteX183" fmla="*/ 3170301 w 3873150"/>
                <a:gd name="connsiteY183" fmla="*/ 1464278 h 2567177"/>
                <a:gd name="connsiteX184" fmla="*/ 3155252 w 3873150"/>
                <a:gd name="connsiteY184" fmla="*/ 1475423 h 2567177"/>
                <a:gd name="connsiteX185" fmla="*/ 3145822 w 3873150"/>
                <a:gd name="connsiteY185" fmla="*/ 1491044 h 2567177"/>
                <a:gd name="connsiteX186" fmla="*/ 3136011 w 3873150"/>
                <a:gd name="connsiteY186" fmla="*/ 1513713 h 2567177"/>
                <a:gd name="connsiteX187" fmla="*/ 3134106 w 3873150"/>
                <a:gd name="connsiteY187" fmla="*/ 1533239 h 2567177"/>
                <a:gd name="connsiteX188" fmla="*/ 3146679 w 3873150"/>
                <a:gd name="connsiteY188" fmla="*/ 1561529 h 2567177"/>
                <a:gd name="connsiteX189" fmla="*/ 3145631 w 3873150"/>
                <a:gd name="connsiteY189" fmla="*/ 1591532 h 2567177"/>
                <a:gd name="connsiteX190" fmla="*/ 3130296 w 3873150"/>
                <a:gd name="connsiteY190" fmla="*/ 1613630 h 2567177"/>
                <a:gd name="connsiteX191" fmla="*/ 3122581 w 3873150"/>
                <a:gd name="connsiteY191" fmla="*/ 1619917 h 2567177"/>
                <a:gd name="connsiteX192" fmla="*/ 3112389 w 3873150"/>
                <a:gd name="connsiteY192" fmla="*/ 1624870 h 2567177"/>
                <a:gd name="connsiteX193" fmla="*/ 3099626 w 3873150"/>
                <a:gd name="connsiteY193" fmla="*/ 1624870 h 2567177"/>
                <a:gd name="connsiteX194" fmla="*/ 3096101 w 3873150"/>
                <a:gd name="connsiteY194" fmla="*/ 1622012 h 2567177"/>
                <a:gd name="connsiteX195" fmla="*/ 3085910 w 3873150"/>
                <a:gd name="connsiteY195" fmla="*/ 1598200 h 2567177"/>
                <a:gd name="connsiteX196" fmla="*/ 3085624 w 3873150"/>
                <a:gd name="connsiteY196" fmla="*/ 1586484 h 2567177"/>
                <a:gd name="connsiteX197" fmla="*/ 3086672 w 3873150"/>
                <a:gd name="connsiteY197" fmla="*/ 1575149 h 2567177"/>
                <a:gd name="connsiteX198" fmla="*/ 3082004 w 3873150"/>
                <a:gd name="connsiteY198" fmla="*/ 1552956 h 2567177"/>
                <a:gd name="connsiteX199" fmla="*/ 3089148 w 3873150"/>
                <a:gd name="connsiteY199" fmla="*/ 1526953 h 2567177"/>
                <a:gd name="connsiteX200" fmla="*/ 3097625 w 3873150"/>
                <a:gd name="connsiteY200" fmla="*/ 1494854 h 2567177"/>
                <a:gd name="connsiteX201" fmla="*/ 3117247 w 3873150"/>
                <a:gd name="connsiteY201" fmla="*/ 1459135 h 2567177"/>
                <a:gd name="connsiteX202" fmla="*/ 3111627 w 3873150"/>
                <a:gd name="connsiteY202" fmla="*/ 1459135 h 2567177"/>
                <a:gd name="connsiteX203" fmla="*/ 3083909 w 3873150"/>
                <a:gd name="connsiteY203" fmla="*/ 1489139 h 2567177"/>
                <a:gd name="connsiteX204" fmla="*/ 3078766 w 3873150"/>
                <a:gd name="connsiteY204" fmla="*/ 1483614 h 2567177"/>
                <a:gd name="connsiteX205" fmla="*/ 3093625 w 3873150"/>
                <a:gd name="connsiteY205" fmla="*/ 1466945 h 2567177"/>
                <a:gd name="connsiteX206" fmla="*/ 3116104 w 3873150"/>
                <a:gd name="connsiteY206" fmla="*/ 1436751 h 2567177"/>
                <a:gd name="connsiteX207" fmla="*/ 3141821 w 3873150"/>
                <a:gd name="connsiteY207" fmla="*/ 1432560 h 2567177"/>
                <a:gd name="connsiteX208" fmla="*/ 3171349 w 3873150"/>
                <a:gd name="connsiteY208" fmla="*/ 1423130 h 2567177"/>
                <a:gd name="connsiteX209" fmla="*/ 3201162 w 3873150"/>
                <a:gd name="connsiteY209" fmla="*/ 1428083 h 2567177"/>
                <a:gd name="connsiteX210" fmla="*/ 3202400 w 3873150"/>
                <a:gd name="connsiteY210" fmla="*/ 1428369 h 2567177"/>
                <a:gd name="connsiteX211" fmla="*/ 3235643 w 3873150"/>
                <a:gd name="connsiteY211" fmla="*/ 1424083 h 2567177"/>
                <a:gd name="connsiteX212" fmla="*/ 3216783 w 3873150"/>
                <a:gd name="connsiteY212" fmla="*/ 1405319 h 2567177"/>
                <a:gd name="connsiteX213" fmla="*/ 3206687 w 3873150"/>
                <a:gd name="connsiteY213" fmla="*/ 1403795 h 2567177"/>
                <a:gd name="connsiteX214" fmla="*/ 3195066 w 3873150"/>
                <a:gd name="connsiteY214" fmla="*/ 1401890 h 2567177"/>
                <a:gd name="connsiteX215" fmla="*/ 3187160 w 3873150"/>
                <a:gd name="connsiteY215" fmla="*/ 1388555 h 2567177"/>
                <a:gd name="connsiteX216" fmla="*/ 3150108 w 3873150"/>
                <a:gd name="connsiteY216" fmla="*/ 1392746 h 2567177"/>
                <a:gd name="connsiteX217" fmla="*/ 3116580 w 3873150"/>
                <a:gd name="connsiteY217" fmla="*/ 1403223 h 2567177"/>
                <a:gd name="connsiteX218" fmla="*/ 3090005 w 3873150"/>
                <a:gd name="connsiteY218" fmla="*/ 1385126 h 2567177"/>
                <a:gd name="connsiteX219" fmla="*/ 3068574 w 3873150"/>
                <a:gd name="connsiteY219" fmla="*/ 1379220 h 2567177"/>
                <a:gd name="connsiteX220" fmla="*/ 3080671 w 3873150"/>
                <a:gd name="connsiteY220" fmla="*/ 1354074 h 2567177"/>
                <a:gd name="connsiteX221" fmla="*/ 3047238 w 3873150"/>
                <a:gd name="connsiteY221" fmla="*/ 1369981 h 2567177"/>
                <a:gd name="connsiteX222" fmla="*/ 3016949 w 3873150"/>
                <a:gd name="connsiteY222" fmla="*/ 1385316 h 2567177"/>
                <a:gd name="connsiteX223" fmla="*/ 2987802 w 3873150"/>
                <a:gd name="connsiteY223" fmla="*/ 1397413 h 2567177"/>
                <a:gd name="connsiteX224" fmla="*/ 2964656 w 3873150"/>
                <a:gd name="connsiteY224" fmla="*/ 1381125 h 2567177"/>
                <a:gd name="connsiteX225" fmla="*/ 2926842 w 3873150"/>
                <a:gd name="connsiteY225" fmla="*/ 1390936 h 2567177"/>
                <a:gd name="connsiteX226" fmla="*/ 2926842 w 3873150"/>
                <a:gd name="connsiteY226" fmla="*/ 1384078 h 2567177"/>
                <a:gd name="connsiteX227" fmla="*/ 2952560 w 3873150"/>
                <a:gd name="connsiteY227" fmla="*/ 1363980 h 2567177"/>
                <a:gd name="connsiteX228" fmla="*/ 2979325 w 3873150"/>
                <a:gd name="connsiteY228" fmla="*/ 1344835 h 2567177"/>
                <a:gd name="connsiteX229" fmla="*/ 3017901 w 3873150"/>
                <a:gd name="connsiteY229" fmla="*/ 1329119 h 2567177"/>
                <a:gd name="connsiteX230" fmla="*/ 2971419 w 3873150"/>
                <a:gd name="connsiteY230" fmla="*/ 1316546 h 2567177"/>
                <a:gd name="connsiteX231" fmla="*/ 2940844 w 3873150"/>
                <a:gd name="connsiteY231" fmla="*/ 1322832 h 2567177"/>
                <a:gd name="connsiteX232" fmla="*/ 2904173 w 3873150"/>
                <a:gd name="connsiteY232" fmla="*/ 1307878 h 2567177"/>
                <a:gd name="connsiteX233" fmla="*/ 2865596 w 3873150"/>
                <a:gd name="connsiteY233" fmla="*/ 1300163 h 2567177"/>
                <a:gd name="connsiteX234" fmla="*/ 2839212 w 3873150"/>
                <a:gd name="connsiteY234" fmla="*/ 1297210 h 2567177"/>
                <a:gd name="connsiteX235" fmla="*/ 2827496 w 3873150"/>
                <a:gd name="connsiteY235" fmla="*/ 1289018 h 2567177"/>
                <a:gd name="connsiteX236" fmla="*/ 2820734 w 3873150"/>
                <a:gd name="connsiteY236" fmla="*/ 1262253 h 2567177"/>
                <a:gd name="connsiteX237" fmla="*/ 2807970 w 3873150"/>
                <a:gd name="connsiteY237" fmla="*/ 1262539 h 2567177"/>
                <a:gd name="connsiteX238" fmla="*/ 2807970 w 3873150"/>
                <a:gd name="connsiteY238" fmla="*/ 1281303 h 2567177"/>
                <a:gd name="connsiteX239" fmla="*/ 1762220 w 3873150"/>
                <a:gd name="connsiteY239" fmla="*/ 1281303 h 2567177"/>
                <a:gd name="connsiteX240" fmla="*/ 1774984 w 3873150"/>
                <a:gd name="connsiteY240" fmla="*/ 1321022 h 2567177"/>
                <a:gd name="connsiteX241" fmla="*/ 1781080 w 3873150"/>
                <a:gd name="connsiteY241" fmla="*/ 1360265 h 2567177"/>
                <a:gd name="connsiteX242" fmla="*/ 1771745 w 3873150"/>
                <a:gd name="connsiteY242" fmla="*/ 1372934 h 2567177"/>
                <a:gd name="connsiteX243" fmla="*/ 1751648 w 3873150"/>
                <a:gd name="connsiteY243" fmla="*/ 1327785 h 2567177"/>
                <a:gd name="connsiteX244" fmla="*/ 1697069 w 3873150"/>
                <a:gd name="connsiteY244" fmla="*/ 1311497 h 2567177"/>
                <a:gd name="connsiteX245" fmla="*/ 1692497 w 3873150"/>
                <a:gd name="connsiteY245" fmla="*/ 1320927 h 2567177"/>
                <a:gd name="connsiteX246" fmla="*/ 1703546 w 3873150"/>
                <a:gd name="connsiteY246" fmla="*/ 1343120 h 2567177"/>
                <a:gd name="connsiteX247" fmla="*/ 1715548 w 3873150"/>
                <a:gd name="connsiteY247" fmla="*/ 1384078 h 2567177"/>
                <a:gd name="connsiteX248" fmla="*/ 1722406 w 3873150"/>
                <a:gd name="connsiteY248" fmla="*/ 1447229 h 2567177"/>
                <a:gd name="connsiteX249" fmla="*/ 1717834 w 3873150"/>
                <a:gd name="connsiteY249" fmla="*/ 1489520 h 2567177"/>
                <a:gd name="connsiteX250" fmla="*/ 1713262 w 3873150"/>
                <a:gd name="connsiteY250" fmla="*/ 1531430 h 2567177"/>
                <a:gd name="connsiteX251" fmla="*/ 1698403 w 3873150"/>
                <a:gd name="connsiteY251" fmla="*/ 1574578 h 2567177"/>
                <a:gd name="connsiteX252" fmla="*/ 1710500 w 3873150"/>
                <a:gd name="connsiteY252" fmla="*/ 1609344 h 2567177"/>
                <a:gd name="connsiteX253" fmla="*/ 1711833 w 3873150"/>
                <a:gd name="connsiteY253" fmla="*/ 1647920 h 2567177"/>
                <a:gd name="connsiteX254" fmla="*/ 1703642 w 3873150"/>
                <a:gd name="connsiteY254" fmla="*/ 1684973 h 2567177"/>
                <a:gd name="connsiteX255" fmla="*/ 1723739 w 3873150"/>
                <a:gd name="connsiteY255" fmla="*/ 1709261 h 2567177"/>
                <a:gd name="connsiteX256" fmla="*/ 1728978 w 3873150"/>
                <a:gd name="connsiteY256" fmla="*/ 1745266 h 2567177"/>
                <a:gd name="connsiteX257" fmla="*/ 1758220 w 3873150"/>
                <a:gd name="connsiteY257" fmla="*/ 1781937 h 2567177"/>
                <a:gd name="connsiteX258" fmla="*/ 1774889 w 3873150"/>
                <a:gd name="connsiteY258" fmla="*/ 1796320 h 2567177"/>
                <a:gd name="connsiteX259" fmla="*/ 1773555 w 3873150"/>
                <a:gd name="connsiteY259" fmla="*/ 1806416 h 2567177"/>
                <a:gd name="connsiteX260" fmla="*/ 1805083 w 3873150"/>
                <a:gd name="connsiteY260" fmla="*/ 1866519 h 2567177"/>
                <a:gd name="connsiteX261" fmla="*/ 1841754 w 3873150"/>
                <a:gd name="connsiteY261" fmla="*/ 1909477 h 2567177"/>
                <a:gd name="connsiteX262" fmla="*/ 1846326 w 3873150"/>
                <a:gd name="connsiteY262" fmla="*/ 1932908 h 2567177"/>
                <a:gd name="connsiteX263" fmla="*/ 1855851 w 3873150"/>
                <a:gd name="connsiteY263" fmla="*/ 1939766 h 2567177"/>
                <a:gd name="connsiteX264" fmla="*/ 1890903 w 3873150"/>
                <a:gd name="connsiteY264" fmla="*/ 1943957 h 2567177"/>
                <a:gd name="connsiteX265" fmla="*/ 1904333 w 3873150"/>
                <a:gd name="connsiteY265" fmla="*/ 1955387 h 2567177"/>
                <a:gd name="connsiteX266" fmla="*/ 1925479 w 3873150"/>
                <a:gd name="connsiteY266" fmla="*/ 1957578 h 2567177"/>
                <a:gd name="connsiteX267" fmla="*/ 1929670 w 3873150"/>
                <a:gd name="connsiteY267" fmla="*/ 1969580 h 2567177"/>
                <a:gd name="connsiteX268" fmla="*/ 1947291 w 3873150"/>
                <a:gd name="connsiteY268" fmla="*/ 1974533 h 2567177"/>
                <a:gd name="connsiteX269" fmla="*/ 1971770 w 3873150"/>
                <a:gd name="connsiteY269" fmla="*/ 1998821 h 2567177"/>
                <a:gd name="connsiteX270" fmla="*/ 1978057 w 3873150"/>
                <a:gd name="connsiteY270" fmla="*/ 2020253 h 2567177"/>
                <a:gd name="connsiteX271" fmla="*/ 2021014 w 3873150"/>
                <a:gd name="connsiteY271" fmla="*/ 2017109 h 2567177"/>
                <a:gd name="connsiteX272" fmla="*/ 2069021 w 3873150"/>
                <a:gd name="connsiteY272" fmla="*/ 2012537 h 2567177"/>
                <a:gd name="connsiteX273" fmla="*/ 2065496 w 3873150"/>
                <a:gd name="connsiteY273" fmla="*/ 2020729 h 2567177"/>
                <a:gd name="connsiteX274" fmla="*/ 2122456 w 3873150"/>
                <a:gd name="connsiteY274" fmla="*/ 2040922 h 2567177"/>
                <a:gd name="connsiteX275" fmla="*/ 2208657 w 3873150"/>
                <a:gd name="connsiteY275" fmla="*/ 2070259 h 2567177"/>
                <a:gd name="connsiteX276" fmla="*/ 2283809 w 3873150"/>
                <a:gd name="connsiteY276" fmla="*/ 2069973 h 2567177"/>
                <a:gd name="connsiteX277" fmla="*/ 2313718 w 3873150"/>
                <a:gd name="connsiteY277" fmla="*/ 2069973 h 2567177"/>
                <a:gd name="connsiteX278" fmla="*/ 2313718 w 3873150"/>
                <a:gd name="connsiteY278" fmla="*/ 2052828 h 2567177"/>
                <a:gd name="connsiteX279" fmla="*/ 2379345 w 3873150"/>
                <a:gd name="connsiteY279" fmla="*/ 2052828 h 2567177"/>
                <a:gd name="connsiteX280" fmla="*/ 2393061 w 3873150"/>
                <a:gd name="connsiteY280" fmla="*/ 2067497 h 2567177"/>
                <a:gd name="connsiteX281" fmla="*/ 2412302 w 3873150"/>
                <a:gd name="connsiteY281" fmla="*/ 2080546 h 2567177"/>
                <a:gd name="connsiteX282" fmla="*/ 2434781 w 3873150"/>
                <a:gd name="connsiteY282" fmla="*/ 2098739 h 2567177"/>
                <a:gd name="connsiteX283" fmla="*/ 2447354 w 3873150"/>
                <a:gd name="connsiteY283" fmla="*/ 2120265 h 2567177"/>
                <a:gd name="connsiteX284" fmla="*/ 2456783 w 3873150"/>
                <a:gd name="connsiteY284" fmla="*/ 2142935 h 2567177"/>
                <a:gd name="connsiteX285" fmla="*/ 2476310 w 3873150"/>
                <a:gd name="connsiteY285" fmla="*/ 2155508 h 2567177"/>
                <a:gd name="connsiteX286" fmla="*/ 2507742 w 3873150"/>
                <a:gd name="connsiteY286" fmla="*/ 2167795 h 2567177"/>
                <a:gd name="connsiteX287" fmla="*/ 2531555 w 3873150"/>
                <a:gd name="connsiteY287" fmla="*/ 2135315 h 2567177"/>
                <a:gd name="connsiteX288" fmla="*/ 2562416 w 3873150"/>
                <a:gd name="connsiteY288" fmla="*/ 2134648 h 2567177"/>
                <a:gd name="connsiteX289" fmla="*/ 2589086 w 3873150"/>
                <a:gd name="connsiteY289" fmla="*/ 2150936 h 2567177"/>
                <a:gd name="connsiteX290" fmla="*/ 2608040 w 3873150"/>
                <a:gd name="connsiteY290" fmla="*/ 2178939 h 2567177"/>
                <a:gd name="connsiteX291" fmla="*/ 2621090 w 3873150"/>
                <a:gd name="connsiteY291" fmla="*/ 2202752 h 2567177"/>
                <a:gd name="connsiteX292" fmla="*/ 2643283 w 3873150"/>
                <a:gd name="connsiteY292" fmla="*/ 2225897 h 2567177"/>
                <a:gd name="connsiteX293" fmla="*/ 2651665 w 3873150"/>
                <a:gd name="connsiteY293" fmla="*/ 2254187 h 2567177"/>
                <a:gd name="connsiteX294" fmla="*/ 2662333 w 3873150"/>
                <a:gd name="connsiteY294" fmla="*/ 2273141 h 2567177"/>
                <a:gd name="connsiteX295" fmla="*/ 2691860 w 3873150"/>
                <a:gd name="connsiteY295" fmla="*/ 2285524 h 2567177"/>
                <a:gd name="connsiteX296" fmla="*/ 2718626 w 3873150"/>
                <a:gd name="connsiteY296" fmla="*/ 2294382 h 2567177"/>
                <a:gd name="connsiteX297" fmla="*/ 2733294 w 3873150"/>
                <a:gd name="connsiteY297" fmla="*/ 2293144 h 2567177"/>
                <a:gd name="connsiteX298" fmla="*/ 2726150 w 3873150"/>
                <a:gd name="connsiteY298" fmla="*/ 2279428 h 2567177"/>
                <a:gd name="connsiteX299" fmla="*/ 2724245 w 3873150"/>
                <a:gd name="connsiteY299" fmla="*/ 2259997 h 2567177"/>
                <a:gd name="connsiteX300" fmla="*/ 2724626 w 3873150"/>
                <a:gd name="connsiteY300" fmla="*/ 2232089 h 2567177"/>
                <a:gd name="connsiteX301" fmla="*/ 2733389 w 3873150"/>
                <a:gd name="connsiteY301" fmla="*/ 2213801 h 2567177"/>
                <a:gd name="connsiteX302" fmla="*/ 2753963 w 3873150"/>
                <a:gd name="connsiteY302" fmla="*/ 2194370 h 2567177"/>
                <a:gd name="connsiteX303" fmla="*/ 2791587 w 3873150"/>
                <a:gd name="connsiteY303" fmla="*/ 2176748 h 2567177"/>
                <a:gd name="connsiteX304" fmla="*/ 2825972 w 3873150"/>
                <a:gd name="connsiteY304" fmla="*/ 2146459 h 2567177"/>
                <a:gd name="connsiteX305" fmla="*/ 2857786 w 3873150"/>
                <a:gd name="connsiteY305" fmla="*/ 2136934 h 2567177"/>
                <a:gd name="connsiteX306" fmla="*/ 2881217 w 3873150"/>
                <a:gd name="connsiteY306" fmla="*/ 2133981 h 2567177"/>
                <a:gd name="connsiteX307" fmla="*/ 2908745 w 3873150"/>
                <a:gd name="connsiteY307" fmla="*/ 2143411 h 2567177"/>
                <a:gd name="connsiteX308" fmla="*/ 2941796 w 3873150"/>
                <a:gd name="connsiteY308" fmla="*/ 2138267 h 2567177"/>
                <a:gd name="connsiteX309" fmla="*/ 2969990 w 3873150"/>
                <a:gd name="connsiteY309" fmla="*/ 2159984 h 2567177"/>
                <a:gd name="connsiteX310" fmla="*/ 2997327 w 3873150"/>
                <a:gd name="connsiteY310" fmla="*/ 2161223 h 2567177"/>
                <a:gd name="connsiteX311" fmla="*/ 3011520 w 3873150"/>
                <a:gd name="connsiteY311" fmla="*/ 2153412 h 2567177"/>
                <a:gd name="connsiteX312" fmla="*/ 3025521 w 3873150"/>
                <a:gd name="connsiteY312" fmla="*/ 2159508 h 2567177"/>
                <a:gd name="connsiteX313" fmla="*/ 3032665 w 3873150"/>
                <a:gd name="connsiteY313" fmla="*/ 2154079 h 2567177"/>
                <a:gd name="connsiteX314" fmla="*/ 3024569 w 3873150"/>
                <a:gd name="connsiteY314" fmla="*/ 2145983 h 2567177"/>
                <a:gd name="connsiteX315" fmla="*/ 3025235 w 3873150"/>
                <a:gd name="connsiteY315" fmla="*/ 2129409 h 2567177"/>
                <a:gd name="connsiteX316" fmla="*/ 3018473 w 3873150"/>
                <a:gd name="connsiteY316" fmla="*/ 2118360 h 2567177"/>
                <a:gd name="connsiteX317" fmla="*/ 3034094 w 3873150"/>
                <a:gd name="connsiteY317" fmla="*/ 2112074 h 2567177"/>
                <a:gd name="connsiteX318" fmla="*/ 3062954 w 3873150"/>
                <a:gd name="connsiteY318" fmla="*/ 2109216 h 2567177"/>
                <a:gd name="connsiteX319" fmla="*/ 3096482 w 3873150"/>
                <a:gd name="connsiteY319" fmla="*/ 2113788 h 2567177"/>
                <a:gd name="connsiteX320" fmla="*/ 3139154 w 3873150"/>
                <a:gd name="connsiteY320" fmla="*/ 2108549 h 2567177"/>
                <a:gd name="connsiteX321" fmla="*/ 3162872 w 3873150"/>
                <a:gd name="connsiteY321" fmla="*/ 2118741 h 2567177"/>
                <a:gd name="connsiteX322" fmla="*/ 3181160 w 3873150"/>
                <a:gd name="connsiteY322" fmla="*/ 2137886 h 2567177"/>
                <a:gd name="connsiteX323" fmla="*/ 3187922 w 3873150"/>
                <a:gd name="connsiteY323" fmla="*/ 2139887 h 2567177"/>
                <a:gd name="connsiteX324" fmla="*/ 3226022 w 3873150"/>
                <a:gd name="connsiteY324" fmla="*/ 2121313 h 2567177"/>
                <a:gd name="connsiteX325" fmla="*/ 3240691 w 3873150"/>
                <a:gd name="connsiteY325" fmla="*/ 2127504 h 2567177"/>
                <a:gd name="connsiteX326" fmla="*/ 3270218 w 3873150"/>
                <a:gd name="connsiteY326" fmla="*/ 2161889 h 2567177"/>
                <a:gd name="connsiteX327" fmla="*/ 3280886 w 3873150"/>
                <a:gd name="connsiteY327" fmla="*/ 2184368 h 2567177"/>
                <a:gd name="connsiteX328" fmla="*/ 3273076 w 3873150"/>
                <a:gd name="connsiteY328" fmla="*/ 2211324 h 2567177"/>
                <a:gd name="connsiteX329" fmla="*/ 3278696 w 3873150"/>
                <a:gd name="connsiteY329" fmla="*/ 2227231 h 2567177"/>
                <a:gd name="connsiteX330" fmla="*/ 3296222 w 3873150"/>
                <a:gd name="connsiteY330" fmla="*/ 2258187 h 2567177"/>
                <a:gd name="connsiteX331" fmla="*/ 3316320 w 3873150"/>
                <a:gd name="connsiteY331" fmla="*/ 2292763 h 2567177"/>
                <a:gd name="connsiteX332" fmla="*/ 3330702 w 3873150"/>
                <a:gd name="connsiteY332" fmla="*/ 2301907 h 2567177"/>
                <a:gd name="connsiteX333" fmla="*/ 3336608 w 3873150"/>
                <a:gd name="connsiteY333" fmla="*/ 2319433 h 2567177"/>
                <a:gd name="connsiteX334" fmla="*/ 3355181 w 3873150"/>
                <a:gd name="connsiteY334" fmla="*/ 2324291 h 2567177"/>
                <a:gd name="connsiteX335" fmla="*/ 3366516 w 3873150"/>
                <a:gd name="connsiteY335" fmla="*/ 2319147 h 2567177"/>
                <a:gd name="connsiteX336" fmla="*/ 3375946 w 3873150"/>
                <a:gd name="connsiteY336" fmla="*/ 2294668 h 2567177"/>
                <a:gd name="connsiteX337" fmla="*/ 3377565 w 3873150"/>
                <a:gd name="connsiteY337" fmla="*/ 2279047 h 2567177"/>
                <a:gd name="connsiteX338" fmla="*/ 3378803 w 3873150"/>
                <a:gd name="connsiteY338" fmla="*/ 2251996 h 2567177"/>
                <a:gd name="connsiteX339" fmla="*/ 3360896 w 3873150"/>
                <a:gd name="connsiteY339" fmla="*/ 2204847 h 2567177"/>
                <a:gd name="connsiteX340" fmla="*/ 3360611 w 3873150"/>
                <a:gd name="connsiteY340" fmla="*/ 2187321 h 2567177"/>
                <a:gd name="connsiteX341" fmla="*/ 3343751 w 3873150"/>
                <a:gd name="connsiteY341" fmla="*/ 2158365 h 2567177"/>
                <a:gd name="connsiteX342" fmla="*/ 3331083 w 3873150"/>
                <a:gd name="connsiteY342" fmla="*/ 2123218 h 2567177"/>
                <a:gd name="connsiteX343" fmla="*/ 3324320 w 3873150"/>
                <a:gd name="connsiteY343" fmla="*/ 2094548 h 2567177"/>
                <a:gd name="connsiteX344" fmla="*/ 3330131 w 3873150"/>
                <a:gd name="connsiteY344" fmla="*/ 2065211 h 2567177"/>
                <a:gd name="connsiteX345" fmla="*/ 3347942 w 3873150"/>
                <a:gd name="connsiteY345" fmla="*/ 2040541 h 2567177"/>
                <a:gd name="connsiteX346" fmla="*/ 3369183 w 3873150"/>
                <a:gd name="connsiteY346" fmla="*/ 2020729 h 2567177"/>
                <a:gd name="connsiteX347" fmla="*/ 3410712 w 3873150"/>
                <a:gd name="connsiteY347" fmla="*/ 1993487 h 2567177"/>
                <a:gd name="connsiteX348" fmla="*/ 3416141 w 3873150"/>
                <a:gd name="connsiteY348" fmla="*/ 1979295 h 2567177"/>
                <a:gd name="connsiteX349" fmla="*/ 3435287 w 3873150"/>
                <a:gd name="connsiteY349" fmla="*/ 1963769 h 2567177"/>
                <a:gd name="connsiteX350" fmla="*/ 3454146 w 3873150"/>
                <a:gd name="connsiteY350" fmla="*/ 1961102 h 2567177"/>
                <a:gd name="connsiteX351" fmla="*/ 3478911 w 3873150"/>
                <a:gd name="connsiteY351" fmla="*/ 1936147 h 2567177"/>
                <a:gd name="connsiteX352" fmla="*/ 3517964 w 3873150"/>
                <a:gd name="connsiteY352" fmla="*/ 1923479 h 2567177"/>
                <a:gd name="connsiteX353" fmla="*/ 3541966 w 3873150"/>
                <a:gd name="connsiteY353" fmla="*/ 1891951 h 2567177"/>
                <a:gd name="connsiteX354" fmla="*/ 3536728 w 3873150"/>
                <a:gd name="connsiteY354" fmla="*/ 1848803 h 2567177"/>
                <a:gd name="connsiteX355" fmla="*/ 3532823 w 3873150"/>
                <a:gd name="connsiteY355" fmla="*/ 1833848 h 2567177"/>
                <a:gd name="connsiteX356" fmla="*/ 3522059 w 3873150"/>
                <a:gd name="connsiteY356" fmla="*/ 1830896 h 2567177"/>
                <a:gd name="connsiteX357" fmla="*/ 3520440 w 3873150"/>
                <a:gd name="connsiteY357" fmla="*/ 1789557 h 2567177"/>
                <a:gd name="connsiteX358" fmla="*/ 3494437 w 3873150"/>
                <a:gd name="connsiteY358" fmla="*/ 1775555 h 2567177"/>
                <a:gd name="connsiteX359" fmla="*/ 3519392 w 3873150"/>
                <a:gd name="connsiteY359" fmla="*/ 1782413 h 2567177"/>
                <a:gd name="connsiteX360" fmla="*/ 3511296 w 3873150"/>
                <a:gd name="connsiteY360" fmla="*/ 1754696 h 2567177"/>
                <a:gd name="connsiteX361" fmla="*/ 3518535 w 3873150"/>
                <a:gd name="connsiteY361" fmla="*/ 1735741 h 2567177"/>
                <a:gd name="connsiteX362" fmla="*/ 3523012 w 3873150"/>
                <a:gd name="connsiteY362" fmla="*/ 1772126 h 2567177"/>
                <a:gd name="connsiteX363" fmla="*/ 3542253 w 3873150"/>
                <a:gd name="connsiteY363" fmla="*/ 1788795 h 2567177"/>
                <a:gd name="connsiteX364" fmla="*/ 3530537 w 3873150"/>
                <a:gd name="connsiteY364" fmla="*/ 1818418 h 2567177"/>
                <a:gd name="connsiteX365" fmla="*/ 3534061 w 3873150"/>
                <a:gd name="connsiteY365" fmla="*/ 1820132 h 2567177"/>
                <a:gd name="connsiteX366" fmla="*/ 3555302 w 3873150"/>
                <a:gd name="connsiteY366" fmla="*/ 1785461 h 2567177"/>
                <a:gd name="connsiteX367" fmla="*/ 3567398 w 3873150"/>
                <a:gd name="connsiteY367" fmla="*/ 1768507 h 2567177"/>
                <a:gd name="connsiteX368" fmla="*/ 3566827 w 3873150"/>
                <a:gd name="connsiteY368" fmla="*/ 1751933 h 2567177"/>
                <a:gd name="connsiteX369" fmla="*/ 3557397 w 3873150"/>
                <a:gd name="connsiteY369" fmla="*/ 1744123 h 2567177"/>
                <a:gd name="connsiteX370" fmla="*/ 3549587 w 3873150"/>
                <a:gd name="connsiteY370" fmla="*/ 1720406 h 2567177"/>
                <a:gd name="connsiteX371" fmla="*/ 3561969 w 3873150"/>
                <a:gd name="connsiteY371" fmla="*/ 1731359 h 2567177"/>
                <a:gd name="connsiteX372" fmla="*/ 3570351 w 3873150"/>
                <a:gd name="connsiteY372" fmla="*/ 1733645 h 2567177"/>
                <a:gd name="connsiteX373" fmla="*/ 3573209 w 3873150"/>
                <a:gd name="connsiteY373" fmla="*/ 1744980 h 2567177"/>
                <a:gd name="connsiteX374" fmla="*/ 3600736 w 3873150"/>
                <a:gd name="connsiteY374" fmla="*/ 1711071 h 2567177"/>
                <a:gd name="connsiteX375" fmla="*/ 3608928 w 3873150"/>
                <a:gd name="connsiteY375" fmla="*/ 1679162 h 2567177"/>
                <a:gd name="connsiteX376" fmla="*/ 3597783 w 3873150"/>
                <a:gd name="connsiteY376" fmla="*/ 1677162 h 2567177"/>
                <a:gd name="connsiteX377" fmla="*/ 3609213 w 3873150"/>
                <a:gd name="connsiteY377" fmla="*/ 1664780 h 2567177"/>
                <a:gd name="connsiteX378" fmla="*/ 3608165 w 3873150"/>
                <a:gd name="connsiteY378" fmla="*/ 1670304 h 2567177"/>
                <a:gd name="connsiteX379" fmla="*/ 3632264 w 3873150"/>
                <a:gd name="connsiteY379" fmla="*/ 1670304 h 2567177"/>
                <a:gd name="connsiteX380" fmla="*/ 3685223 w 3873150"/>
                <a:gd name="connsiteY380" fmla="*/ 1656683 h 2567177"/>
                <a:gd name="connsiteX381" fmla="*/ 3674078 w 3873150"/>
                <a:gd name="connsiteY381" fmla="*/ 1648206 h 2567177"/>
                <a:gd name="connsiteX382" fmla="*/ 3618548 w 3873150"/>
                <a:gd name="connsiteY382" fmla="*/ 1656683 h 2567177"/>
                <a:gd name="connsiteX383" fmla="*/ 3650075 w 3873150"/>
                <a:gd name="connsiteY383" fmla="*/ 1643729 h 2567177"/>
                <a:gd name="connsiteX384" fmla="*/ 3672078 w 3873150"/>
                <a:gd name="connsiteY384" fmla="*/ 1641539 h 2567177"/>
                <a:gd name="connsiteX385" fmla="*/ 3688556 w 3873150"/>
                <a:gd name="connsiteY385" fmla="*/ 1639253 h 2567177"/>
                <a:gd name="connsiteX386" fmla="*/ 3716465 w 3873150"/>
                <a:gd name="connsiteY386" fmla="*/ 1631442 h 2567177"/>
                <a:gd name="connsiteX387" fmla="*/ 3734657 w 3873150"/>
                <a:gd name="connsiteY387" fmla="*/ 1632204 h 2567177"/>
                <a:gd name="connsiteX388" fmla="*/ 3760089 w 3873150"/>
                <a:gd name="connsiteY388" fmla="*/ 1624775 h 2567177"/>
                <a:gd name="connsiteX389" fmla="*/ 3763042 w 3873150"/>
                <a:gd name="connsiteY389" fmla="*/ 1612011 h 2567177"/>
                <a:gd name="connsiteX390" fmla="*/ 3751707 w 3873150"/>
                <a:gd name="connsiteY390" fmla="*/ 1601915 h 2567177"/>
                <a:gd name="connsiteX391" fmla="*/ 3755612 w 3873150"/>
                <a:gd name="connsiteY391" fmla="*/ 1618393 h 2567177"/>
                <a:gd name="connsiteX392" fmla="*/ 3739991 w 3873150"/>
                <a:gd name="connsiteY392" fmla="*/ 1617345 h 2567177"/>
                <a:gd name="connsiteX393" fmla="*/ 3727418 w 3873150"/>
                <a:gd name="connsiteY393" fmla="*/ 1593342 h 2567177"/>
                <a:gd name="connsiteX394" fmla="*/ 3727799 w 3873150"/>
                <a:gd name="connsiteY394" fmla="*/ 1569339 h 2567177"/>
                <a:gd name="connsiteX395" fmla="*/ 3734276 w 3873150"/>
                <a:gd name="connsiteY395" fmla="*/ 1558957 h 2567177"/>
                <a:gd name="connsiteX396" fmla="*/ 3754184 w 3873150"/>
                <a:gd name="connsiteY396" fmla="*/ 1531906 h 2567177"/>
                <a:gd name="connsiteX397" fmla="*/ 3794093 w 3873150"/>
                <a:gd name="connsiteY397" fmla="*/ 1518285 h 2567177"/>
                <a:gd name="connsiteX398" fmla="*/ 3832860 w 3873150"/>
                <a:gd name="connsiteY398" fmla="*/ 1502378 h 2567177"/>
                <a:gd name="connsiteX399" fmla="*/ 3873151 w 3873150"/>
                <a:gd name="connsiteY399" fmla="*/ 1479899 h 2567177"/>
                <a:gd name="connsiteX400" fmla="*/ 3866674 w 3873150"/>
                <a:gd name="connsiteY400" fmla="*/ 1464659 h 2567177"/>
                <a:gd name="connsiteX401" fmla="*/ 3842004 w 3873150"/>
                <a:gd name="connsiteY401" fmla="*/ 1438275 h 2567177"/>
                <a:gd name="connsiteX402" fmla="*/ 3841623 w 3873150"/>
                <a:gd name="connsiteY402" fmla="*/ 1373505 h 2567177"/>
                <a:gd name="connsiteX403" fmla="*/ 614553 w 3873150"/>
                <a:gd name="connsiteY403" fmla="*/ 819817 h 2567177"/>
                <a:gd name="connsiteX404" fmla="*/ 594360 w 3873150"/>
                <a:gd name="connsiteY404" fmla="*/ 828199 h 2567177"/>
                <a:gd name="connsiteX405" fmla="*/ 559975 w 3873150"/>
                <a:gd name="connsiteY405" fmla="*/ 847439 h 2567177"/>
                <a:gd name="connsiteX406" fmla="*/ 565785 w 3873150"/>
                <a:gd name="connsiteY406" fmla="*/ 872776 h 2567177"/>
                <a:gd name="connsiteX407" fmla="*/ 585026 w 3873150"/>
                <a:gd name="connsiteY407" fmla="*/ 886682 h 2567177"/>
                <a:gd name="connsiteX408" fmla="*/ 622745 w 3873150"/>
                <a:gd name="connsiteY408" fmla="*/ 866204 h 2567177"/>
                <a:gd name="connsiteX409" fmla="*/ 655511 w 3873150"/>
                <a:gd name="connsiteY409" fmla="*/ 840486 h 2567177"/>
                <a:gd name="connsiteX410" fmla="*/ 639509 w 3873150"/>
                <a:gd name="connsiteY410" fmla="*/ 823532 h 2567177"/>
                <a:gd name="connsiteX411" fmla="*/ 614553 w 3873150"/>
                <a:gd name="connsiteY411" fmla="*/ 819912 h 2567177"/>
                <a:gd name="connsiteX412" fmla="*/ 0 w 3873150"/>
                <a:gd name="connsiteY412" fmla="*/ 534734 h 2567177"/>
                <a:gd name="connsiteX413" fmla="*/ 27527 w 3873150"/>
                <a:gd name="connsiteY413" fmla="*/ 522637 h 2567177"/>
                <a:gd name="connsiteX414" fmla="*/ 30671 w 3873150"/>
                <a:gd name="connsiteY414" fmla="*/ 516160 h 2567177"/>
                <a:gd name="connsiteX415" fmla="*/ 95 w 3873150"/>
                <a:gd name="connsiteY415" fmla="*/ 509873 h 2567177"/>
                <a:gd name="connsiteX416" fmla="*/ 95 w 3873150"/>
                <a:gd name="connsiteY416" fmla="*/ 534829 h 2567177"/>
                <a:gd name="connsiteX417" fmla="*/ 114491 w 3873150"/>
                <a:gd name="connsiteY417" fmla="*/ 685324 h 2567177"/>
                <a:gd name="connsiteX418" fmla="*/ 77153 w 3873150"/>
                <a:gd name="connsiteY418" fmla="*/ 695039 h 2567177"/>
                <a:gd name="connsiteX419" fmla="*/ 100013 w 3873150"/>
                <a:gd name="connsiteY419" fmla="*/ 710375 h 2567177"/>
                <a:gd name="connsiteX420" fmla="*/ 124778 w 3873150"/>
                <a:gd name="connsiteY420" fmla="*/ 720852 h 2567177"/>
                <a:gd name="connsiteX421" fmla="*/ 147923 w 3873150"/>
                <a:gd name="connsiteY421" fmla="*/ 712089 h 2567177"/>
                <a:gd name="connsiteX422" fmla="*/ 144304 w 3873150"/>
                <a:gd name="connsiteY422" fmla="*/ 690372 h 2567177"/>
                <a:gd name="connsiteX423" fmla="*/ 114395 w 3873150"/>
                <a:gd name="connsiteY423" fmla="*/ 685229 h 2567177"/>
                <a:gd name="connsiteX424" fmla="*/ 1425988 w 3873150"/>
                <a:gd name="connsiteY424" fmla="*/ 1024414 h 2567177"/>
                <a:gd name="connsiteX425" fmla="*/ 1389793 w 3873150"/>
                <a:gd name="connsiteY425" fmla="*/ 1028605 h 2567177"/>
                <a:gd name="connsiteX426" fmla="*/ 1371981 w 3873150"/>
                <a:gd name="connsiteY426" fmla="*/ 1021842 h 2567177"/>
                <a:gd name="connsiteX427" fmla="*/ 1369695 w 3873150"/>
                <a:gd name="connsiteY427" fmla="*/ 1038320 h 2567177"/>
                <a:gd name="connsiteX428" fmla="*/ 1376743 w 3873150"/>
                <a:gd name="connsiteY428" fmla="*/ 1060990 h 2567177"/>
                <a:gd name="connsiteX429" fmla="*/ 1395889 w 3873150"/>
                <a:gd name="connsiteY429" fmla="*/ 1076992 h 2567177"/>
                <a:gd name="connsiteX430" fmla="*/ 1409891 w 3873150"/>
                <a:gd name="connsiteY430" fmla="*/ 1100423 h 2567177"/>
                <a:gd name="connsiteX431" fmla="*/ 1432655 w 3873150"/>
                <a:gd name="connsiteY431" fmla="*/ 1123569 h 2567177"/>
                <a:gd name="connsiteX432" fmla="*/ 1447705 w 3873150"/>
                <a:gd name="connsiteY432" fmla="*/ 1123569 h 2567177"/>
                <a:gd name="connsiteX433" fmla="*/ 1414843 w 3873150"/>
                <a:gd name="connsiteY433" fmla="*/ 1082897 h 2567177"/>
                <a:gd name="connsiteX434" fmla="*/ 1425988 w 3873150"/>
                <a:gd name="connsiteY434" fmla="*/ 1024414 h 2567177"/>
                <a:gd name="connsiteX435" fmla="*/ 500158 w 3873150"/>
                <a:gd name="connsiteY435" fmla="*/ 2489073 h 2567177"/>
                <a:gd name="connsiteX436" fmla="*/ 486728 w 3873150"/>
                <a:gd name="connsiteY436" fmla="*/ 2485454 h 2567177"/>
                <a:gd name="connsiteX437" fmla="*/ 483108 w 3873150"/>
                <a:gd name="connsiteY437" fmla="*/ 2488788 h 2567177"/>
                <a:gd name="connsiteX438" fmla="*/ 483394 w 3873150"/>
                <a:gd name="connsiteY438" fmla="*/ 2491359 h 2567177"/>
                <a:gd name="connsiteX439" fmla="*/ 487680 w 3873150"/>
                <a:gd name="connsiteY439" fmla="*/ 2494502 h 2567177"/>
                <a:gd name="connsiteX440" fmla="*/ 494157 w 3873150"/>
                <a:gd name="connsiteY440" fmla="*/ 2502884 h 2567177"/>
                <a:gd name="connsiteX441" fmla="*/ 506825 w 3873150"/>
                <a:gd name="connsiteY441" fmla="*/ 2500027 h 2567177"/>
                <a:gd name="connsiteX442" fmla="*/ 509969 w 3873150"/>
                <a:gd name="connsiteY442" fmla="*/ 2495264 h 2567177"/>
                <a:gd name="connsiteX443" fmla="*/ 500253 w 3873150"/>
                <a:gd name="connsiteY443" fmla="*/ 2489073 h 2567177"/>
                <a:gd name="connsiteX444" fmla="*/ 459867 w 3873150"/>
                <a:gd name="connsiteY444" fmla="*/ 2482025 h 2567177"/>
                <a:gd name="connsiteX445" fmla="*/ 480060 w 3873150"/>
                <a:gd name="connsiteY445" fmla="*/ 2483072 h 2567177"/>
                <a:gd name="connsiteX446" fmla="*/ 481298 w 3873150"/>
                <a:gd name="connsiteY446" fmla="*/ 2478881 h 2567177"/>
                <a:gd name="connsiteX447" fmla="*/ 462725 w 3873150"/>
                <a:gd name="connsiteY447" fmla="*/ 2477262 h 2567177"/>
                <a:gd name="connsiteX448" fmla="*/ 459867 w 3873150"/>
                <a:gd name="connsiteY448" fmla="*/ 2481930 h 2567177"/>
                <a:gd name="connsiteX449" fmla="*/ 539210 w 3873150"/>
                <a:gd name="connsiteY449" fmla="*/ 2525268 h 2567177"/>
                <a:gd name="connsiteX450" fmla="*/ 532448 w 3873150"/>
                <a:gd name="connsiteY450" fmla="*/ 2521744 h 2567177"/>
                <a:gd name="connsiteX451" fmla="*/ 518065 w 3873150"/>
                <a:gd name="connsiteY451" fmla="*/ 2515267 h 2567177"/>
                <a:gd name="connsiteX452" fmla="*/ 515207 w 3873150"/>
                <a:gd name="connsiteY452" fmla="*/ 2514505 h 2567177"/>
                <a:gd name="connsiteX453" fmla="*/ 513017 w 3873150"/>
                <a:gd name="connsiteY453" fmla="*/ 2518124 h 2567177"/>
                <a:gd name="connsiteX454" fmla="*/ 515588 w 3873150"/>
                <a:gd name="connsiteY454" fmla="*/ 2525840 h 2567177"/>
                <a:gd name="connsiteX455" fmla="*/ 509016 w 3873150"/>
                <a:gd name="connsiteY455" fmla="*/ 2532126 h 2567177"/>
                <a:gd name="connsiteX456" fmla="*/ 507111 w 3873150"/>
                <a:gd name="connsiteY456" fmla="*/ 2536413 h 2567177"/>
                <a:gd name="connsiteX457" fmla="*/ 513302 w 3873150"/>
                <a:gd name="connsiteY457" fmla="*/ 2550700 h 2567177"/>
                <a:gd name="connsiteX458" fmla="*/ 512255 w 3873150"/>
                <a:gd name="connsiteY458" fmla="*/ 2561654 h 2567177"/>
                <a:gd name="connsiteX459" fmla="*/ 521684 w 3873150"/>
                <a:gd name="connsiteY459" fmla="*/ 2567178 h 2567177"/>
                <a:gd name="connsiteX460" fmla="*/ 527209 w 3873150"/>
                <a:gd name="connsiteY460" fmla="*/ 2560701 h 2567177"/>
                <a:gd name="connsiteX461" fmla="*/ 539306 w 3873150"/>
                <a:gd name="connsiteY461" fmla="*/ 2554605 h 2567177"/>
                <a:gd name="connsiteX462" fmla="*/ 554165 w 3873150"/>
                <a:gd name="connsiteY462" fmla="*/ 2546223 h 2567177"/>
                <a:gd name="connsiteX463" fmla="*/ 555117 w 3873150"/>
                <a:gd name="connsiteY463" fmla="*/ 2544223 h 2567177"/>
                <a:gd name="connsiteX464" fmla="*/ 545592 w 3873150"/>
                <a:gd name="connsiteY464" fmla="*/ 2530507 h 2567177"/>
                <a:gd name="connsiteX465" fmla="*/ 539306 w 3873150"/>
                <a:gd name="connsiteY465" fmla="*/ 2525268 h 2567177"/>
                <a:gd name="connsiteX466" fmla="*/ 433292 w 3873150"/>
                <a:gd name="connsiteY466" fmla="*/ 2457641 h 2567177"/>
                <a:gd name="connsiteX467" fmla="*/ 423196 w 3873150"/>
                <a:gd name="connsiteY467" fmla="*/ 2463070 h 2567177"/>
                <a:gd name="connsiteX468" fmla="*/ 424720 w 3873150"/>
                <a:gd name="connsiteY468" fmla="*/ 2464689 h 2567177"/>
                <a:gd name="connsiteX469" fmla="*/ 429578 w 3873150"/>
                <a:gd name="connsiteY469" fmla="*/ 2473547 h 2567177"/>
                <a:gd name="connsiteX470" fmla="*/ 442817 w 3873150"/>
                <a:gd name="connsiteY470" fmla="*/ 2475072 h 2567177"/>
                <a:gd name="connsiteX471" fmla="*/ 445484 w 3873150"/>
                <a:gd name="connsiteY471" fmla="*/ 2475643 h 2567177"/>
                <a:gd name="connsiteX472" fmla="*/ 447485 w 3873150"/>
                <a:gd name="connsiteY472" fmla="*/ 2473357 h 2567177"/>
                <a:gd name="connsiteX473" fmla="*/ 436531 w 3873150"/>
                <a:gd name="connsiteY473" fmla="*/ 2460403 h 2567177"/>
                <a:gd name="connsiteX474" fmla="*/ 433292 w 3873150"/>
                <a:gd name="connsiteY474" fmla="*/ 2457736 h 2567177"/>
                <a:gd name="connsiteX475" fmla="*/ 374047 w 3873150"/>
                <a:gd name="connsiteY475" fmla="*/ 2437257 h 2567177"/>
                <a:gd name="connsiteX476" fmla="*/ 368237 w 3873150"/>
                <a:gd name="connsiteY476" fmla="*/ 2441163 h 2567177"/>
                <a:gd name="connsiteX477" fmla="*/ 366236 w 3873150"/>
                <a:gd name="connsiteY477" fmla="*/ 2444020 h 2567177"/>
                <a:gd name="connsiteX478" fmla="*/ 378905 w 3873150"/>
                <a:gd name="connsiteY478" fmla="*/ 2451259 h 2567177"/>
                <a:gd name="connsiteX479" fmla="*/ 383381 w 3873150"/>
                <a:gd name="connsiteY479" fmla="*/ 2447354 h 2567177"/>
                <a:gd name="connsiteX480" fmla="*/ 382619 w 3873150"/>
                <a:gd name="connsiteY480" fmla="*/ 2438210 h 2567177"/>
                <a:gd name="connsiteX481" fmla="*/ 374142 w 3873150"/>
                <a:gd name="connsiteY481" fmla="*/ 2437257 h 2567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</a:cxnLst>
              <a:rect l="l" t="t" r="r" b="b"/>
              <a:pathLst>
                <a:path w="3873150" h="2567177" extrusionOk="0">
                  <a:moveTo>
                    <a:pt x="1471803" y="988886"/>
                  </a:moveTo>
                  <a:lnTo>
                    <a:pt x="1471803" y="988886"/>
                  </a:lnTo>
                  <a:lnTo>
                    <a:pt x="1451039" y="969169"/>
                  </a:lnTo>
                  <a:lnTo>
                    <a:pt x="1417796" y="952500"/>
                  </a:lnTo>
                  <a:lnTo>
                    <a:pt x="1407128" y="906113"/>
                  </a:lnTo>
                  <a:lnTo>
                    <a:pt x="1358456" y="862584"/>
                  </a:lnTo>
                  <a:lnTo>
                    <a:pt x="1338072" y="811244"/>
                  </a:lnTo>
                  <a:lnTo>
                    <a:pt x="1301877" y="807720"/>
                  </a:lnTo>
                  <a:lnTo>
                    <a:pt x="1241774" y="806386"/>
                  </a:lnTo>
                  <a:lnTo>
                    <a:pt x="1197483" y="790480"/>
                  </a:lnTo>
                  <a:lnTo>
                    <a:pt x="1119378" y="732949"/>
                  </a:lnTo>
                  <a:lnTo>
                    <a:pt x="1083278" y="722281"/>
                  </a:lnTo>
                  <a:lnTo>
                    <a:pt x="1017270" y="702183"/>
                  </a:lnTo>
                  <a:lnTo>
                    <a:pt x="964978" y="707041"/>
                  </a:lnTo>
                  <a:lnTo>
                    <a:pt x="890778" y="681038"/>
                  </a:lnTo>
                  <a:lnTo>
                    <a:pt x="845915" y="656749"/>
                  </a:lnTo>
                  <a:lnTo>
                    <a:pt x="804005" y="668846"/>
                  </a:lnTo>
                  <a:lnTo>
                    <a:pt x="811816" y="708184"/>
                  </a:lnTo>
                  <a:lnTo>
                    <a:pt x="790956" y="711803"/>
                  </a:lnTo>
                  <a:lnTo>
                    <a:pt x="747332" y="723519"/>
                  </a:lnTo>
                  <a:lnTo>
                    <a:pt x="714089" y="742379"/>
                  </a:lnTo>
                  <a:lnTo>
                    <a:pt x="672179" y="754094"/>
                  </a:lnTo>
                  <a:lnTo>
                    <a:pt x="666750" y="721233"/>
                  </a:lnTo>
                  <a:lnTo>
                    <a:pt x="683705" y="665893"/>
                  </a:lnTo>
                  <a:lnTo>
                    <a:pt x="723805" y="648272"/>
                  </a:lnTo>
                  <a:lnTo>
                    <a:pt x="713423" y="633889"/>
                  </a:lnTo>
                  <a:lnTo>
                    <a:pt x="665321" y="665798"/>
                  </a:lnTo>
                  <a:lnTo>
                    <a:pt x="639604" y="703517"/>
                  </a:lnTo>
                  <a:lnTo>
                    <a:pt x="585216" y="743426"/>
                  </a:lnTo>
                  <a:lnTo>
                    <a:pt x="612838" y="770477"/>
                  </a:lnTo>
                  <a:lnTo>
                    <a:pt x="577120" y="810101"/>
                  </a:lnTo>
                  <a:lnTo>
                    <a:pt x="536543" y="832961"/>
                  </a:lnTo>
                  <a:lnTo>
                    <a:pt x="498729" y="849440"/>
                  </a:lnTo>
                  <a:lnTo>
                    <a:pt x="489395" y="873443"/>
                  </a:lnTo>
                  <a:lnTo>
                    <a:pt x="430340" y="901160"/>
                  </a:lnTo>
                  <a:lnTo>
                    <a:pt x="418338" y="926116"/>
                  </a:lnTo>
                  <a:lnTo>
                    <a:pt x="374142" y="948785"/>
                  </a:lnTo>
                  <a:lnTo>
                    <a:pt x="348234" y="944785"/>
                  </a:lnTo>
                  <a:lnTo>
                    <a:pt x="312896" y="959644"/>
                  </a:lnTo>
                  <a:lnTo>
                    <a:pt x="274511" y="977551"/>
                  </a:lnTo>
                  <a:lnTo>
                    <a:pt x="243078" y="995077"/>
                  </a:lnTo>
                  <a:lnTo>
                    <a:pt x="178308" y="1009936"/>
                  </a:lnTo>
                  <a:lnTo>
                    <a:pt x="172403" y="1001268"/>
                  </a:lnTo>
                  <a:lnTo>
                    <a:pt x="213741" y="976789"/>
                  </a:lnTo>
                  <a:lnTo>
                    <a:pt x="250698" y="960596"/>
                  </a:lnTo>
                  <a:lnTo>
                    <a:pt x="290989" y="931640"/>
                  </a:lnTo>
                  <a:lnTo>
                    <a:pt x="337852" y="925735"/>
                  </a:lnTo>
                  <a:lnTo>
                    <a:pt x="356425" y="903923"/>
                  </a:lnTo>
                  <a:lnTo>
                    <a:pt x="408813" y="871823"/>
                  </a:lnTo>
                  <a:lnTo>
                    <a:pt x="417290" y="861060"/>
                  </a:lnTo>
                  <a:lnTo>
                    <a:pt x="445199" y="841915"/>
                  </a:lnTo>
                  <a:lnTo>
                    <a:pt x="451675" y="800576"/>
                  </a:lnTo>
                  <a:lnTo>
                    <a:pt x="470916" y="768001"/>
                  </a:lnTo>
                  <a:lnTo>
                    <a:pt x="427387" y="784860"/>
                  </a:lnTo>
                  <a:lnTo>
                    <a:pt x="415290" y="775335"/>
                  </a:lnTo>
                  <a:lnTo>
                    <a:pt x="394811" y="795433"/>
                  </a:lnTo>
                  <a:lnTo>
                    <a:pt x="370142" y="767429"/>
                  </a:lnTo>
                  <a:lnTo>
                    <a:pt x="359950" y="787241"/>
                  </a:lnTo>
                  <a:lnTo>
                    <a:pt x="345758" y="759619"/>
                  </a:lnTo>
                  <a:lnTo>
                    <a:pt x="308039" y="781812"/>
                  </a:lnTo>
                  <a:lnTo>
                    <a:pt x="284893" y="781812"/>
                  </a:lnTo>
                  <a:lnTo>
                    <a:pt x="281654" y="748760"/>
                  </a:lnTo>
                  <a:lnTo>
                    <a:pt x="288512" y="728282"/>
                  </a:lnTo>
                  <a:lnTo>
                    <a:pt x="264128" y="708184"/>
                  </a:lnTo>
                  <a:lnTo>
                    <a:pt x="214979" y="719138"/>
                  </a:lnTo>
                  <a:lnTo>
                    <a:pt x="183071" y="692563"/>
                  </a:lnTo>
                  <a:lnTo>
                    <a:pt x="157163" y="678942"/>
                  </a:lnTo>
                  <a:lnTo>
                    <a:pt x="157163" y="646652"/>
                  </a:lnTo>
                  <a:cubicBezTo>
                    <a:pt x="157163" y="646652"/>
                    <a:pt x="127921" y="622173"/>
                    <a:pt x="127921" y="622173"/>
                  </a:cubicBezTo>
                  <a:lnTo>
                    <a:pt x="142494" y="588931"/>
                  </a:lnTo>
                  <a:lnTo>
                    <a:pt x="173355" y="556165"/>
                  </a:lnTo>
                  <a:lnTo>
                    <a:pt x="186785" y="525875"/>
                  </a:lnTo>
                  <a:lnTo>
                    <a:pt x="217361" y="521589"/>
                  </a:lnTo>
                  <a:lnTo>
                    <a:pt x="243269" y="531114"/>
                  </a:lnTo>
                  <a:lnTo>
                    <a:pt x="273749" y="502253"/>
                  </a:lnTo>
                  <a:lnTo>
                    <a:pt x="301276" y="507397"/>
                  </a:lnTo>
                  <a:lnTo>
                    <a:pt x="330137" y="488823"/>
                  </a:lnTo>
                  <a:lnTo>
                    <a:pt x="323088" y="461296"/>
                  </a:lnTo>
                  <a:lnTo>
                    <a:pt x="301943" y="450342"/>
                  </a:lnTo>
                  <a:lnTo>
                    <a:pt x="329946" y="426911"/>
                  </a:lnTo>
                  <a:lnTo>
                    <a:pt x="306800" y="427577"/>
                  </a:lnTo>
                  <a:lnTo>
                    <a:pt x="266700" y="440912"/>
                  </a:lnTo>
                  <a:lnTo>
                    <a:pt x="255270" y="454247"/>
                  </a:lnTo>
                  <a:lnTo>
                    <a:pt x="225457" y="440912"/>
                  </a:lnTo>
                  <a:lnTo>
                    <a:pt x="171926" y="447675"/>
                  </a:lnTo>
                  <a:lnTo>
                    <a:pt x="116586" y="433102"/>
                  </a:lnTo>
                  <a:lnTo>
                    <a:pt x="100679" y="408623"/>
                  </a:lnTo>
                  <a:lnTo>
                    <a:pt x="52864" y="372809"/>
                  </a:lnTo>
                  <a:lnTo>
                    <a:pt x="105918" y="346710"/>
                  </a:lnTo>
                  <a:lnTo>
                    <a:pt x="190119" y="316040"/>
                  </a:lnTo>
                  <a:lnTo>
                    <a:pt x="221266" y="316040"/>
                  </a:lnTo>
                  <a:lnTo>
                    <a:pt x="216122" y="347472"/>
                  </a:lnTo>
                  <a:lnTo>
                    <a:pt x="295847" y="345091"/>
                  </a:lnTo>
                  <a:lnTo>
                    <a:pt x="265176" y="306134"/>
                  </a:lnTo>
                  <a:lnTo>
                    <a:pt x="218694" y="281845"/>
                  </a:lnTo>
                  <a:lnTo>
                    <a:pt x="191929" y="249936"/>
                  </a:lnTo>
                  <a:lnTo>
                    <a:pt x="155734" y="222314"/>
                  </a:lnTo>
                  <a:lnTo>
                    <a:pt x="103823" y="201740"/>
                  </a:lnTo>
                  <a:lnTo>
                    <a:pt x="124968" y="167354"/>
                  </a:lnTo>
                  <a:lnTo>
                    <a:pt x="191929" y="165164"/>
                  </a:lnTo>
                  <a:lnTo>
                    <a:pt x="239649" y="135160"/>
                  </a:lnTo>
                  <a:lnTo>
                    <a:pt x="248698" y="102584"/>
                  </a:lnTo>
                  <a:lnTo>
                    <a:pt x="287274" y="70390"/>
                  </a:lnTo>
                  <a:lnTo>
                    <a:pt x="324041" y="62675"/>
                  </a:lnTo>
                  <a:lnTo>
                    <a:pt x="395573" y="32195"/>
                  </a:lnTo>
                  <a:lnTo>
                    <a:pt x="430340" y="36767"/>
                  </a:lnTo>
                  <a:lnTo>
                    <a:pt x="488442" y="0"/>
                  </a:lnTo>
                  <a:lnTo>
                    <a:pt x="545592" y="14573"/>
                  </a:lnTo>
                  <a:lnTo>
                    <a:pt x="572929" y="45530"/>
                  </a:lnTo>
                  <a:lnTo>
                    <a:pt x="589788" y="32290"/>
                  </a:lnTo>
                  <a:lnTo>
                    <a:pt x="653606" y="36290"/>
                  </a:lnTo>
                  <a:lnTo>
                    <a:pt x="651320" y="52006"/>
                  </a:lnTo>
                  <a:lnTo>
                    <a:pt x="709136" y="63627"/>
                  </a:lnTo>
                  <a:lnTo>
                    <a:pt x="747713" y="56769"/>
                  </a:lnTo>
                  <a:lnTo>
                    <a:pt x="827342" y="78296"/>
                  </a:lnTo>
                  <a:lnTo>
                    <a:pt x="899922" y="84773"/>
                  </a:lnTo>
                  <a:lnTo>
                    <a:pt x="929069" y="93536"/>
                  </a:lnTo>
                  <a:lnTo>
                    <a:pt x="979361" y="82487"/>
                  </a:lnTo>
                  <a:lnTo>
                    <a:pt x="1036606" y="102870"/>
                  </a:lnTo>
                  <a:lnTo>
                    <a:pt x="1077659" y="112205"/>
                  </a:lnTo>
                  <a:lnTo>
                    <a:pt x="1077373" y="352139"/>
                  </a:lnTo>
                  <a:lnTo>
                    <a:pt x="1077373" y="690277"/>
                  </a:lnTo>
                  <a:cubicBezTo>
                    <a:pt x="1077373" y="690277"/>
                    <a:pt x="1114425" y="691991"/>
                    <a:pt x="1114425" y="691991"/>
                  </a:cubicBezTo>
                  <a:lnTo>
                    <a:pt x="1151192" y="707612"/>
                  </a:lnTo>
                  <a:lnTo>
                    <a:pt x="1177576" y="732282"/>
                  </a:lnTo>
                  <a:lnTo>
                    <a:pt x="1211104" y="768953"/>
                  </a:lnTo>
                  <a:lnTo>
                    <a:pt x="1247870" y="737997"/>
                  </a:lnTo>
                  <a:lnTo>
                    <a:pt x="1285685" y="719804"/>
                  </a:lnTo>
                  <a:lnTo>
                    <a:pt x="1305782" y="748665"/>
                  </a:lnTo>
                  <a:lnTo>
                    <a:pt x="1331214" y="771430"/>
                  </a:lnTo>
                  <a:lnTo>
                    <a:pt x="1365790" y="796385"/>
                  </a:lnTo>
                  <a:lnTo>
                    <a:pt x="1389412" y="835628"/>
                  </a:lnTo>
                  <a:lnTo>
                    <a:pt x="1428083" y="897160"/>
                  </a:lnTo>
                  <a:lnTo>
                    <a:pt x="1492377" y="930974"/>
                  </a:lnTo>
                  <a:lnTo>
                    <a:pt x="1493425" y="964216"/>
                  </a:lnTo>
                  <a:lnTo>
                    <a:pt x="1471898" y="989171"/>
                  </a:lnTo>
                  <a:close/>
                  <a:moveTo>
                    <a:pt x="3841909" y="1374077"/>
                  </a:moveTo>
                  <a:lnTo>
                    <a:pt x="3825049" y="1360361"/>
                  </a:lnTo>
                  <a:lnTo>
                    <a:pt x="3799713" y="1368457"/>
                  </a:lnTo>
                  <a:lnTo>
                    <a:pt x="3787140" y="1355884"/>
                  </a:lnTo>
                  <a:lnTo>
                    <a:pt x="3758279" y="1391888"/>
                  </a:lnTo>
                  <a:lnTo>
                    <a:pt x="3746659" y="1428655"/>
                  </a:lnTo>
                  <a:lnTo>
                    <a:pt x="3733229" y="1449896"/>
                  </a:lnTo>
                  <a:lnTo>
                    <a:pt x="3717227" y="1457134"/>
                  </a:lnTo>
                  <a:lnTo>
                    <a:pt x="3705130" y="1459421"/>
                  </a:lnTo>
                  <a:lnTo>
                    <a:pt x="3701320" y="1471041"/>
                  </a:lnTo>
                  <a:lnTo>
                    <a:pt x="3631692" y="1471041"/>
                  </a:lnTo>
                  <a:lnTo>
                    <a:pt x="3574256" y="1471422"/>
                  </a:lnTo>
                  <a:lnTo>
                    <a:pt x="3557111" y="1480090"/>
                  </a:lnTo>
                  <a:lnTo>
                    <a:pt x="3518440" y="1512284"/>
                  </a:lnTo>
                  <a:lnTo>
                    <a:pt x="3522345" y="1518761"/>
                  </a:lnTo>
                  <a:lnTo>
                    <a:pt x="3524631" y="1536668"/>
                  </a:lnTo>
                  <a:lnTo>
                    <a:pt x="3496342" y="1551718"/>
                  </a:lnTo>
                  <a:lnTo>
                    <a:pt x="3465386" y="1547908"/>
                  </a:lnTo>
                  <a:lnTo>
                    <a:pt x="3435763" y="1546193"/>
                  </a:lnTo>
                  <a:lnTo>
                    <a:pt x="3417856" y="1551432"/>
                  </a:lnTo>
                  <a:lnTo>
                    <a:pt x="3421190" y="1565148"/>
                  </a:lnTo>
                  <a:lnTo>
                    <a:pt x="3421190" y="1565148"/>
                  </a:lnTo>
                  <a:lnTo>
                    <a:pt x="3421856" y="1569625"/>
                  </a:lnTo>
                  <a:lnTo>
                    <a:pt x="3389281" y="1596866"/>
                  </a:lnTo>
                  <a:lnTo>
                    <a:pt x="3360896" y="1609916"/>
                  </a:lnTo>
                  <a:lnTo>
                    <a:pt x="3341465" y="1616012"/>
                  </a:lnTo>
                  <a:lnTo>
                    <a:pt x="3319082" y="1628584"/>
                  </a:lnTo>
                  <a:lnTo>
                    <a:pt x="3291745" y="1634490"/>
                  </a:lnTo>
                  <a:lnTo>
                    <a:pt x="3272885" y="1632204"/>
                  </a:lnTo>
                  <a:lnTo>
                    <a:pt x="3249549" y="1622870"/>
                  </a:lnTo>
                  <a:lnTo>
                    <a:pt x="3262503" y="1605534"/>
                  </a:lnTo>
                  <a:lnTo>
                    <a:pt x="3270885" y="1589627"/>
                  </a:lnTo>
                  <a:lnTo>
                    <a:pt x="3288697" y="1564672"/>
                  </a:lnTo>
                  <a:lnTo>
                    <a:pt x="3286792" y="1545908"/>
                  </a:lnTo>
                  <a:lnTo>
                    <a:pt x="3280029" y="1519238"/>
                  </a:lnTo>
                  <a:lnTo>
                    <a:pt x="3266028" y="1514666"/>
                  </a:lnTo>
                  <a:lnTo>
                    <a:pt x="3242596" y="1534858"/>
                  </a:lnTo>
                  <a:lnTo>
                    <a:pt x="3235071" y="1534478"/>
                  </a:lnTo>
                  <a:lnTo>
                    <a:pt x="3233166" y="1522857"/>
                  </a:lnTo>
                  <a:lnTo>
                    <a:pt x="3253931" y="1504379"/>
                  </a:lnTo>
                  <a:lnTo>
                    <a:pt x="3257455" y="1483233"/>
                  </a:lnTo>
                  <a:lnTo>
                    <a:pt x="3254312" y="1462183"/>
                  </a:lnTo>
                  <a:lnTo>
                    <a:pt x="3226308" y="1443895"/>
                  </a:lnTo>
                  <a:lnTo>
                    <a:pt x="3194209" y="1434560"/>
                  </a:lnTo>
                  <a:lnTo>
                    <a:pt x="3188970" y="1452372"/>
                  </a:lnTo>
                  <a:lnTo>
                    <a:pt x="3180588" y="1457039"/>
                  </a:lnTo>
                  <a:lnTo>
                    <a:pt x="3173825" y="1479899"/>
                  </a:lnTo>
                  <a:lnTo>
                    <a:pt x="3170301" y="1464278"/>
                  </a:lnTo>
                  <a:lnTo>
                    <a:pt x="3155252" y="1475423"/>
                  </a:lnTo>
                  <a:lnTo>
                    <a:pt x="3145822" y="1491044"/>
                  </a:lnTo>
                  <a:lnTo>
                    <a:pt x="3136011" y="1513713"/>
                  </a:lnTo>
                  <a:lnTo>
                    <a:pt x="3134106" y="1533239"/>
                  </a:lnTo>
                  <a:lnTo>
                    <a:pt x="3146679" y="1561529"/>
                  </a:lnTo>
                  <a:lnTo>
                    <a:pt x="3145631" y="1591532"/>
                  </a:lnTo>
                  <a:lnTo>
                    <a:pt x="3130296" y="1613630"/>
                  </a:lnTo>
                  <a:lnTo>
                    <a:pt x="3122581" y="1619917"/>
                  </a:lnTo>
                  <a:lnTo>
                    <a:pt x="3112389" y="1624870"/>
                  </a:lnTo>
                  <a:lnTo>
                    <a:pt x="3099626" y="1624870"/>
                  </a:lnTo>
                  <a:cubicBezTo>
                    <a:pt x="3099626" y="1624870"/>
                    <a:pt x="3096101" y="1622012"/>
                    <a:pt x="3096101" y="1622012"/>
                  </a:cubicBezTo>
                  <a:lnTo>
                    <a:pt x="3085910" y="1598200"/>
                  </a:lnTo>
                  <a:lnTo>
                    <a:pt x="3085624" y="1586484"/>
                  </a:lnTo>
                  <a:lnTo>
                    <a:pt x="3086672" y="1575149"/>
                  </a:lnTo>
                  <a:lnTo>
                    <a:pt x="3082004" y="1552956"/>
                  </a:lnTo>
                  <a:lnTo>
                    <a:pt x="3089148" y="1526953"/>
                  </a:lnTo>
                  <a:lnTo>
                    <a:pt x="3097625" y="1494854"/>
                  </a:lnTo>
                  <a:lnTo>
                    <a:pt x="3117247" y="1459135"/>
                  </a:lnTo>
                  <a:lnTo>
                    <a:pt x="3111627" y="1459135"/>
                  </a:lnTo>
                  <a:lnTo>
                    <a:pt x="3083909" y="1489139"/>
                  </a:lnTo>
                  <a:lnTo>
                    <a:pt x="3078766" y="1483614"/>
                  </a:lnTo>
                  <a:lnTo>
                    <a:pt x="3093625" y="1466945"/>
                  </a:lnTo>
                  <a:lnTo>
                    <a:pt x="3116104" y="1436751"/>
                  </a:lnTo>
                  <a:lnTo>
                    <a:pt x="3141821" y="1432560"/>
                  </a:lnTo>
                  <a:lnTo>
                    <a:pt x="3171349" y="1423130"/>
                  </a:lnTo>
                  <a:lnTo>
                    <a:pt x="3201162" y="1428083"/>
                  </a:lnTo>
                  <a:lnTo>
                    <a:pt x="3202400" y="1428369"/>
                  </a:lnTo>
                  <a:lnTo>
                    <a:pt x="3235643" y="1424083"/>
                  </a:lnTo>
                  <a:lnTo>
                    <a:pt x="3216783" y="1405319"/>
                  </a:lnTo>
                  <a:lnTo>
                    <a:pt x="3206687" y="1403795"/>
                  </a:lnTo>
                  <a:lnTo>
                    <a:pt x="3195066" y="1401890"/>
                  </a:lnTo>
                  <a:lnTo>
                    <a:pt x="3187160" y="1388555"/>
                  </a:lnTo>
                  <a:lnTo>
                    <a:pt x="3150108" y="1392746"/>
                  </a:lnTo>
                  <a:lnTo>
                    <a:pt x="3116580" y="1403223"/>
                  </a:lnTo>
                  <a:lnTo>
                    <a:pt x="3090005" y="1385126"/>
                  </a:lnTo>
                  <a:lnTo>
                    <a:pt x="3068574" y="1379220"/>
                  </a:lnTo>
                  <a:lnTo>
                    <a:pt x="3080671" y="1354074"/>
                  </a:lnTo>
                  <a:lnTo>
                    <a:pt x="3047238" y="1369981"/>
                  </a:lnTo>
                  <a:lnTo>
                    <a:pt x="3016949" y="1385316"/>
                  </a:lnTo>
                  <a:lnTo>
                    <a:pt x="2987802" y="1397413"/>
                  </a:lnTo>
                  <a:lnTo>
                    <a:pt x="2964656" y="1381125"/>
                  </a:lnTo>
                  <a:lnTo>
                    <a:pt x="2926842" y="1390936"/>
                  </a:lnTo>
                  <a:lnTo>
                    <a:pt x="2926842" y="1384078"/>
                  </a:lnTo>
                  <a:cubicBezTo>
                    <a:pt x="2926842" y="1384078"/>
                    <a:pt x="2952560" y="1363980"/>
                    <a:pt x="2952560" y="1363980"/>
                  </a:cubicBezTo>
                  <a:lnTo>
                    <a:pt x="2979325" y="1344835"/>
                  </a:lnTo>
                  <a:lnTo>
                    <a:pt x="3017901" y="1329119"/>
                  </a:lnTo>
                  <a:lnTo>
                    <a:pt x="2971419" y="1316546"/>
                  </a:lnTo>
                  <a:lnTo>
                    <a:pt x="2940844" y="1322832"/>
                  </a:lnTo>
                  <a:lnTo>
                    <a:pt x="2904173" y="1307878"/>
                  </a:lnTo>
                  <a:lnTo>
                    <a:pt x="2865596" y="1300163"/>
                  </a:lnTo>
                  <a:lnTo>
                    <a:pt x="2839212" y="1297210"/>
                  </a:lnTo>
                  <a:lnTo>
                    <a:pt x="2827496" y="1289018"/>
                  </a:lnTo>
                  <a:lnTo>
                    <a:pt x="2820734" y="1262253"/>
                  </a:lnTo>
                  <a:lnTo>
                    <a:pt x="2807970" y="1262539"/>
                  </a:lnTo>
                  <a:lnTo>
                    <a:pt x="2807970" y="1281303"/>
                  </a:lnTo>
                  <a:lnTo>
                    <a:pt x="1762220" y="1281303"/>
                  </a:lnTo>
                  <a:lnTo>
                    <a:pt x="1774984" y="1321022"/>
                  </a:lnTo>
                  <a:lnTo>
                    <a:pt x="1781080" y="1360265"/>
                  </a:lnTo>
                  <a:lnTo>
                    <a:pt x="1771745" y="1372934"/>
                  </a:lnTo>
                  <a:lnTo>
                    <a:pt x="1751648" y="1327785"/>
                  </a:lnTo>
                  <a:lnTo>
                    <a:pt x="1697069" y="1311497"/>
                  </a:lnTo>
                  <a:lnTo>
                    <a:pt x="1692497" y="1320927"/>
                  </a:lnTo>
                  <a:lnTo>
                    <a:pt x="1703546" y="1343120"/>
                  </a:lnTo>
                  <a:lnTo>
                    <a:pt x="1715548" y="1384078"/>
                  </a:lnTo>
                  <a:lnTo>
                    <a:pt x="1722406" y="1447229"/>
                  </a:lnTo>
                  <a:lnTo>
                    <a:pt x="1717834" y="1489520"/>
                  </a:lnTo>
                  <a:lnTo>
                    <a:pt x="1713262" y="1531430"/>
                  </a:lnTo>
                  <a:lnTo>
                    <a:pt x="1698403" y="1574578"/>
                  </a:lnTo>
                  <a:lnTo>
                    <a:pt x="1710500" y="1609344"/>
                  </a:lnTo>
                  <a:lnTo>
                    <a:pt x="1711833" y="1647920"/>
                  </a:lnTo>
                  <a:lnTo>
                    <a:pt x="1703642" y="1684973"/>
                  </a:lnTo>
                  <a:lnTo>
                    <a:pt x="1723739" y="1709261"/>
                  </a:lnTo>
                  <a:lnTo>
                    <a:pt x="1728978" y="1745266"/>
                  </a:lnTo>
                  <a:lnTo>
                    <a:pt x="1758220" y="1781937"/>
                  </a:lnTo>
                  <a:lnTo>
                    <a:pt x="1774889" y="1796320"/>
                  </a:lnTo>
                  <a:lnTo>
                    <a:pt x="1773555" y="1806416"/>
                  </a:lnTo>
                  <a:lnTo>
                    <a:pt x="1805083" y="1866519"/>
                  </a:lnTo>
                  <a:lnTo>
                    <a:pt x="1841754" y="1909477"/>
                  </a:lnTo>
                  <a:lnTo>
                    <a:pt x="1846326" y="1932908"/>
                  </a:lnTo>
                  <a:lnTo>
                    <a:pt x="1855851" y="1939766"/>
                  </a:lnTo>
                  <a:lnTo>
                    <a:pt x="1890903" y="1943957"/>
                  </a:lnTo>
                  <a:lnTo>
                    <a:pt x="1904333" y="1955387"/>
                  </a:lnTo>
                  <a:lnTo>
                    <a:pt x="1925479" y="1957578"/>
                  </a:lnTo>
                  <a:lnTo>
                    <a:pt x="1929670" y="1969580"/>
                  </a:lnTo>
                  <a:lnTo>
                    <a:pt x="1947291" y="1974533"/>
                  </a:lnTo>
                  <a:lnTo>
                    <a:pt x="1971770" y="1998821"/>
                  </a:lnTo>
                  <a:lnTo>
                    <a:pt x="1978057" y="2020253"/>
                  </a:lnTo>
                  <a:lnTo>
                    <a:pt x="2021014" y="2017109"/>
                  </a:lnTo>
                  <a:lnTo>
                    <a:pt x="2069021" y="2012537"/>
                  </a:lnTo>
                  <a:lnTo>
                    <a:pt x="2065496" y="2020729"/>
                  </a:lnTo>
                  <a:lnTo>
                    <a:pt x="2122456" y="2040922"/>
                  </a:lnTo>
                  <a:lnTo>
                    <a:pt x="2208657" y="2070259"/>
                  </a:lnTo>
                  <a:lnTo>
                    <a:pt x="2283809" y="2069973"/>
                  </a:lnTo>
                  <a:lnTo>
                    <a:pt x="2313718" y="2069973"/>
                  </a:lnTo>
                  <a:lnTo>
                    <a:pt x="2313718" y="2052828"/>
                  </a:lnTo>
                  <a:lnTo>
                    <a:pt x="2379345" y="2052828"/>
                  </a:lnTo>
                  <a:lnTo>
                    <a:pt x="2393061" y="2067497"/>
                  </a:lnTo>
                  <a:lnTo>
                    <a:pt x="2412302" y="2080546"/>
                  </a:lnTo>
                  <a:lnTo>
                    <a:pt x="2434781" y="2098739"/>
                  </a:lnTo>
                  <a:lnTo>
                    <a:pt x="2447354" y="2120265"/>
                  </a:lnTo>
                  <a:lnTo>
                    <a:pt x="2456783" y="2142935"/>
                  </a:lnTo>
                  <a:lnTo>
                    <a:pt x="2476310" y="2155508"/>
                  </a:lnTo>
                  <a:lnTo>
                    <a:pt x="2507742" y="2167795"/>
                  </a:lnTo>
                  <a:lnTo>
                    <a:pt x="2531555" y="2135315"/>
                  </a:lnTo>
                  <a:lnTo>
                    <a:pt x="2562416" y="2134648"/>
                  </a:lnTo>
                  <a:lnTo>
                    <a:pt x="2589086" y="2150936"/>
                  </a:lnTo>
                  <a:lnTo>
                    <a:pt x="2608040" y="2178939"/>
                  </a:lnTo>
                  <a:lnTo>
                    <a:pt x="2621090" y="2202752"/>
                  </a:lnTo>
                  <a:lnTo>
                    <a:pt x="2643283" y="2225897"/>
                  </a:lnTo>
                  <a:lnTo>
                    <a:pt x="2651665" y="2254187"/>
                  </a:lnTo>
                  <a:lnTo>
                    <a:pt x="2662333" y="2273141"/>
                  </a:lnTo>
                  <a:lnTo>
                    <a:pt x="2691860" y="2285524"/>
                  </a:lnTo>
                  <a:lnTo>
                    <a:pt x="2718626" y="2294382"/>
                  </a:lnTo>
                  <a:lnTo>
                    <a:pt x="2733294" y="2293144"/>
                  </a:lnTo>
                  <a:lnTo>
                    <a:pt x="2726150" y="2279428"/>
                  </a:lnTo>
                  <a:lnTo>
                    <a:pt x="2724245" y="2259997"/>
                  </a:lnTo>
                  <a:lnTo>
                    <a:pt x="2724626" y="2232089"/>
                  </a:lnTo>
                  <a:lnTo>
                    <a:pt x="2733389" y="2213801"/>
                  </a:lnTo>
                  <a:lnTo>
                    <a:pt x="2753963" y="2194370"/>
                  </a:lnTo>
                  <a:lnTo>
                    <a:pt x="2791587" y="2176748"/>
                  </a:lnTo>
                  <a:lnTo>
                    <a:pt x="2825972" y="2146459"/>
                  </a:lnTo>
                  <a:lnTo>
                    <a:pt x="2857786" y="2136934"/>
                  </a:lnTo>
                  <a:lnTo>
                    <a:pt x="2881217" y="2133981"/>
                  </a:lnTo>
                  <a:lnTo>
                    <a:pt x="2908745" y="2143411"/>
                  </a:lnTo>
                  <a:lnTo>
                    <a:pt x="2941796" y="2138267"/>
                  </a:lnTo>
                  <a:lnTo>
                    <a:pt x="2969990" y="2159984"/>
                  </a:lnTo>
                  <a:lnTo>
                    <a:pt x="2997327" y="2161223"/>
                  </a:lnTo>
                  <a:lnTo>
                    <a:pt x="3011520" y="2153412"/>
                  </a:lnTo>
                  <a:lnTo>
                    <a:pt x="3025521" y="2159508"/>
                  </a:lnTo>
                  <a:lnTo>
                    <a:pt x="3032665" y="2154079"/>
                  </a:lnTo>
                  <a:lnTo>
                    <a:pt x="3024569" y="2145983"/>
                  </a:lnTo>
                  <a:lnTo>
                    <a:pt x="3025235" y="2129409"/>
                  </a:lnTo>
                  <a:lnTo>
                    <a:pt x="3018473" y="2118360"/>
                  </a:lnTo>
                  <a:lnTo>
                    <a:pt x="3034094" y="2112074"/>
                  </a:lnTo>
                  <a:lnTo>
                    <a:pt x="3062954" y="2109216"/>
                  </a:lnTo>
                  <a:lnTo>
                    <a:pt x="3096482" y="2113788"/>
                  </a:lnTo>
                  <a:lnTo>
                    <a:pt x="3139154" y="2108549"/>
                  </a:lnTo>
                  <a:lnTo>
                    <a:pt x="3162872" y="2118741"/>
                  </a:lnTo>
                  <a:lnTo>
                    <a:pt x="3181160" y="2137886"/>
                  </a:lnTo>
                  <a:lnTo>
                    <a:pt x="3187922" y="2139887"/>
                  </a:lnTo>
                  <a:lnTo>
                    <a:pt x="3226022" y="2121313"/>
                  </a:lnTo>
                  <a:lnTo>
                    <a:pt x="3240691" y="2127504"/>
                  </a:lnTo>
                  <a:lnTo>
                    <a:pt x="3270218" y="2161889"/>
                  </a:lnTo>
                  <a:lnTo>
                    <a:pt x="3280886" y="2184368"/>
                  </a:lnTo>
                  <a:lnTo>
                    <a:pt x="3273076" y="2211324"/>
                  </a:lnTo>
                  <a:lnTo>
                    <a:pt x="3278696" y="2227231"/>
                  </a:lnTo>
                  <a:lnTo>
                    <a:pt x="3296222" y="2258187"/>
                  </a:lnTo>
                  <a:lnTo>
                    <a:pt x="3316320" y="2292763"/>
                  </a:lnTo>
                  <a:lnTo>
                    <a:pt x="3330702" y="2301907"/>
                  </a:lnTo>
                  <a:lnTo>
                    <a:pt x="3336608" y="2319433"/>
                  </a:lnTo>
                  <a:lnTo>
                    <a:pt x="3355181" y="2324291"/>
                  </a:lnTo>
                  <a:lnTo>
                    <a:pt x="3366516" y="2319147"/>
                  </a:lnTo>
                  <a:lnTo>
                    <a:pt x="3375946" y="2294668"/>
                  </a:lnTo>
                  <a:lnTo>
                    <a:pt x="3377565" y="2279047"/>
                  </a:lnTo>
                  <a:lnTo>
                    <a:pt x="3378803" y="2251996"/>
                  </a:lnTo>
                  <a:lnTo>
                    <a:pt x="3360896" y="2204847"/>
                  </a:lnTo>
                  <a:lnTo>
                    <a:pt x="3360611" y="2187321"/>
                  </a:lnTo>
                  <a:lnTo>
                    <a:pt x="3343751" y="2158365"/>
                  </a:lnTo>
                  <a:lnTo>
                    <a:pt x="3331083" y="2123218"/>
                  </a:lnTo>
                  <a:lnTo>
                    <a:pt x="3324320" y="2094548"/>
                  </a:lnTo>
                  <a:lnTo>
                    <a:pt x="3330131" y="2065211"/>
                  </a:lnTo>
                  <a:lnTo>
                    <a:pt x="3347942" y="2040541"/>
                  </a:lnTo>
                  <a:lnTo>
                    <a:pt x="3369183" y="2020729"/>
                  </a:lnTo>
                  <a:lnTo>
                    <a:pt x="3410712" y="1993487"/>
                  </a:lnTo>
                  <a:lnTo>
                    <a:pt x="3416141" y="1979295"/>
                  </a:lnTo>
                  <a:lnTo>
                    <a:pt x="3435287" y="1963769"/>
                  </a:lnTo>
                  <a:lnTo>
                    <a:pt x="3454146" y="1961102"/>
                  </a:lnTo>
                  <a:lnTo>
                    <a:pt x="3478911" y="1936147"/>
                  </a:lnTo>
                  <a:lnTo>
                    <a:pt x="3517964" y="1923479"/>
                  </a:lnTo>
                  <a:lnTo>
                    <a:pt x="3541966" y="1891951"/>
                  </a:lnTo>
                  <a:lnTo>
                    <a:pt x="3536728" y="1848803"/>
                  </a:lnTo>
                  <a:lnTo>
                    <a:pt x="3532823" y="1833848"/>
                  </a:lnTo>
                  <a:lnTo>
                    <a:pt x="3522059" y="1830896"/>
                  </a:lnTo>
                  <a:lnTo>
                    <a:pt x="3520440" y="1789557"/>
                  </a:lnTo>
                  <a:lnTo>
                    <a:pt x="3494437" y="1775555"/>
                  </a:lnTo>
                  <a:lnTo>
                    <a:pt x="3519392" y="1782413"/>
                  </a:lnTo>
                  <a:lnTo>
                    <a:pt x="3511296" y="1754696"/>
                  </a:lnTo>
                  <a:lnTo>
                    <a:pt x="3518535" y="1735741"/>
                  </a:lnTo>
                  <a:lnTo>
                    <a:pt x="3523012" y="1772126"/>
                  </a:lnTo>
                  <a:lnTo>
                    <a:pt x="3542253" y="1788795"/>
                  </a:lnTo>
                  <a:lnTo>
                    <a:pt x="3530537" y="1818418"/>
                  </a:lnTo>
                  <a:lnTo>
                    <a:pt x="3534061" y="1820132"/>
                  </a:lnTo>
                  <a:lnTo>
                    <a:pt x="3555302" y="1785461"/>
                  </a:lnTo>
                  <a:lnTo>
                    <a:pt x="3567398" y="1768507"/>
                  </a:lnTo>
                  <a:lnTo>
                    <a:pt x="3566827" y="1751933"/>
                  </a:lnTo>
                  <a:lnTo>
                    <a:pt x="3557397" y="1744123"/>
                  </a:lnTo>
                  <a:lnTo>
                    <a:pt x="3549587" y="1720406"/>
                  </a:lnTo>
                  <a:lnTo>
                    <a:pt x="3561969" y="1731359"/>
                  </a:lnTo>
                  <a:lnTo>
                    <a:pt x="3570351" y="1733645"/>
                  </a:lnTo>
                  <a:lnTo>
                    <a:pt x="3573209" y="1744980"/>
                  </a:lnTo>
                  <a:lnTo>
                    <a:pt x="3600736" y="1711071"/>
                  </a:lnTo>
                  <a:lnTo>
                    <a:pt x="3608928" y="1679162"/>
                  </a:lnTo>
                  <a:lnTo>
                    <a:pt x="3597783" y="1677162"/>
                  </a:lnTo>
                  <a:lnTo>
                    <a:pt x="3609213" y="1664780"/>
                  </a:lnTo>
                  <a:lnTo>
                    <a:pt x="3608165" y="1670304"/>
                  </a:lnTo>
                  <a:lnTo>
                    <a:pt x="3632264" y="1670304"/>
                  </a:lnTo>
                  <a:cubicBezTo>
                    <a:pt x="3632264" y="1670304"/>
                    <a:pt x="3685223" y="1656683"/>
                    <a:pt x="3685223" y="1656683"/>
                  </a:cubicBezTo>
                  <a:lnTo>
                    <a:pt x="3674078" y="1648206"/>
                  </a:lnTo>
                  <a:lnTo>
                    <a:pt x="3618548" y="1656683"/>
                  </a:lnTo>
                  <a:lnTo>
                    <a:pt x="3650075" y="1643729"/>
                  </a:lnTo>
                  <a:lnTo>
                    <a:pt x="3672078" y="1641539"/>
                  </a:lnTo>
                  <a:lnTo>
                    <a:pt x="3688556" y="1639253"/>
                  </a:lnTo>
                  <a:lnTo>
                    <a:pt x="3716465" y="1631442"/>
                  </a:lnTo>
                  <a:lnTo>
                    <a:pt x="3734657" y="1632204"/>
                  </a:lnTo>
                  <a:lnTo>
                    <a:pt x="3760089" y="1624775"/>
                  </a:lnTo>
                  <a:lnTo>
                    <a:pt x="3763042" y="1612011"/>
                  </a:lnTo>
                  <a:lnTo>
                    <a:pt x="3751707" y="1601915"/>
                  </a:lnTo>
                  <a:lnTo>
                    <a:pt x="3755612" y="1618393"/>
                  </a:lnTo>
                  <a:lnTo>
                    <a:pt x="3739991" y="1617345"/>
                  </a:lnTo>
                  <a:lnTo>
                    <a:pt x="3727418" y="1593342"/>
                  </a:lnTo>
                  <a:lnTo>
                    <a:pt x="3727799" y="1569339"/>
                  </a:lnTo>
                  <a:lnTo>
                    <a:pt x="3734276" y="1558957"/>
                  </a:lnTo>
                  <a:lnTo>
                    <a:pt x="3754184" y="1531906"/>
                  </a:lnTo>
                  <a:lnTo>
                    <a:pt x="3794093" y="1518285"/>
                  </a:lnTo>
                  <a:lnTo>
                    <a:pt x="3832860" y="1502378"/>
                  </a:lnTo>
                  <a:lnTo>
                    <a:pt x="3873151" y="1479899"/>
                  </a:lnTo>
                  <a:lnTo>
                    <a:pt x="3866674" y="1464659"/>
                  </a:lnTo>
                  <a:lnTo>
                    <a:pt x="3842004" y="1438275"/>
                  </a:lnTo>
                  <a:lnTo>
                    <a:pt x="3841623" y="1373505"/>
                  </a:lnTo>
                  <a:close/>
                  <a:moveTo>
                    <a:pt x="614553" y="819817"/>
                  </a:moveTo>
                  <a:lnTo>
                    <a:pt x="594360" y="828199"/>
                  </a:lnTo>
                  <a:lnTo>
                    <a:pt x="559975" y="847439"/>
                  </a:lnTo>
                  <a:lnTo>
                    <a:pt x="565785" y="872776"/>
                  </a:lnTo>
                  <a:lnTo>
                    <a:pt x="585026" y="886682"/>
                  </a:lnTo>
                  <a:lnTo>
                    <a:pt x="622745" y="866204"/>
                  </a:lnTo>
                  <a:lnTo>
                    <a:pt x="655511" y="840486"/>
                  </a:lnTo>
                  <a:lnTo>
                    <a:pt x="639509" y="823532"/>
                  </a:lnTo>
                  <a:lnTo>
                    <a:pt x="614553" y="819912"/>
                  </a:lnTo>
                  <a:close/>
                  <a:moveTo>
                    <a:pt x="0" y="534734"/>
                  </a:moveTo>
                  <a:lnTo>
                    <a:pt x="27527" y="522637"/>
                  </a:lnTo>
                  <a:lnTo>
                    <a:pt x="30671" y="516160"/>
                  </a:lnTo>
                  <a:lnTo>
                    <a:pt x="95" y="509873"/>
                  </a:lnTo>
                  <a:lnTo>
                    <a:pt x="95" y="534829"/>
                  </a:lnTo>
                  <a:close/>
                  <a:moveTo>
                    <a:pt x="114491" y="685324"/>
                  </a:moveTo>
                  <a:lnTo>
                    <a:pt x="77153" y="695039"/>
                  </a:lnTo>
                  <a:lnTo>
                    <a:pt x="100013" y="710375"/>
                  </a:lnTo>
                  <a:lnTo>
                    <a:pt x="124778" y="720852"/>
                  </a:lnTo>
                  <a:lnTo>
                    <a:pt x="147923" y="712089"/>
                  </a:lnTo>
                  <a:lnTo>
                    <a:pt x="144304" y="690372"/>
                  </a:lnTo>
                  <a:lnTo>
                    <a:pt x="114395" y="685229"/>
                  </a:lnTo>
                  <a:close/>
                  <a:moveTo>
                    <a:pt x="1425988" y="1024414"/>
                  </a:moveTo>
                  <a:lnTo>
                    <a:pt x="1389793" y="1028605"/>
                  </a:lnTo>
                  <a:lnTo>
                    <a:pt x="1371981" y="1021842"/>
                  </a:lnTo>
                  <a:lnTo>
                    <a:pt x="1369695" y="1038320"/>
                  </a:lnTo>
                  <a:lnTo>
                    <a:pt x="1376743" y="1060990"/>
                  </a:lnTo>
                  <a:lnTo>
                    <a:pt x="1395889" y="1076992"/>
                  </a:lnTo>
                  <a:lnTo>
                    <a:pt x="1409891" y="1100423"/>
                  </a:lnTo>
                  <a:lnTo>
                    <a:pt x="1432655" y="1123569"/>
                  </a:lnTo>
                  <a:lnTo>
                    <a:pt x="1447705" y="1123569"/>
                  </a:lnTo>
                  <a:cubicBezTo>
                    <a:pt x="1447705" y="1123569"/>
                    <a:pt x="1414843" y="1082897"/>
                    <a:pt x="1414843" y="1082897"/>
                  </a:cubicBezTo>
                  <a:lnTo>
                    <a:pt x="1425988" y="1024414"/>
                  </a:lnTo>
                  <a:close/>
                  <a:moveTo>
                    <a:pt x="500158" y="2489073"/>
                  </a:moveTo>
                  <a:lnTo>
                    <a:pt x="486728" y="2485454"/>
                  </a:lnTo>
                  <a:lnTo>
                    <a:pt x="483108" y="2488788"/>
                  </a:lnTo>
                  <a:lnTo>
                    <a:pt x="483394" y="2491359"/>
                  </a:lnTo>
                  <a:lnTo>
                    <a:pt x="487680" y="2494502"/>
                  </a:lnTo>
                  <a:lnTo>
                    <a:pt x="494157" y="2502884"/>
                  </a:lnTo>
                  <a:lnTo>
                    <a:pt x="506825" y="2500027"/>
                  </a:lnTo>
                  <a:lnTo>
                    <a:pt x="509969" y="2495264"/>
                  </a:lnTo>
                  <a:lnTo>
                    <a:pt x="500253" y="2489073"/>
                  </a:lnTo>
                  <a:close/>
                  <a:moveTo>
                    <a:pt x="459867" y="2482025"/>
                  </a:moveTo>
                  <a:lnTo>
                    <a:pt x="480060" y="2483072"/>
                  </a:lnTo>
                  <a:lnTo>
                    <a:pt x="481298" y="2478881"/>
                  </a:lnTo>
                  <a:lnTo>
                    <a:pt x="462725" y="2477262"/>
                  </a:lnTo>
                  <a:lnTo>
                    <a:pt x="459867" y="2481930"/>
                  </a:lnTo>
                  <a:close/>
                  <a:moveTo>
                    <a:pt x="539210" y="2525268"/>
                  </a:moveTo>
                  <a:lnTo>
                    <a:pt x="532448" y="2521744"/>
                  </a:lnTo>
                  <a:lnTo>
                    <a:pt x="518065" y="2515267"/>
                  </a:lnTo>
                  <a:lnTo>
                    <a:pt x="515207" y="2514505"/>
                  </a:lnTo>
                  <a:lnTo>
                    <a:pt x="513017" y="2518124"/>
                  </a:lnTo>
                  <a:lnTo>
                    <a:pt x="515588" y="2525840"/>
                  </a:lnTo>
                  <a:lnTo>
                    <a:pt x="509016" y="2532126"/>
                  </a:lnTo>
                  <a:lnTo>
                    <a:pt x="507111" y="2536413"/>
                  </a:lnTo>
                  <a:lnTo>
                    <a:pt x="513302" y="2550700"/>
                  </a:lnTo>
                  <a:lnTo>
                    <a:pt x="512255" y="2561654"/>
                  </a:lnTo>
                  <a:lnTo>
                    <a:pt x="521684" y="2567178"/>
                  </a:lnTo>
                  <a:lnTo>
                    <a:pt x="527209" y="2560701"/>
                  </a:lnTo>
                  <a:lnTo>
                    <a:pt x="539306" y="2554605"/>
                  </a:lnTo>
                  <a:lnTo>
                    <a:pt x="554165" y="2546223"/>
                  </a:lnTo>
                  <a:lnTo>
                    <a:pt x="555117" y="2544223"/>
                  </a:lnTo>
                  <a:lnTo>
                    <a:pt x="545592" y="2530507"/>
                  </a:lnTo>
                  <a:lnTo>
                    <a:pt x="539306" y="2525268"/>
                  </a:lnTo>
                  <a:close/>
                  <a:moveTo>
                    <a:pt x="433292" y="2457641"/>
                  </a:moveTo>
                  <a:lnTo>
                    <a:pt x="423196" y="2463070"/>
                  </a:lnTo>
                  <a:lnTo>
                    <a:pt x="424720" y="2464689"/>
                  </a:lnTo>
                  <a:lnTo>
                    <a:pt x="429578" y="2473547"/>
                  </a:lnTo>
                  <a:lnTo>
                    <a:pt x="442817" y="2475072"/>
                  </a:lnTo>
                  <a:lnTo>
                    <a:pt x="445484" y="2475643"/>
                  </a:lnTo>
                  <a:lnTo>
                    <a:pt x="447485" y="2473357"/>
                  </a:lnTo>
                  <a:lnTo>
                    <a:pt x="436531" y="2460403"/>
                  </a:lnTo>
                  <a:lnTo>
                    <a:pt x="433292" y="2457736"/>
                  </a:lnTo>
                  <a:close/>
                  <a:moveTo>
                    <a:pt x="374047" y="2437257"/>
                  </a:moveTo>
                  <a:lnTo>
                    <a:pt x="368237" y="2441163"/>
                  </a:lnTo>
                  <a:lnTo>
                    <a:pt x="366236" y="2444020"/>
                  </a:lnTo>
                  <a:lnTo>
                    <a:pt x="378905" y="2451259"/>
                  </a:lnTo>
                  <a:lnTo>
                    <a:pt x="383381" y="2447354"/>
                  </a:lnTo>
                  <a:lnTo>
                    <a:pt x="382619" y="2438210"/>
                  </a:lnTo>
                  <a:lnTo>
                    <a:pt x="374142" y="2437257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8" name="Dowolny kształt: kształt 187">
              <a:extLst>
                <a:ext uri="{FF2B5EF4-FFF2-40B4-BE49-F238E27FC236}">
                  <a16:creationId xmlns:a16="http://schemas.microsoft.com/office/drawing/2014/main" id="{22F76D49-72CC-642D-1AB3-DD671D310E8E}"/>
                </a:ext>
              </a:extLst>
            </p:cNvPr>
            <p:cNvSpPr/>
            <p:nvPr/>
          </p:nvSpPr>
          <p:spPr bwMode="auto">
            <a:xfrm>
              <a:off x="12885547" y="8668956"/>
              <a:ext cx="197072" cy="202691"/>
            </a:xfrm>
            <a:custGeom>
              <a:avLst/>
              <a:gdLst>
                <a:gd name="connsiteX0" fmla="*/ 30385 w 197072"/>
                <a:gd name="connsiteY0" fmla="*/ 4286 h 202691"/>
                <a:gd name="connsiteX1" fmla="*/ 54864 w 197072"/>
                <a:gd name="connsiteY1" fmla="*/ 0 h 202691"/>
                <a:gd name="connsiteX2" fmla="*/ 92678 w 197072"/>
                <a:gd name="connsiteY2" fmla="*/ 31813 h 202691"/>
                <a:gd name="connsiteX3" fmla="*/ 106680 w 197072"/>
                <a:gd name="connsiteY3" fmla="*/ 30766 h 202691"/>
                <a:gd name="connsiteX4" fmla="*/ 145637 w 197072"/>
                <a:gd name="connsiteY4" fmla="*/ 57150 h 202691"/>
                <a:gd name="connsiteX5" fmla="*/ 175260 w 197072"/>
                <a:gd name="connsiteY5" fmla="*/ 80296 h 202691"/>
                <a:gd name="connsiteX6" fmla="*/ 197072 w 197072"/>
                <a:gd name="connsiteY6" fmla="*/ 108680 h 202691"/>
                <a:gd name="connsiteX7" fmla="*/ 180404 w 197072"/>
                <a:gd name="connsiteY7" fmla="*/ 128492 h 202691"/>
                <a:gd name="connsiteX8" fmla="*/ 190881 w 197072"/>
                <a:gd name="connsiteY8" fmla="*/ 152495 h 202691"/>
                <a:gd name="connsiteX9" fmla="*/ 174593 w 197072"/>
                <a:gd name="connsiteY9" fmla="*/ 179070 h 202691"/>
                <a:gd name="connsiteX10" fmla="*/ 131921 w 197072"/>
                <a:gd name="connsiteY10" fmla="*/ 202692 h 202691"/>
                <a:gd name="connsiteX11" fmla="*/ 104013 w 197072"/>
                <a:gd name="connsiteY11" fmla="*/ 194214 h 202691"/>
                <a:gd name="connsiteX12" fmla="*/ 83534 w 197072"/>
                <a:gd name="connsiteY12" fmla="*/ 198787 h 202691"/>
                <a:gd name="connsiteX13" fmla="*/ 48673 w 197072"/>
                <a:gd name="connsiteY13" fmla="*/ 180594 h 202691"/>
                <a:gd name="connsiteX14" fmla="*/ 23050 w 197072"/>
                <a:gd name="connsiteY14" fmla="*/ 181927 h 202691"/>
                <a:gd name="connsiteX15" fmla="*/ 0 w 197072"/>
                <a:gd name="connsiteY15" fmla="*/ 158496 h 202691"/>
                <a:gd name="connsiteX16" fmla="*/ 2953 w 197072"/>
                <a:gd name="connsiteY16" fmla="*/ 131254 h 202691"/>
                <a:gd name="connsiteX17" fmla="*/ 11144 w 197072"/>
                <a:gd name="connsiteY17" fmla="*/ 121920 h 202691"/>
                <a:gd name="connsiteX18" fmla="*/ 10763 w 197072"/>
                <a:gd name="connsiteY18" fmla="*/ 80200 h 202691"/>
                <a:gd name="connsiteX19" fmla="*/ 20860 w 197072"/>
                <a:gd name="connsiteY19" fmla="*/ 37338 h 202691"/>
                <a:gd name="connsiteX20" fmla="*/ 30289 w 197072"/>
                <a:gd name="connsiteY20" fmla="*/ 4286 h 20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7072" h="202691" extrusionOk="0">
                  <a:moveTo>
                    <a:pt x="30385" y="4286"/>
                  </a:moveTo>
                  <a:lnTo>
                    <a:pt x="54864" y="0"/>
                  </a:lnTo>
                  <a:lnTo>
                    <a:pt x="92678" y="31813"/>
                  </a:lnTo>
                  <a:lnTo>
                    <a:pt x="106680" y="30766"/>
                  </a:lnTo>
                  <a:lnTo>
                    <a:pt x="145637" y="57150"/>
                  </a:lnTo>
                  <a:lnTo>
                    <a:pt x="175260" y="80296"/>
                  </a:lnTo>
                  <a:lnTo>
                    <a:pt x="197072" y="108680"/>
                  </a:lnTo>
                  <a:lnTo>
                    <a:pt x="180404" y="128492"/>
                  </a:lnTo>
                  <a:lnTo>
                    <a:pt x="190881" y="152495"/>
                  </a:lnTo>
                  <a:lnTo>
                    <a:pt x="174593" y="179070"/>
                  </a:lnTo>
                  <a:lnTo>
                    <a:pt x="131921" y="202692"/>
                  </a:lnTo>
                  <a:lnTo>
                    <a:pt x="104013" y="194214"/>
                  </a:lnTo>
                  <a:lnTo>
                    <a:pt x="83534" y="198787"/>
                  </a:lnTo>
                  <a:lnTo>
                    <a:pt x="48673" y="180594"/>
                  </a:lnTo>
                  <a:lnTo>
                    <a:pt x="23050" y="181927"/>
                  </a:lnTo>
                  <a:lnTo>
                    <a:pt x="0" y="158496"/>
                  </a:lnTo>
                  <a:lnTo>
                    <a:pt x="2953" y="131254"/>
                  </a:lnTo>
                  <a:lnTo>
                    <a:pt x="11144" y="121920"/>
                  </a:lnTo>
                  <a:lnTo>
                    <a:pt x="10763" y="80200"/>
                  </a:lnTo>
                  <a:lnTo>
                    <a:pt x="20860" y="37338"/>
                  </a:lnTo>
                  <a:lnTo>
                    <a:pt x="30289" y="428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9" name="Dowolny kształt: kształt 188">
              <a:extLst>
                <a:ext uri="{FF2B5EF4-FFF2-40B4-BE49-F238E27FC236}">
                  <a16:creationId xmlns:a16="http://schemas.microsoft.com/office/drawing/2014/main" id="{C197715E-E984-FC56-433A-D450373CCF46}"/>
                </a:ext>
              </a:extLst>
            </p:cNvPr>
            <p:cNvSpPr/>
            <p:nvPr/>
          </p:nvSpPr>
          <p:spPr bwMode="auto">
            <a:xfrm>
              <a:off x="17205229" y="5661532"/>
              <a:ext cx="647033" cy="379761"/>
            </a:xfrm>
            <a:custGeom>
              <a:avLst/>
              <a:gdLst>
                <a:gd name="connsiteX0" fmla="*/ 400050 w 647033"/>
                <a:gd name="connsiteY0" fmla="*/ 370332 h 379761"/>
                <a:gd name="connsiteX1" fmla="*/ 401098 w 647033"/>
                <a:gd name="connsiteY1" fmla="*/ 343662 h 379761"/>
                <a:gd name="connsiteX2" fmla="*/ 350806 w 647033"/>
                <a:gd name="connsiteY2" fmla="*/ 324898 h 379761"/>
                <a:gd name="connsiteX3" fmla="*/ 311372 w 647033"/>
                <a:gd name="connsiteY3" fmla="*/ 303466 h 379761"/>
                <a:gd name="connsiteX4" fmla="*/ 286703 w 647033"/>
                <a:gd name="connsiteY4" fmla="*/ 282702 h 379761"/>
                <a:gd name="connsiteX5" fmla="*/ 243459 w 647033"/>
                <a:gd name="connsiteY5" fmla="*/ 252127 h 379761"/>
                <a:gd name="connsiteX6" fmla="*/ 224885 w 647033"/>
                <a:gd name="connsiteY6" fmla="*/ 206216 h 379761"/>
                <a:gd name="connsiteX7" fmla="*/ 212217 w 647033"/>
                <a:gd name="connsiteY7" fmla="*/ 198120 h 379761"/>
                <a:gd name="connsiteX8" fmla="*/ 171355 w 647033"/>
                <a:gd name="connsiteY8" fmla="*/ 200120 h 379761"/>
                <a:gd name="connsiteX9" fmla="*/ 156972 w 647033"/>
                <a:gd name="connsiteY9" fmla="*/ 190786 h 379761"/>
                <a:gd name="connsiteX10" fmla="*/ 152971 w 647033"/>
                <a:gd name="connsiteY10" fmla="*/ 154781 h 379761"/>
                <a:gd name="connsiteX11" fmla="*/ 102013 w 647033"/>
                <a:gd name="connsiteY11" fmla="*/ 130778 h 379761"/>
                <a:gd name="connsiteX12" fmla="*/ 70199 w 647033"/>
                <a:gd name="connsiteY12" fmla="*/ 157163 h 379761"/>
                <a:gd name="connsiteX13" fmla="*/ 37909 w 647033"/>
                <a:gd name="connsiteY13" fmla="*/ 172783 h 379761"/>
                <a:gd name="connsiteX14" fmla="*/ 44101 w 647033"/>
                <a:gd name="connsiteY14" fmla="*/ 195453 h 379761"/>
                <a:gd name="connsiteX15" fmla="*/ 1524 w 647033"/>
                <a:gd name="connsiteY15" fmla="*/ 196120 h 379761"/>
                <a:gd name="connsiteX16" fmla="*/ 0 w 647033"/>
                <a:gd name="connsiteY16" fmla="*/ 27622 h 379761"/>
                <a:gd name="connsiteX17" fmla="*/ 97250 w 647033"/>
                <a:gd name="connsiteY17" fmla="*/ 0 h 379761"/>
                <a:gd name="connsiteX18" fmla="*/ 104299 w 647033"/>
                <a:gd name="connsiteY18" fmla="*/ 4001 h 379761"/>
                <a:gd name="connsiteX19" fmla="*/ 162878 w 647033"/>
                <a:gd name="connsiteY19" fmla="*/ 37433 h 379761"/>
                <a:gd name="connsiteX20" fmla="*/ 193739 w 647033"/>
                <a:gd name="connsiteY20" fmla="*/ 54959 h 379761"/>
                <a:gd name="connsiteX21" fmla="*/ 229838 w 647033"/>
                <a:gd name="connsiteY21" fmla="*/ 96488 h 379761"/>
                <a:gd name="connsiteX22" fmla="*/ 274130 w 647033"/>
                <a:gd name="connsiteY22" fmla="*/ 89916 h 379761"/>
                <a:gd name="connsiteX23" fmla="*/ 338900 w 647033"/>
                <a:gd name="connsiteY23" fmla="*/ 86296 h 379761"/>
                <a:gd name="connsiteX24" fmla="*/ 384048 w 647033"/>
                <a:gd name="connsiteY24" fmla="*/ 119729 h 379761"/>
                <a:gd name="connsiteX25" fmla="*/ 381191 w 647033"/>
                <a:gd name="connsiteY25" fmla="*/ 165259 h 379761"/>
                <a:gd name="connsiteX26" fmla="*/ 399669 w 647033"/>
                <a:gd name="connsiteY26" fmla="*/ 165545 h 379761"/>
                <a:gd name="connsiteX27" fmla="*/ 407384 w 647033"/>
                <a:gd name="connsiteY27" fmla="*/ 202502 h 379761"/>
                <a:gd name="connsiteX28" fmla="*/ 455486 w 647033"/>
                <a:gd name="connsiteY28" fmla="*/ 204026 h 379761"/>
                <a:gd name="connsiteX29" fmla="*/ 465677 w 647033"/>
                <a:gd name="connsiteY29" fmla="*/ 225171 h 379761"/>
                <a:gd name="connsiteX30" fmla="*/ 479870 w 647033"/>
                <a:gd name="connsiteY30" fmla="*/ 224885 h 379761"/>
                <a:gd name="connsiteX31" fmla="*/ 496443 w 647033"/>
                <a:gd name="connsiteY31" fmla="*/ 192786 h 379761"/>
                <a:gd name="connsiteX32" fmla="*/ 546164 w 647033"/>
                <a:gd name="connsiteY32" fmla="*/ 161354 h 379761"/>
                <a:gd name="connsiteX33" fmla="*/ 567880 w 647033"/>
                <a:gd name="connsiteY33" fmla="*/ 152971 h 379761"/>
                <a:gd name="connsiteX34" fmla="*/ 579025 w 647033"/>
                <a:gd name="connsiteY34" fmla="*/ 157448 h 379761"/>
                <a:gd name="connsiteX35" fmla="*/ 547402 w 647033"/>
                <a:gd name="connsiteY35" fmla="*/ 186690 h 379761"/>
                <a:gd name="connsiteX36" fmla="*/ 575310 w 647033"/>
                <a:gd name="connsiteY36" fmla="*/ 203549 h 379761"/>
                <a:gd name="connsiteX37" fmla="*/ 602266 w 647033"/>
                <a:gd name="connsiteY37" fmla="*/ 192405 h 379761"/>
                <a:gd name="connsiteX38" fmla="*/ 647033 w 647033"/>
                <a:gd name="connsiteY38" fmla="*/ 216122 h 379761"/>
                <a:gd name="connsiteX39" fmla="*/ 598647 w 647033"/>
                <a:gd name="connsiteY39" fmla="*/ 248221 h 379761"/>
                <a:gd name="connsiteX40" fmla="*/ 569976 w 647033"/>
                <a:gd name="connsiteY40" fmla="*/ 243745 h 379761"/>
                <a:gd name="connsiteX41" fmla="*/ 554355 w 647033"/>
                <a:gd name="connsiteY41" fmla="*/ 244983 h 379761"/>
                <a:gd name="connsiteX42" fmla="*/ 548926 w 647033"/>
                <a:gd name="connsiteY42" fmla="*/ 232601 h 379761"/>
                <a:gd name="connsiteX43" fmla="*/ 556736 w 647033"/>
                <a:gd name="connsiteY43" fmla="*/ 211836 h 379761"/>
                <a:gd name="connsiteX44" fmla="*/ 506254 w 647033"/>
                <a:gd name="connsiteY44" fmla="*/ 222313 h 379761"/>
                <a:gd name="connsiteX45" fmla="*/ 494252 w 647033"/>
                <a:gd name="connsiteY45" fmla="*/ 250698 h 379761"/>
                <a:gd name="connsiteX46" fmla="*/ 476345 w 647033"/>
                <a:gd name="connsiteY46" fmla="*/ 275177 h 379761"/>
                <a:gd name="connsiteX47" fmla="*/ 444818 w 647033"/>
                <a:gd name="connsiteY47" fmla="*/ 273177 h 379761"/>
                <a:gd name="connsiteX48" fmla="*/ 435007 w 647033"/>
                <a:gd name="connsiteY48" fmla="*/ 292608 h 379761"/>
                <a:gd name="connsiteX49" fmla="*/ 462725 w 647033"/>
                <a:gd name="connsiteY49" fmla="*/ 303086 h 379761"/>
                <a:gd name="connsiteX50" fmla="*/ 470821 w 647033"/>
                <a:gd name="connsiteY50" fmla="*/ 335661 h 379761"/>
                <a:gd name="connsiteX51" fmla="*/ 449675 w 647033"/>
                <a:gd name="connsiteY51" fmla="*/ 379762 h 379761"/>
                <a:gd name="connsiteX52" fmla="*/ 421100 w 647033"/>
                <a:gd name="connsiteY52" fmla="*/ 370618 h 379761"/>
                <a:gd name="connsiteX53" fmla="*/ 400050 w 647033"/>
                <a:gd name="connsiteY53" fmla="*/ 370332 h 3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647033" h="379761" extrusionOk="0">
                  <a:moveTo>
                    <a:pt x="400050" y="370332"/>
                  </a:moveTo>
                  <a:lnTo>
                    <a:pt x="401098" y="343662"/>
                  </a:lnTo>
                  <a:lnTo>
                    <a:pt x="350806" y="324898"/>
                  </a:lnTo>
                  <a:lnTo>
                    <a:pt x="311372" y="303466"/>
                  </a:lnTo>
                  <a:lnTo>
                    <a:pt x="286703" y="282702"/>
                  </a:lnTo>
                  <a:lnTo>
                    <a:pt x="243459" y="252127"/>
                  </a:lnTo>
                  <a:lnTo>
                    <a:pt x="224885" y="206216"/>
                  </a:lnTo>
                  <a:lnTo>
                    <a:pt x="212217" y="198120"/>
                  </a:lnTo>
                  <a:lnTo>
                    <a:pt x="171355" y="200120"/>
                  </a:lnTo>
                  <a:lnTo>
                    <a:pt x="156972" y="190786"/>
                  </a:lnTo>
                  <a:lnTo>
                    <a:pt x="152971" y="154781"/>
                  </a:lnTo>
                  <a:lnTo>
                    <a:pt x="102013" y="130778"/>
                  </a:lnTo>
                  <a:lnTo>
                    <a:pt x="70199" y="157163"/>
                  </a:lnTo>
                  <a:lnTo>
                    <a:pt x="37909" y="172783"/>
                  </a:lnTo>
                  <a:lnTo>
                    <a:pt x="44101" y="195453"/>
                  </a:lnTo>
                  <a:lnTo>
                    <a:pt x="1524" y="196120"/>
                  </a:lnTo>
                  <a:lnTo>
                    <a:pt x="0" y="27622"/>
                  </a:lnTo>
                  <a:lnTo>
                    <a:pt x="97250" y="0"/>
                  </a:lnTo>
                  <a:lnTo>
                    <a:pt x="104299" y="4001"/>
                  </a:lnTo>
                  <a:lnTo>
                    <a:pt x="162878" y="37433"/>
                  </a:lnTo>
                  <a:lnTo>
                    <a:pt x="193739" y="54959"/>
                  </a:lnTo>
                  <a:lnTo>
                    <a:pt x="229838" y="96488"/>
                  </a:lnTo>
                  <a:lnTo>
                    <a:pt x="274130" y="89916"/>
                  </a:lnTo>
                  <a:lnTo>
                    <a:pt x="338900" y="86296"/>
                  </a:lnTo>
                  <a:lnTo>
                    <a:pt x="384048" y="119729"/>
                  </a:lnTo>
                  <a:lnTo>
                    <a:pt x="381191" y="165259"/>
                  </a:lnTo>
                  <a:lnTo>
                    <a:pt x="399669" y="165545"/>
                  </a:lnTo>
                  <a:lnTo>
                    <a:pt x="407384" y="202502"/>
                  </a:lnTo>
                  <a:lnTo>
                    <a:pt x="455486" y="204026"/>
                  </a:lnTo>
                  <a:lnTo>
                    <a:pt x="465677" y="225171"/>
                  </a:lnTo>
                  <a:lnTo>
                    <a:pt x="479870" y="224885"/>
                  </a:lnTo>
                  <a:lnTo>
                    <a:pt x="496443" y="192786"/>
                  </a:lnTo>
                  <a:lnTo>
                    <a:pt x="546164" y="161354"/>
                  </a:lnTo>
                  <a:lnTo>
                    <a:pt x="567880" y="152971"/>
                  </a:lnTo>
                  <a:lnTo>
                    <a:pt x="579025" y="157448"/>
                  </a:lnTo>
                  <a:lnTo>
                    <a:pt x="547402" y="186690"/>
                  </a:lnTo>
                  <a:lnTo>
                    <a:pt x="575310" y="203549"/>
                  </a:lnTo>
                  <a:lnTo>
                    <a:pt x="602266" y="192405"/>
                  </a:lnTo>
                  <a:lnTo>
                    <a:pt x="647033" y="216122"/>
                  </a:lnTo>
                  <a:lnTo>
                    <a:pt x="598647" y="248221"/>
                  </a:lnTo>
                  <a:lnTo>
                    <a:pt x="569976" y="243745"/>
                  </a:lnTo>
                  <a:lnTo>
                    <a:pt x="554355" y="244983"/>
                  </a:lnTo>
                  <a:lnTo>
                    <a:pt x="548926" y="232601"/>
                  </a:lnTo>
                  <a:lnTo>
                    <a:pt x="556736" y="211836"/>
                  </a:lnTo>
                  <a:lnTo>
                    <a:pt x="506254" y="222313"/>
                  </a:lnTo>
                  <a:lnTo>
                    <a:pt x="494252" y="250698"/>
                  </a:lnTo>
                  <a:lnTo>
                    <a:pt x="476345" y="275177"/>
                  </a:lnTo>
                  <a:lnTo>
                    <a:pt x="444818" y="273177"/>
                  </a:lnTo>
                  <a:lnTo>
                    <a:pt x="435007" y="292608"/>
                  </a:lnTo>
                  <a:lnTo>
                    <a:pt x="462725" y="303086"/>
                  </a:lnTo>
                  <a:lnTo>
                    <a:pt x="470821" y="335661"/>
                  </a:lnTo>
                  <a:lnTo>
                    <a:pt x="449675" y="379762"/>
                  </a:lnTo>
                  <a:lnTo>
                    <a:pt x="421100" y="370618"/>
                  </a:lnTo>
                  <a:lnTo>
                    <a:pt x="400050" y="370332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0" name="Dowolny kształt: kształt 189">
              <a:extLst>
                <a:ext uri="{FF2B5EF4-FFF2-40B4-BE49-F238E27FC236}">
                  <a16:creationId xmlns:a16="http://schemas.microsoft.com/office/drawing/2014/main" id="{38C9175B-282B-2939-06B7-923C0A2F8640}"/>
                </a:ext>
              </a:extLst>
            </p:cNvPr>
            <p:cNvSpPr/>
            <p:nvPr/>
          </p:nvSpPr>
          <p:spPr bwMode="auto">
            <a:xfrm>
              <a:off x="12323762" y="7044848"/>
              <a:ext cx="511587" cy="431672"/>
            </a:xfrm>
            <a:custGeom>
              <a:avLst/>
              <a:gdLst>
                <a:gd name="connsiteX0" fmla="*/ 74390 w 511587"/>
                <a:gd name="connsiteY0" fmla="*/ 14573 h 431672"/>
                <a:gd name="connsiteX1" fmla="*/ 73343 w 511587"/>
                <a:gd name="connsiteY1" fmla="*/ 23622 h 431672"/>
                <a:gd name="connsiteX2" fmla="*/ 51149 w 511587"/>
                <a:gd name="connsiteY2" fmla="*/ 28099 h 431672"/>
                <a:gd name="connsiteX3" fmla="*/ 63532 w 511587"/>
                <a:gd name="connsiteY3" fmla="*/ 45339 h 431672"/>
                <a:gd name="connsiteX4" fmla="*/ 62960 w 511587"/>
                <a:gd name="connsiteY4" fmla="*/ 65246 h 431672"/>
                <a:gd name="connsiteX5" fmla="*/ 46387 w 511587"/>
                <a:gd name="connsiteY5" fmla="*/ 87249 h 431672"/>
                <a:gd name="connsiteX6" fmla="*/ 60674 w 511587"/>
                <a:gd name="connsiteY6" fmla="*/ 117253 h 431672"/>
                <a:gd name="connsiteX7" fmla="*/ 76962 w 511587"/>
                <a:gd name="connsiteY7" fmla="*/ 114871 h 431672"/>
                <a:gd name="connsiteX8" fmla="*/ 85439 w 511587"/>
                <a:gd name="connsiteY8" fmla="*/ 87535 h 431672"/>
                <a:gd name="connsiteX9" fmla="*/ 73723 w 511587"/>
                <a:gd name="connsiteY9" fmla="*/ 74104 h 431672"/>
                <a:gd name="connsiteX10" fmla="*/ 71819 w 511587"/>
                <a:gd name="connsiteY10" fmla="*/ 45529 h 431672"/>
                <a:gd name="connsiteX11" fmla="*/ 118872 w 511587"/>
                <a:gd name="connsiteY11" fmla="*/ 30004 h 431672"/>
                <a:gd name="connsiteX12" fmla="*/ 113633 w 511587"/>
                <a:gd name="connsiteY12" fmla="*/ 12097 h 431672"/>
                <a:gd name="connsiteX13" fmla="*/ 126873 w 511587"/>
                <a:gd name="connsiteY13" fmla="*/ 0 h 431672"/>
                <a:gd name="connsiteX14" fmla="*/ 140494 w 511587"/>
                <a:gd name="connsiteY14" fmla="*/ 26765 h 431672"/>
                <a:gd name="connsiteX15" fmla="*/ 167069 w 511587"/>
                <a:gd name="connsiteY15" fmla="*/ 27432 h 431672"/>
                <a:gd name="connsiteX16" fmla="*/ 191548 w 511587"/>
                <a:gd name="connsiteY16" fmla="*/ 48577 h 431672"/>
                <a:gd name="connsiteX17" fmla="*/ 193072 w 511587"/>
                <a:gd name="connsiteY17" fmla="*/ 61150 h 431672"/>
                <a:gd name="connsiteX18" fmla="*/ 226886 w 511587"/>
                <a:gd name="connsiteY18" fmla="*/ 61436 h 431672"/>
                <a:gd name="connsiteX19" fmla="*/ 267271 w 511587"/>
                <a:gd name="connsiteY19" fmla="*/ 57531 h 431672"/>
                <a:gd name="connsiteX20" fmla="*/ 288988 w 511587"/>
                <a:gd name="connsiteY20" fmla="*/ 74485 h 431672"/>
                <a:gd name="connsiteX21" fmla="*/ 317849 w 511587"/>
                <a:gd name="connsiteY21" fmla="*/ 79248 h 431672"/>
                <a:gd name="connsiteX22" fmla="*/ 338995 w 511587"/>
                <a:gd name="connsiteY22" fmla="*/ 67532 h 431672"/>
                <a:gd name="connsiteX23" fmla="*/ 339376 w 511587"/>
                <a:gd name="connsiteY23" fmla="*/ 57817 h 431672"/>
                <a:gd name="connsiteX24" fmla="*/ 386239 w 511587"/>
                <a:gd name="connsiteY24" fmla="*/ 55531 h 431672"/>
                <a:gd name="connsiteX25" fmla="*/ 431482 w 511587"/>
                <a:gd name="connsiteY25" fmla="*/ 54959 h 431672"/>
                <a:gd name="connsiteX26" fmla="*/ 399383 w 511587"/>
                <a:gd name="connsiteY26" fmla="*/ 66294 h 431672"/>
                <a:gd name="connsiteX27" fmla="*/ 412147 w 511587"/>
                <a:gd name="connsiteY27" fmla="*/ 84201 h 431672"/>
                <a:gd name="connsiteX28" fmla="*/ 442436 w 511587"/>
                <a:gd name="connsiteY28" fmla="*/ 87058 h 431672"/>
                <a:gd name="connsiteX29" fmla="*/ 471011 w 511587"/>
                <a:gd name="connsiteY29" fmla="*/ 105632 h 431672"/>
                <a:gd name="connsiteX30" fmla="*/ 477107 w 511587"/>
                <a:gd name="connsiteY30" fmla="*/ 135922 h 431672"/>
                <a:gd name="connsiteX31" fmla="*/ 496729 w 511587"/>
                <a:gd name="connsiteY31" fmla="*/ 134969 h 431672"/>
                <a:gd name="connsiteX32" fmla="*/ 511588 w 511587"/>
                <a:gd name="connsiteY32" fmla="*/ 144018 h 431672"/>
                <a:gd name="connsiteX33" fmla="*/ 481679 w 511587"/>
                <a:gd name="connsiteY33" fmla="*/ 166116 h 431672"/>
                <a:gd name="connsiteX34" fmla="*/ 478346 w 511587"/>
                <a:gd name="connsiteY34" fmla="*/ 180022 h 431672"/>
                <a:gd name="connsiteX35" fmla="*/ 491299 w 511587"/>
                <a:gd name="connsiteY35" fmla="*/ 194024 h 431672"/>
                <a:gd name="connsiteX36" fmla="*/ 481965 w 511587"/>
                <a:gd name="connsiteY36" fmla="*/ 201073 h 431672"/>
                <a:gd name="connsiteX37" fmla="*/ 458629 w 511587"/>
                <a:gd name="connsiteY37" fmla="*/ 207169 h 431672"/>
                <a:gd name="connsiteX38" fmla="*/ 459391 w 511587"/>
                <a:gd name="connsiteY38" fmla="*/ 224504 h 431672"/>
                <a:gd name="connsiteX39" fmla="*/ 449199 w 511587"/>
                <a:gd name="connsiteY39" fmla="*/ 234886 h 431672"/>
                <a:gd name="connsiteX40" fmla="*/ 474631 w 511587"/>
                <a:gd name="connsiteY40" fmla="*/ 263461 h 431672"/>
                <a:gd name="connsiteX41" fmla="*/ 479774 w 511587"/>
                <a:gd name="connsiteY41" fmla="*/ 274130 h 431672"/>
                <a:gd name="connsiteX42" fmla="*/ 465868 w 511587"/>
                <a:gd name="connsiteY42" fmla="*/ 288417 h 431672"/>
                <a:gd name="connsiteX43" fmla="*/ 423577 w 511587"/>
                <a:gd name="connsiteY43" fmla="*/ 302419 h 431672"/>
                <a:gd name="connsiteX44" fmla="*/ 396526 w 511587"/>
                <a:gd name="connsiteY44" fmla="*/ 308324 h 431672"/>
                <a:gd name="connsiteX45" fmla="*/ 385572 w 511587"/>
                <a:gd name="connsiteY45" fmla="*/ 317182 h 431672"/>
                <a:gd name="connsiteX46" fmla="*/ 355568 w 511587"/>
                <a:gd name="connsiteY46" fmla="*/ 307753 h 431672"/>
                <a:gd name="connsiteX47" fmla="*/ 327565 w 511587"/>
                <a:gd name="connsiteY47" fmla="*/ 302895 h 431672"/>
                <a:gd name="connsiteX48" fmla="*/ 320516 w 511587"/>
                <a:gd name="connsiteY48" fmla="*/ 306419 h 431672"/>
                <a:gd name="connsiteX49" fmla="*/ 337376 w 511587"/>
                <a:gd name="connsiteY49" fmla="*/ 316135 h 431672"/>
                <a:gd name="connsiteX50" fmla="*/ 335852 w 511587"/>
                <a:gd name="connsiteY50" fmla="*/ 341376 h 431672"/>
                <a:gd name="connsiteX51" fmla="*/ 341090 w 511587"/>
                <a:gd name="connsiteY51" fmla="*/ 365093 h 431672"/>
                <a:gd name="connsiteX52" fmla="*/ 372999 w 511587"/>
                <a:gd name="connsiteY52" fmla="*/ 368332 h 431672"/>
                <a:gd name="connsiteX53" fmla="*/ 375190 w 511587"/>
                <a:gd name="connsiteY53" fmla="*/ 376142 h 431672"/>
                <a:gd name="connsiteX54" fmla="*/ 348139 w 511587"/>
                <a:gd name="connsiteY54" fmla="*/ 386905 h 431672"/>
                <a:gd name="connsiteX55" fmla="*/ 343853 w 511587"/>
                <a:gd name="connsiteY55" fmla="*/ 402812 h 431672"/>
                <a:gd name="connsiteX56" fmla="*/ 328231 w 511587"/>
                <a:gd name="connsiteY56" fmla="*/ 408908 h 431672"/>
                <a:gd name="connsiteX57" fmla="*/ 300228 w 511587"/>
                <a:gd name="connsiteY57" fmla="*/ 417671 h 431672"/>
                <a:gd name="connsiteX58" fmla="*/ 292989 w 511587"/>
                <a:gd name="connsiteY58" fmla="*/ 429292 h 431672"/>
                <a:gd name="connsiteX59" fmla="*/ 263652 w 511587"/>
                <a:gd name="connsiteY59" fmla="*/ 431673 h 431672"/>
                <a:gd name="connsiteX60" fmla="*/ 242792 w 511587"/>
                <a:gd name="connsiteY60" fmla="*/ 411766 h 431672"/>
                <a:gd name="connsiteX61" fmla="*/ 231362 w 511587"/>
                <a:gd name="connsiteY61" fmla="*/ 374428 h 431672"/>
                <a:gd name="connsiteX62" fmla="*/ 221266 w 511587"/>
                <a:gd name="connsiteY62" fmla="*/ 361188 h 431672"/>
                <a:gd name="connsiteX63" fmla="*/ 207550 w 511587"/>
                <a:gd name="connsiteY63" fmla="*/ 352996 h 431672"/>
                <a:gd name="connsiteX64" fmla="*/ 226695 w 511587"/>
                <a:gd name="connsiteY64" fmla="*/ 334232 h 431672"/>
                <a:gd name="connsiteX65" fmla="*/ 225457 w 511587"/>
                <a:gd name="connsiteY65" fmla="*/ 325755 h 431672"/>
                <a:gd name="connsiteX66" fmla="*/ 214694 w 511587"/>
                <a:gd name="connsiteY66" fmla="*/ 314611 h 431672"/>
                <a:gd name="connsiteX67" fmla="*/ 207169 w 511587"/>
                <a:gd name="connsiteY67" fmla="*/ 289655 h 431672"/>
                <a:gd name="connsiteX68" fmla="*/ 210121 w 511587"/>
                <a:gd name="connsiteY68" fmla="*/ 262699 h 431672"/>
                <a:gd name="connsiteX69" fmla="*/ 218504 w 511587"/>
                <a:gd name="connsiteY69" fmla="*/ 250031 h 431672"/>
                <a:gd name="connsiteX70" fmla="*/ 225362 w 511587"/>
                <a:gd name="connsiteY70" fmla="*/ 229838 h 431672"/>
                <a:gd name="connsiteX71" fmla="*/ 212027 w 511587"/>
                <a:gd name="connsiteY71" fmla="*/ 223266 h 431672"/>
                <a:gd name="connsiteX72" fmla="*/ 190500 w 511587"/>
                <a:gd name="connsiteY72" fmla="*/ 227552 h 431672"/>
                <a:gd name="connsiteX73" fmla="*/ 163259 w 511587"/>
                <a:gd name="connsiteY73" fmla="*/ 225552 h 431672"/>
                <a:gd name="connsiteX74" fmla="*/ 148019 w 511587"/>
                <a:gd name="connsiteY74" fmla="*/ 229552 h 431672"/>
                <a:gd name="connsiteX75" fmla="*/ 121348 w 511587"/>
                <a:gd name="connsiteY75" fmla="*/ 197263 h 431672"/>
                <a:gd name="connsiteX76" fmla="*/ 99346 w 511587"/>
                <a:gd name="connsiteY76" fmla="*/ 192405 h 431672"/>
                <a:gd name="connsiteX77" fmla="*/ 50863 w 511587"/>
                <a:gd name="connsiteY77" fmla="*/ 196024 h 431672"/>
                <a:gd name="connsiteX78" fmla="*/ 41815 w 511587"/>
                <a:gd name="connsiteY78" fmla="*/ 182785 h 431672"/>
                <a:gd name="connsiteX79" fmla="*/ 32480 w 511587"/>
                <a:gd name="connsiteY79" fmla="*/ 179641 h 431672"/>
                <a:gd name="connsiteX80" fmla="*/ 31147 w 511587"/>
                <a:gd name="connsiteY80" fmla="*/ 171736 h 431672"/>
                <a:gd name="connsiteX81" fmla="*/ 35623 w 511587"/>
                <a:gd name="connsiteY81" fmla="*/ 157829 h 431672"/>
                <a:gd name="connsiteX82" fmla="*/ 32671 w 511587"/>
                <a:gd name="connsiteY82" fmla="*/ 142589 h 431672"/>
                <a:gd name="connsiteX83" fmla="*/ 24289 w 511587"/>
                <a:gd name="connsiteY83" fmla="*/ 134207 h 431672"/>
                <a:gd name="connsiteX84" fmla="*/ 19431 w 511587"/>
                <a:gd name="connsiteY84" fmla="*/ 116872 h 431672"/>
                <a:gd name="connsiteX85" fmla="*/ 0 w 511587"/>
                <a:gd name="connsiteY85" fmla="*/ 114490 h 431672"/>
                <a:gd name="connsiteX86" fmla="*/ 10382 w 511587"/>
                <a:gd name="connsiteY86" fmla="*/ 92297 h 431672"/>
                <a:gd name="connsiteX87" fmla="*/ 15049 w 511587"/>
                <a:gd name="connsiteY87" fmla="*/ 65341 h 431672"/>
                <a:gd name="connsiteX88" fmla="*/ 26003 w 511587"/>
                <a:gd name="connsiteY88" fmla="*/ 51149 h 431672"/>
                <a:gd name="connsiteX89" fmla="*/ 40672 w 511587"/>
                <a:gd name="connsiteY89" fmla="*/ 40196 h 431672"/>
                <a:gd name="connsiteX90" fmla="*/ 50197 w 511587"/>
                <a:gd name="connsiteY90" fmla="*/ 21241 h 431672"/>
                <a:gd name="connsiteX91" fmla="*/ 74486 w 511587"/>
                <a:gd name="connsiteY91" fmla="*/ 14764 h 431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11587" h="431672" extrusionOk="0">
                  <a:moveTo>
                    <a:pt x="74390" y="14573"/>
                  </a:moveTo>
                  <a:lnTo>
                    <a:pt x="73343" y="23622"/>
                  </a:lnTo>
                  <a:lnTo>
                    <a:pt x="51149" y="28099"/>
                  </a:lnTo>
                  <a:lnTo>
                    <a:pt x="63532" y="45339"/>
                  </a:lnTo>
                  <a:lnTo>
                    <a:pt x="62960" y="65246"/>
                  </a:lnTo>
                  <a:lnTo>
                    <a:pt x="46387" y="87249"/>
                  </a:lnTo>
                  <a:lnTo>
                    <a:pt x="60674" y="117253"/>
                  </a:lnTo>
                  <a:lnTo>
                    <a:pt x="76962" y="114871"/>
                  </a:lnTo>
                  <a:lnTo>
                    <a:pt x="85439" y="87535"/>
                  </a:lnTo>
                  <a:lnTo>
                    <a:pt x="73723" y="74104"/>
                  </a:lnTo>
                  <a:lnTo>
                    <a:pt x="71819" y="45529"/>
                  </a:lnTo>
                  <a:lnTo>
                    <a:pt x="118872" y="30004"/>
                  </a:lnTo>
                  <a:lnTo>
                    <a:pt x="113633" y="12097"/>
                  </a:lnTo>
                  <a:lnTo>
                    <a:pt x="126873" y="0"/>
                  </a:lnTo>
                  <a:lnTo>
                    <a:pt x="140494" y="26765"/>
                  </a:lnTo>
                  <a:lnTo>
                    <a:pt x="167069" y="27432"/>
                  </a:lnTo>
                  <a:lnTo>
                    <a:pt x="191548" y="48577"/>
                  </a:lnTo>
                  <a:lnTo>
                    <a:pt x="193072" y="61150"/>
                  </a:lnTo>
                  <a:lnTo>
                    <a:pt x="226886" y="61436"/>
                  </a:lnTo>
                  <a:lnTo>
                    <a:pt x="267271" y="57531"/>
                  </a:lnTo>
                  <a:lnTo>
                    <a:pt x="288988" y="74485"/>
                  </a:lnTo>
                  <a:lnTo>
                    <a:pt x="317849" y="79248"/>
                  </a:lnTo>
                  <a:lnTo>
                    <a:pt x="338995" y="67532"/>
                  </a:lnTo>
                  <a:lnTo>
                    <a:pt x="339376" y="57817"/>
                  </a:lnTo>
                  <a:lnTo>
                    <a:pt x="386239" y="55531"/>
                  </a:lnTo>
                  <a:lnTo>
                    <a:pt x="431482" y="54959"/>
                  </a:lnTo>
                  <a:lnTo>
                    <a:pt x="399383" y="66294"/>
                  </a:lnTo>
                  <a:lnTo>
                    <a:pt x="412147" y="84201"/>
                  </a:lnTo>
                  <a:lnTo>
                    <a:pt x="442436" y="87058"/>
                  </a:lnTo>
                  <a:lnTo>
                    <a:pt x="471011" y="105632"/>
                  </a:lnTo>
                  <a:lnTo>
                    <a:pt x="477107" y="135922"/>
                  </a:lnTo>
                  <a:lnTo>
                    <a:pt x="496729" y="134969"/>
                  </a:lnTo>
                  <a:lnTo>
                    <a:pt x="511588" y="144018"/>
                  </a:lnTo>
                  <a:lnTo>
                    <a:pt x="481679" y="166116"/>
                  </a:lnTo>
                  <a:lnTo>
                    <a:pt x="478346" y="180022"/>
                  </a:lnTo>
                  <a:lnTo>
                    <a:pt x="491299" y="194024"/>
                  </a:lnTo>
                  <a:lnTo>
                    <a:pt x="481965" y="201073"/>
                  </a:lnTo>
                  <a:lnTo>
                    <a:pt x="458629" y="207169"/>
                  </a:lnTo>
                  <a:lnTo>
                    <a:pt x="459391" y="224504"/>
                  </a:lnTo>
                  <a:lnTo>
                    <a:pt x="449199" y="234886"/>
                  </a:lnTo>
                  <a:lnTo>
                    <a:pt x="474631" y="263461"/>
                  </a:lnTo>
                  <a:lnTo>
                    <a:pt x="479774" y="274130"/>
                  </a:lnTo>
                  <a:lnTo>
                    <a:pt x="465868" y="288417"/>
                  </a:lnTo>
                  <a:lnTo>
                    <a:pt x="423577" y="302419"/>
                  </a:lnTo>
                  <a:lnTo>
                    <a:pt x="396526" y="308324"/>
                  </a:lnTo>
                  <a:lnTo>
                    <a:pt x="385572" y="317182"/>
                  </a:lnTo>
                  <a:lnTo>
                    <a:pt x="355568" y="307753"/>
                  </a:lnTo>
                  <a:lnTo>
                    <a:pt x="327565" y="302895"/>
                  </a:lnTo>
                  <a:lnTo>
                    <a:pt x="320516" y="306419"/>
                  </a:lnTo>
                  <a:lnTo>
                    <a:pt x="337376" y="316135"/>
                  </a:lnTo>
                  <a:lnTo>
                    <a:pt x="335852" y="341376"/>
                  </a:lnTo>
                  <a:lnTo>
                    <a:pt x="341090" y="365093"/>
                  </a:lnTo>
                  <a:lnTo>
                    <a:pt x="372999" y="368332"/>
                  </a:lnTo>
                  <a:lnTo>
                    <a:pt x="375190" y="376142"/>
                  </a:lnTo>
                  <a:lnTo>
                    <a:pt x="348139" y="386905"/>
                  </a:lnTo>
                  <a:lnTo>
                    <a:pt x="343853" y="402812"/>
                  </a:lnTo>
                  <a:lnTo>
                    <a:pt x="328231" y="408908"/>
                  </a:lnTo>
                  <a:lnTo>
                    <a:pt x="300228" y="417671"/>
                  </a:lnTo>
                  <a:lnTo>
                    <a:pt x="292989" y="429292"/>
                  </a:lnTo>
                  <a:lnTo>
                    <a:pt x="263652" y="431673"/>
                  </a:lnTo>
                  <a:lnTo>
                    <a:pt x="242792" y="411766"/>
                  </a:lnTo>
                  <a:lnTo>
                    <a:pt x="231362" y="374428"/>
                  </a:lnTo>
                  <a:lnTo>
                    <a:pt x="221266" y="361188"/>
                  </a:lnTo>
                  <a:lnTo>
                    <a:pt x="207550" y="352996"/>
                  </a:lnTo>
                  <a:lnTo>
                    <a:pt x="226695" y="334232"/>
                  </a:lnTo>
                  <a:lnTo>
                    <a:pt x="225457" y="325755"/>
                  </a:lnTo>
                  <a:lnTo>
                    <a:pt x="214694" y="314611"/>
                  </a:lnTo>
                  <a:lnTo>
                    <a:pt x="207169" y="289655"/>
                  </a:lnTo>
                  <a:lnTo>
                    <a:pt x="210121" y="262699"/>
                  </a:lnTo>
                  <a:lnTo>
                    <a:pt x="218504" y="250031"/>
                  </a:lnTo>
                  <a:lnTo>
                    <a:pt x="225362" y="229838"/>
                  </a:lnTo>
                  <a:lnTo>
                    <a:pt x="212027" y="223266"/>
                  </a:lnTo>
                  <a:lnTo>
                    <a:pt x="190500" y="227552"/>
                  </a:lnTo>
                  <a:lnTo>
                    <a:pt x="163259" y="225552"/>
                  </a:lnTo>
                  <a:lnTo>
                    <a:pt x="148019" y="229552"/>
                  </a:lnTo>
                  <a:lnTo>
                    <a:pt x="121348" y="197263"/>
                  </a:lnTo>
                  <a:lnTo>
                    <a:pt x="99346" y="192405"/>
                  </a:lnTo>
                  <a:lnTo>
                    <a:pt x="50863" y="196024"/>
                  </a:lnTo>
                  <a:lnTo>
                    <a:pt x="41815" y="182785"/>
                  </a:lnTo>
                  <a:lnTo>
                    <a:pt x="32480" y="179641"/>
                  </a:lnTo>
                  <a:lnTo>
                    <a:pt x="31147" y="171736"/>
                  </a:lnTo>
                  <a:lnTo>
                    <a:pt x="35623" y="157829"/>
                  </a:lnTo>
                  <a:lnTo>
                    <a:pt x="32671" y="142589"/>
                  </a:lnTo>
                  <a:lnTo>
                    <a:pt x="24289" y="134207"/>
                  </a:lnTo>
                  <a:lnTo>
                    <a:pt x="19431" y="116872"/>
                  </a:lnTo>
                  <a:lnTo>
                    <a:pt x="0" y="114490"/>
                  </a:lnTo>
                  <a:lnTo>
                    <a:pt x="10382" y="92297"/>
                  </a:lnTo>
                  <a:lnTo>
                    <a:pt x="15049" y="65341"/>
                  </a:lnTo>
                  <a:lnTo>
                    <a:pt x="26003" y="51149"/>
                  </a:lnTo>
                  <a:lnTo>
                    <a:pt x="40672" y="40196"/>
                  </a:lnTo>
                  <a:lnTo>
                    <a:pt x="50197" y="21241"/>
                  </a:lnTo>
                  <a:lnTo>
                    <a:pt x="74486" y="1476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1" name="Dowolny kształt: kształt 190">
              <a:extLst>
                <a:ext uri="{FF2B5EF4-FFF2-40B4-BE49-F238E27FC236}">
                  <a16:creationId xmlns:a16="http://schemas.microsoft.com/office/drawing/2014/main" id="{758B7C6A-06CA-F62C-5F5E-4469FD33175E}"/>
                </a:ext>
              </a:extLst>
            </p:cNvPr>
            <p:cNvSpPr/>
            <p:nvPr/>
          </p:nvSpPr>
          <p:spPr bwMode="auto">
            <a:xfrm>
              <a:off x="18952210" y="6611079"/>
              <a:ext cx="270414" cy="568737"/>
            </a:xfrm>
            <a:custGeom>
              <a:avLst/>
              <a:gdLst>
                <a:gd name="connsiteX0" fmla="*/ 221932 w 270414"/>
                <a:gd name="connsiteY0" fmla="*/ 70771 h 568737"/>
                <a:gd name="connsiteX1" fmla="*/ 171545 w 270414"/>
                <a:gd name="connsiteY1" fmla="*/ 104489 h 568737"/>
                <a:gd name="connsiteX2" fmla="*/ 140017 w 270414"/>
                <a:gd name="connsiteY2" fmla="*/ 141446 h 568737"/>
                <a:gd name="connsiteX3" fmla="*/ 131635 w 270414"/>
                <a:gd name="connsiteY3" fmla="*/ 168497 h 568737"/>
                <a:gd name="connsiteX4" fmla="*/ 160591 w 270414"/>
                <a:gd name="connsiteY4" fmla="*/ 209360 h 568737"/>
                <a:gd name="connsiteX5" fmla="*/ 195929 w 270414"/>
                <a:gd name="connsiteY5" fmla="*/ 260032 h 568737"/>
                <a:gd name="connsiteX6" fmla="*/ 230124 w 270414"/>
                <a:gd name="connsiteY6" fmla="*/ 283750 h 568737"/>
                <a:gd name="connsiteX7" fmla="*/ 253174 w 270414"/>
                <a:gd name="connsiteY7" fmla="*/ 314706 h 568737"/>
                <a:gd name="connsiteX8" fmla="*/ 270415 w 270414"/>
                <a:gd name="connsiteY8" fmla="*/ 385572 h 568737"/>
                <a:gd name="connsiteX9" fmla="*/ 265271 w 270414"/>
                <a:gd name="connsiteY9" fmla="*/ 452533 h 568737"/>
                <a:gd name="connsiteX10" fmla="*/ 233838 w 270414"/>
                <a:gd name="connsiteY10" fmla="*/ 477583 h 568737"/>
                <a:gd name="connsiteX11" fmla="*/ 190500 w 270414"/>
                <a:gd name="connsiteY11" fmla="*/ 502063 h 568737"/>
                <a:gd name="connsiteX12" fmla="*/ 159830 w 270414"/>
                <a:gd name="connsiteY12" fmla="*/ 533590 h 568737"/>
                <a:gd name="connsiteX13" fmla="*/ 112680 w 270414"/>
                <a:gd name="connsiteY13" fmla="*/ 568738 h 568737"/>
                <a:gd name="connsiteX14" fmla="*/ 98965 w 270414"/>
                <a:gd name="connsiteY14" fmla="*/ 544449 h 568737"/>
                <a:gd name="connsiteX15" fmla="*/ 109633 w 270414"/>
                <a:gd name="connsiteY15" fmla="*/ 518827 h 568737"/>
                <a:gd name="connsiteX16" fmla="*/ 81629 w 270414"/>
                <a:gd name="connsiteY16" fmla="*/ 497300 h 568737"/>
                <a:gd name="connsiteX17" fmla="*/ 114395 w 270414"/>
                <a:gd name="connsiteY17" fmla="*/ 482060 h 568737"/>
                <a:gd name="connsiteX18" fmla="*/ 154019 w 270414"/>
                <a:gd name="connsiteY18" fmla="*/ 479393 h 568737"/>
                <a:gd name="connsiteX19" fmla="*/ 137445 w 270414"/>
                <a:gd name="connsiteY19" fmla="*/ 456247 h 568737"/>
                <a:gd name="connsiteX20" fmla="*/ 200882 w 270414"/>
                <a:gd name="connsiteY20" fmla="*/ 427006 h 568737"/>
                <a:gd name="connsiteX21" fmla="*/ 205644 w 270414"/>
                <a:gd name="connsiteY21" fmla="*/ 381381 h 568737"/>
                <a:gd name="connsiteX22" fmla="*/ 196881 w 270414"/>
                <a:gd name="connsiteY22" fmla="*/ 355759 h 568737"/>
                <a:gd name="connsiteX23" fmla="*/ 203740 w 270414"/>
                <a:gd name="connsiteY23" fmla="*/ 317373 h 568737"/>
                <a:gd name="connsiteX24" fmla="*/ 194215 w 270414"/>
                <a:gd name="connsiteY24" fmla="*/ 290322 h 568737"/>
                <a:gd name="connsiteX25" fmla="*/ 165640 w 270414"/>
                <a:gd name="connsiteY25" fmla="*/ 263557 h 568737"/>
                <a:gd name="connsiteX26" fmla="*/ 141827 w 270414"/>
                <a:gd name="connsiteY26" fmla="*/ 229457 h 568737"/>
                <a:gd name="connsiteX27" fmla="*/ 110394 w 270414"/>
                <a:gd name="connsiteY27" fmla="*/ 183832 h 568737"/>
                <a:gd name="connsiteX28" fmla="*/ 65151 w 270414"/>
                <a:gd name="connsiteY28" fmla="*/ 160496 h 568737"/>
                <a:gd name="connsiteX29" fmla="*/ 76105 w 270414"/>
                <a:gd name="connsiteY29" fmla="*/ 146495 h 568737"/>
                <a:gd name="connsiteX30" fmla="*/ 100203 w 270414"/>
                <a:gd name="connsiteY30" fmla="*/ 136303 h 568737"/>
                <a:gd name="connsiteX31" fmla="*/ 85534 w 270414"/>
                <a:gd name="connsiteY31" fmla="*/ 102203 h 568737"/>
                <a:gd name="connsiteX32" fmla="*/ 39052 w 270414"/>
                <a:gd name="connsiteY32" fmla="*/ 101822 h 568737"/>
                <a:gd name="connsiteX33" fmla="*/ 22097 w 270414"/>
                <a:gd name="connsiteY33" fmla="*/ 66104 h 568737"/>
                <a:gd name="connsiteX34" fmla="*/ 0 w 270414"/>
                <a:gd name="connsiteY34" fmla="*/ 35147 h 568737"/>
                <a:gd name="connsiteX35" fmla="*/ 20384 w 270414"/>
                <a:gd name="connsiteY35" fmla="*/ 25432 h 568737"/>
                <a:gd name="connsiteX36" fmla="*/ 50386 w 270414"/>
                <a:gd name="connsiteY36" fmla="*/ 25717 h 568737"/>
                <a:gd name="connsiteX37" fmla="*/ 87154 w 270414"/>
                <a:gd name="connsiteY37" fmla="*/ 21146 h 568737"/>
                <a:gd name="connsiteX38" fmla="*/ 119349 w 270414"/>
                <a:gd name="connsiteY38" fmla="*/ 0 h 568737"/>
                <a:gd name="connsiteX39" fmla="*/ 137540 w 270414"/>
                <a:gd name="connsiteY39" fmla="*/ 14859 h 568737"/>
                <a:gd name="connsiteX40" fmla="*/ 172212 w 270414"/>
                <a:gd name="connsiteY40" fmla="*/ 22098 h 568737"/>
                <a:gd name="connsiteX41" fmla="*/ 166115 w 270414"/>
                <a:gd name="connsiteY41" fmla="*/ 44863 h 568737"/>
                <a:gd name="connsiteX42" fmla="*/ 184213 w 270414"/>
                <a:gd name="connsiteY42" fmla="*/ 60770 h 568737"/>
                <a:gd name="connsiteX43" fmla="*/ 222218 w 270414"/>
                <a:gd name="connsiteY43" fmla="*/ 70961 h 56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70414" h="568737" extrusionOk="0">
                  <a:moveTo>
                    <a:pt x="221932" y="70771"/>
                  </a:moveTo>
                  <a:lnTo>
                    <a:pt x="171545" y="104489"/>
                  </a:lnTo>
                  <a:lnTo>
                    <a:pt x="140017" y="141446"/>
                  </a:lnTo>
                  <a:lnTo>
                    <a:pt x="131635" y="168497"/>
                  </a:lnTo>
                  <a:lnTo>
                    <a:pt x="160591" y="209360"/>
                  </a:lnTo>
                  <a:lnTo>
                    <a:pt x="195929" y="260032"/>
                  </a:lnTo>
                  <a:lnTo>
                    <a:pt x="230124" y="283750"/>
                  </a:lnTo>
                  <a:lnTo>
                    <a:pt x="253174" y="314706"/>
                  </a:lnTo>
                  <a:lnTo>
                    <a:pt x="270415" y="385572"/>
                  </a:lnTo>
                  <a:lnTo>
                    <a:pt x="265271" y="452533"/>
                  </a:lnTo>
                  <a:lnTo>
                    <a:pt x="233838" y="477583"/>
                  </a:lnTo>
                  <a:lnTo>
                    <a:pt x="190500" y="502063"/>
                  </a:lnTo>
                  <a:lnTo>
                    <a:pt x="159830" y="533590"/>
                  </a:lnTo>
                  <a:lnTo>
                    <a:pt x="112680" y="568738"/>
                  </a:lnTo>
                  <a:lnTo>
                    <a:pt x="98965" y="544449"/>
                  </a:lnTo>
                  <a:lnTo>
                    <a:pt x="109633" y="518827"/>
                  </a:lnTo>
                  <a:lnTo>
                    <a:pt x="81629" y="497300"/>
                  </a:lnTo>
                  <a:lnTo>
                    <a:pt x="114395" y="482060"/>
                  </a:lnTo>
                  <a:lnTo>
                    <a:pt x="154019" y="479393"/>
                  </a:lnTo>
                  <a:lnTo>
                    <a:pt x="137445" y="456247"/>
                  </a:lnTo>
                  <a:lnTo>
                    <a:pt x="200882" y="427006"/>
                  </a:lnTo>
                  <a:lnTo>
                    <a:pt x="205644" y="381381"/>
                  </a:lnTo>
                  <a:lnTo>
                    <a:pt x="196881" y="355759"/>
                  </a:lnTo>
                  <a:lnTo>
                    <a:pt x="203740" y="317373"/>
                  </a:lnTo>
                  <a:lnTo>
                    <a:pt x="194215" y="290322"/>
                  </a:lnTo>
                  <a:lnTo>
                    <a:pt x="165640" y="263557"/>
                  </a:lnTo>
                  <a:lnTo>
                    <a:pt x="141827" y="229457"/>
                  </a:lnTo>
                  <a:lnTo>
                    <a:pt x="110394" y="183832"/>
                  </a:lnTo>
                  <a:lnTo>
                    <a:pt x="65151" y="160496"/>
                  </a:lnTo>
                  <a:lnTo>
                    <a:pt x="76105" y="146495"/>
                  </a:lnTo>
                  <a:lnTo>
                    <a:pt x="100203" y="136303"/>
                  </a:lnTo>
                  <a:lnTo>
                    <a:pt x="85534" y="102203"/>
                  </a:lnTo>
                  <a:lnTo>
                    <a:pt x="39052" y="101822"/>
                  </a:lnTo>
                  <a:lnTo>
                    <a:pt x="22097" y="66104"/>
                  </a:lnTo>
                  <a:lnTo>
                    <a:pt x="0" y="35147"/>
                  </a:lnTo>
                  <a:lnTo>
                    <a:pt x="20384" y="25432"/>
                  </a:lnTo>
                  <a:lnTo>
                    <a:pt x="50386" y="25717"/>
                  </a:lnTo>
                  <a:lnTo>
                    <a:pt x="87154" y="21146"/>
                  </a:lnTo>
                  <a:lnTo>
                    <a:pt x="119349" y="0"/>
                  </a:lnTo>
                  <a:lnTo>
                    <a:pt x="137540" y="14859"/>
                  </a:lnTo>
                  <a:lnTo>
                    <a:pt x="172212" y="22098"/>
                  </a:lnTo>
                  <a:lnTo>
                    <a:pt x="166115" y="44863"/>
                  </a:lnTo>
                  <a:lnTo>
                    <a:pt x="184213" y="60770"/>
                  </a:lnTo>
                  <a:lnTo>
                    <a:pt x="222218" y="70961"/>
                  </a:lnTo>
                  <a:close/>
                </a:path>
              </a:pathLst>
            </a:custGeom>
            <a:solidFill>
              <a:srgbClr val="44D62C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2" name="Dowolny kształt: kształt 191">
              <a:extLst>
                <a:ext uri="{FF2B5EF4-FFF2-40B4-BE49-F238E27FC236}">
                  <a16:creationId xmlns:a16="http://schemas.microsoft.com/office/drawing/2014/main" id="{366B7904-9C09-533E-6A87-4AA6ECB9B885}"/>
                </a:ext>
              </a:extLst>
            </p:cNvPr>
            <p:cNvSpPr/>
            <p:nvPr/>
          </p:nvSpPr>
          <p:spPr bwMode="auto">
            <a:xfrm>
              <a:off x="21386895" y="8056212"/>
              <a:ext cx="45909" cy="75628"/>
            </a:xfrm>
            <a:custGeom>
              <a:avLst/>
              <a:gdLst>
                <a:gd name="connsiteX0" fmla="*/ 45910 w 45909"/>
                <a:gd name="connsiteY0" fmla="*/ 70675 h 75628"/>
                <a:gd name="connsiteX1" fmla="*/ 33528 w 45909"/>
                <a:gd name="connsiteY1" fmla="*/ 75629 h 75628"/>
                <a:gd name="connsiteX2" fmla="*/ 20859 w 45909"/>
                <a:gd name="connsiteY2" fmla="*/ 58769 h 75628"/>
                <a:gd name="connsiteX3" fmla="*/ 22193 w 45909"/>
                <a:gd name="connsiteY3" fmla="*/ 48387 h 75628"/>
                <a:gd name="connsiteX4" fmla="*/ 45910 w 45909"/>
                <a:gd name="connsiteY4" fmla="*/ 70580 h 75628"/>
                <a:gd name="connsiteX5" fmla="*/ 18002 w 45909"/>
                <a:gd name="connsiteY5" fmla="*/ 11716 h 75628"/>
                <a:gd name="connsiteX6" fmla="*/ 24194 w 45909"/>
                <a:gd name="connsiteY6" fmla="*/ 42672 h 75628"/>
                <a:gd name="connsiteX7" fmla="*/ 14097 w 45909"/>
                <a:gd name="connsiteY7" fmla="*/ 37814 h 75628"/>
                <a:gd name="connsiteX8" fmla="*/ 6287 w 45909"/>
                <a:gd name="connsiteY8" fmla="*/ 40005 h 75628"/>
                <a:gd name="connsiteX9" fmla="*/ 857 w 45909"/>
                <a:gd name="connsiteY9" fmla="*/ 29337 h 75628"/>
                <a:gd name="connsiteX10" fmla="*/ 0 w 45909"/>
                <a:gd name="connsiteY10" fmla="*/ 0 h 75628"/>
                <a:gd name="connsiteX11" fmla="*/ 17907 w 45909"/>
                <a:gd name="connsiteY11" fmla="*/ 11716 h 75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909" h="75628" extrusionOk="0">
                  <a:moveTo>
                    <a:pt x="45910" y="70675"/>
                  </a:moveTo>
                  <a:lnTo>
                    <a:pt x="33528" y="75629"/>
                  </a:lnTo>
                  <a:lnTo>
                    <a:pt x="20859" y="58769"/>
                  </a:lnTo>
                  <a:lnTo>
                    <a:pt x="22193" y="48387"/>
                  </a:lnTo>
                  <a:lnTo>
                    <a:pt x="45910" y="70580"/>
                  </a:lnTo>
                  <a:close/>
                  <a:moveTo>
                    <a:pt x="18002" y="11716"/>
                  </a:moveTo>
                  <a:lnTo>
                    <a:pt x="24194" y="42672"/>
                  </a:lnTo>
                  <a:lnTo>
                    <a:pt x="14097" y="37814"/>
                  </a:lnTo>
                  <a:lnTo>
                    <a:pt x="6287" y="40005"/>
                  </a:lnTo>
                  <a:lnTo>
                    <a:pt x="857" y="29337"/>
                  </a:lnTo>
                  <a:lnTo>
                    <a:pt x="0" y="0"/>
                  </a:lnTo>
                  <a:lnTo>
                    <a:pt x="17907" y="11716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3" name="Dowolny kształt: kształt 192">
              <a:extLst>
                <a:ext uri="{FF2B5EF4-FFF2-40B4-BE49-F238E27FC236}">
                  <a16:creationId xmlns:a16="http://schemas.microsoft.com/office/drawing/2014/main" id="{26FF2586-8DDA-49E3-DD47-50EC3FE2C251}"/>
                </a:ext>
              </a:extLst>
            </p:cNvPr>
            <p:cNvSpPr/>
            <p:nvPr/>
          </p:nvSpPr>
          <p:spPr bwMode="auto">
            <a:xfrm>
              <a:off x="16701928" y="6782053"/>
              <a:ext cx="396811" cy="246507"/>
            </a:xfrm>
            <a:custGeom>
              <a:avLst/>
              <a:gdLst>
                <a:gd name="connsiteX0" fmla="*/ 396811 w 396811"/>
                <a:gd name="connsiteY0" fmla="*/ 90583 h 246507"/>
                <a:gd name="connsiteX1" fmla="*/ 369475 w 396811"/>
                <a:gd name="connsiteY1" fmla="*/ 101060 h 246507"/>
                <a:gd name="connsiteX2" fmla="*/ 362235 w 396811"/>
                <a:gd name="connsiteY2" fmla="*/ 118015 h 246507"/>
                <a:gd name="connsiteX3" fmla="*/ 361283 w 396811"/>
                <a:gd name="connsiteY3" fmla="*/ 131255 h 246507"/>
                <a:gd name="connsiteX4" fmla="*/ 323659 w 396811"/>
                <a:gd name="connsiteY4" fmla="*/ 147447 h 246507"/>
                <a:gd name="connsiteX5" fmla="*/ 263271 w 396811"/>
                <a:gd name="connsiteY5" fmla="*/ 165545 h 246507"/>
                <a:gd name="connsiteX6" fmla="*/ 229457 w 396811"/>
                <a:gd name="connsiteY6" fmla="*/ 192500 h 246507"/>
                <a:gd name="connsiteX7" fmla="*/ 212884 w 396811"/>
                <a:gd name="connsiteY7" fmla="*/ 194501 h 246507"/>
                <a:gd name="connsiteX8" fmla="*/ 201549 w 396811"/>
                <a:gd name="connsiteY8" fmla="*/ 192215 h 246507"/>
                <a:gd name="connsiteX9" fmla="*/ 179451 w 396811"/>
                <a:gd name="connsiteY9" fmla="*/ 208217 h 246507"/>
                <a:gd name="connsiteX10" fmla="*/ 155353 w 396811"/>
                <a:gd name="connsiteY10" fmla="*/ 215646 h 246507"/>
                <a:gd name="connsiteX11" fmla="*/ 123730 w 396811"/>
                <a:gd name="connsiteY11" fmla="*/ 217551 h 246507"/>
                <a:gd name="connsiteX12" fmla="*/ 114205 w 396811"/>
                <a:gd name="connsiteY12" fmla="*/ 219742 h 246507"/>
                <a:gd name="connsiteX13" fmla="*/ 106013 w 396811"/>
                <a:gd name="connsiteY13" fmla="*/ 229838 h 246507"/>
                <a:gd name="connsiteX14" fmla="*/ 96012 w 396811"/>
                <a:gd name="connsiteY14" fmla="*/ 232505 h 246507"/>
                <a:gd name="connsiteX15" fmla="*/ 90201 w 396811"/>
                <a:gd name="connsiteY15" fmla="*/ 242316 h 246507"/>
                <a:gd name="connsiteX16" fmla="*/ 71438 w 396811"/>
                <a:gd name="connsiteY16" fmla="*/ 241554 h 246507"/>
                <a:gd name="connsiteX17" fmla="*/ 59341 w 396811"/>
                <a:gd name="connsiteY17" fmla="*/ 246507 h 246507"/>
                <a:gd name="connsiteX18" fmla="*/ 33242 w 396811"/>
                <a:gd name="connsiteY18" fmla="*/ 244793 h 246507"/>
                <a:gd name="connsiteX19" fmla="*/ 23431 w 396811"/>
                <a:gd name="connsiteY19" fmla="*/ 222409 h 246507"/>
                <a:gd name="connsiteX20" fmla="*/ 24479 w 396811"/>
                <a:gd name="connsiteY20" fmla="*/ 201549 h 246507"/>
                <a:gd name="connsiteX21" fmla="*/ 18383 w 396811"/>
                <a:gd name="connsiteY21" fmla="*/ 190214 h 246507"/>
                <a:gd name="connsiteX22" fmla="*/ 10953 w 396811"/>
                <a:gd name="connsiteY22" fmla="*/ 161925 h 246507"/>
                <a:gd name="connsiteX23" fmla="*/ 0 w 396811"/>
                <a:gd name="connsiteY23" fmla="*/ 146209 h 246507"/>
                <a:gd name="connsiteX24" fmla="*/ 7525 w 396811"/>
                <a:gd name="connsiteY24" fmla="*/ 144304 h 246507"/>
                <a:gd name="connsiteX25" fmla="*/ 3620 w 396811"/>
                <a:gd name="connsiteY25" fmla="*/ 126683 h 246507"/>
                <a:gd name="connsiteX26" fmla="*/ 8191 w 396811"/>
                <a:gd name="connsiteY26" fmla="*/ 119253 h 246507"/>
                <a:gd name="connsiteX27" fmla="*/ 6572 w 396811"/>
                <a:gd name="connsiteY27" fmla="*/ 102584 h 246507"/>
                <a:gd name="connsiteX28" fmla="*/ 23146 w 396811"/>
                <a:gd name="connsiteY28" fmla="*/ 90202 h 246507"/>
                <a:gd name="connsiteX29" fmla="*/ 19240 w 396811"/>
                <a:gd name="connsiteY29" fmla="*/ 73914 h 246507"/>
                <a:gd name="connsiteX30" fmla="*/ 29337 w 396811"/>
                <a:gd name="connsiteY30" fmla="*/ 55055 h 246507"/>
                <a:gd name="connsiteX31" fmla="*/ 44862 w 396811"/>
                <a:gd name="connsiteY31" fmla="*/ 65151 h 246507"/>
                <a:gd name="connsiteX32" fmla="*/ 55054 w 396811"/>
                <a:gd name="connsiteY32" fmla="*/ 61532 h 246507"/>
                <a:gd name="connsiteX33" fmla="*/ 98584 w 396811"/>
                <a:gd name="connsiteY33" fmla="*/ 60579 h 246507"/>
                <a:gd name="connsiteX34" fmla="*/ 105632 w 396811"/>
                <a:gd name="connsiteY34" fmla="*/ 64580 h 246507"/>
                <a:gd name="connsiteX35" fmla="*/ 142113 w 396811"/>
                <a:gd name="connsiteY35" fmla="*/ 68390 h 246507"/>
                <a:gd name="connsiteX36" fmla="*/ 156496 w 396811"/>
                <a:gd name="connsiteY36" fmla="*/ 66389 h 246507"/>
                <a:gd name="connsiteX37" fmla="*/ 165925 w 396811"/>
                <a:gd name="connsiteY37" fmla="*/ 79343 h 246507"/>
                <a:gd name="connsiteX38" fmla="*/ 183546 w 396811"/>
                <a:gd name="connsiteY38" fmla="*/ 73057 h 246507"/>
                <a:gd name="connsiteX39" fmla="*/ 210598 w 396811"/>
                <a:gd name="connsiteY39" fmla="*/ 32385 h 246507"/>
                <a:gd name="connsiteX40" fmla="*/ 245935 w 396811"/>
                <a:gd name="connsiteY40" fmla="*/ 14859 h 246507"/>
                <a:gd name="connsiteX41" fmla="*/ 354806 w 396811"/>
                <a:gd name="connsiteY41" fmla="*/ 0 h 246507"/>
                <a:gd name="connsiteX42" fmla="*/ 384429 w 396811"/>
                <a:gd name="connsiteY42" fmla="*/ 64008 h 246507"/>
                <a:gd name="connsiteX43" fmla="*/ 396716 w 396811"/>
                <a:gd name="connsiteY43" fmla="*/ 90774 h 24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96811" h="246507" extrusionOk="0">
                  <a:moveTo>
                    <a:pt x="396811" y="90583"/>
                  </a:moveTo>
                  <a:lnTo>
                    <a:pt x="369475" y="101060"/>
                  </a:lnTo>
                  <a:lnTo>
                    <a:pt x="362235" y="118015"/>
                  </a:lnTo>
                  <a:lnTo>
                    <a:pt x="361283" y="131255"/>
                  </a:lnTo>
                  <a:lnTo>
                    <a:pt x="323659" y="147447"/>
                  </a:lnTo>
                  <a:lnTo>
                    <a:pt x="263271" y="165545"/>
                  </a:lnTo>
                  <a:lnTo>
                    <a:pt x="229457" y="192500"/>
                  </a:lnTo>
                  <a:lnTo>
                    <a:pt x="212884" y="194501"/>
                  </a:lnTo>
                  <a:lnTo>
                    <a:pt x="201549" y="192215"/>
                  </a:lnTo>
                  <a:lnTo>
                    <a:pt x="179451" y="208217"/>
                  </a:lnTo>
                  <a:lnTo>
                    <a:pt x="155353" y="215646"/>
                  </a:lnTo>
                  <a:lnTo>
                    <a:pt x="123730" y="217551"/>
                  </a:lnTo>
                  <a:lnTo>
                    <a:pt x="114205" y="219742"/>
                  </a:lnTo>
                  <a:lnTo>
                    <a:pt x="106013" y="229838"/>
                  </a:lnTo>
                  <a:lnTo>
                    <a:pt x="96012" y="232505"/>
                  </a:lnTo>
                  <a:lnTo>
                    <a:pt x="90201" y="242316"/>
                  </a:lnTo>
                  <a:lnTo>
                    <a:pt x="71438" y="241554"/>
                  </a:lnTo>
                  <a:lnTo>
                    <a:pt x="59341" y="246507"/>
                  </a:lnTo>
                  <a:lnTo>
                    <a:pt x="33242" y="244793"/>
                  </a:lnTo>
                  <a:lnTo>
                    <a:pt x="23431" y="222409"/>
                  </a:lnTo>
                  <a:lnTo>
                    <a:pt x="24479" y="201549"/>
                  </a:lnTo>
                  <a:lnTo>
                    <a:pt x="18383" y="190214"/>
                  </a:lnTo>
                  <a:lnTo>
                    <a:pt x="10953" y="161925"/>
                  </a:lnTo>
                  <a:lnTo>
                    <a:pt x="0" y="146209"/>
                  </a:lnTo>
                  <a:lnTo>
                    <a:pt x="7525" y="144304"/>
                  </a:lnTo>
                  <a:lnTo>
                    <a:pt x="3620" y="126683"/>
                  </a:lnTo>
                  <a:lnTo>
                    <a:pt x="8191" y="119253"/>
                  </a:lnTo>
                  <a:lnTo>
                    <a:pt x="6572" y="102584"/>
                  </a:lnTo>
                  <a:lnTo>
                    <a:pt x="23146" y="90202"/>
                  </a:lnTo>
                  <a:lnTo>
                    <a:pt x="19240" y="73914"/>
                  </a:lnTo>
                  <a:lnTo>
                    <a:pt x="29337" y="55055"/>
                  </a:lnTo>
                  <a:lnTo>
                    <a:pt x="44862" y="65151"/>
                  </a:lnTo>
                  <a:lnTo>
                    <a:pt x="55054" y="61532"/>
                  </a:lnTo>
                  <a:lnTo>
                    <a:pt x="98584" y="60579"/>
                  </a:lnTo>
                  <a:lnTo>
                    <a:pt x="105632" y="64580"/>
                  </a:lnTo>
                  <a:lnTo>
                    <a:pt x="142113" y="68390"/>
                  </a:lnTo>
                  <a:lnTo>
                    <a:pt x="156496" y="66389"/>
                  </a:lnTo>
                  <a:lnTo>
                    <a:pt x="165925" y="79343"/>
                  </a:lnTo>
                  <a:lnTo>
                    <a:pt x="183546" y="73057"/>
                  </a:lnTo>
                  <a:lnTo>
                    <a:pt x="210598" y="32385"/>
                  </a:lnTo>
                  <a:lnTo>
                    <a:pt x="245935" y="14859"/>
                  </a:lnTo>
                  <a:lnTo>
                    <a:pt x="354806" y="0"/>
                  </a:lnTo>
                  <a:lnTo>
                    <a:pt x="384429" y="64008"/>
                  </a:lnTo>
                  <a:lnTo>
                    <a:pt x="396716" y="9077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4" name="Dowolny kształt: kształt 193">
              <a:extLst>
                <a:ext uri="{FF2B5EF4-FFF2-40B4-BE49-F238E27FC236}">
                  <a16:creationId xmlns:a16="http://schemas.microsoft.com/office/drawing/2014/main" id="{94B355F4-57D0-6B91-2DBE-EE86D8DAB4C0}"/>
                </a:ext>
              </a:extLst>
            </p:cNvPr>
            <p:cNvSpPr/>
            <p:nvPr/>
          </p:nvSpPr>
          <p:spPr bwMode="auto">
            <a:xfrm>
              <a:off x="15710376" y="8345963"/>
              <a:ext cx="622459" cy="519779"/>
            </a:xfrm>
            <a:custGeom>
              <a:avLst/>
              <a:gdLst>
                <a:gd name="connsiteX0" fmla="*/ 572929 w 622459"/>
                <a:gd name="connsiteY0" fmla="*/ 287941 h 519779"/>
                <a:gd name="connsiteX1" fmla="*/ 565499 w 622459"/>
                <a:gd name="connsiteY1" fmla="*/ 293751 h 519779"/>
                <a:gd name="connsiteX2" fmla="*/ 549497 w 622459"/>
                <a:gd name="connsiteY2" fmla="*/ 314611 h 519779"/>
                <a:gd name="connsiteX3" fmla="*/ 539020 w 622459"/>
                <a:gd name="connsiteY3" fmla="*/ 335852 h 519779"/>
                <a:gd name="connsiteX4" fmla="*/ 517589 w 622459"/>
                <a:gd name="connsiteY4" fmla="*/ 365474 h 519779"/>
                <a:gd name="connsiteX5" fmla="*/ 474916 w 622459"/>
                <a:gd name="connsiteY5" fmla="*/ 408337 h 519779"/>
                <a:gd name="connsiteX6" fmla="*/ 448246 w 622459"/>
                <a:gd name="connsiteY6" fmla="*/ 433388 h 519779"/>
                <a:gd name="connsiteX7" fmla="*/ 419671 w 622459"/>
                <a:gd name="connsiteY7" fmla="*/ 452533 h 519779"/>
                <a:gd name="connsiteX8" fmla="*/ 380238 w 622459"/>
                <a:gd name="connsiteY8" fmla="*/ 468821 h 519779"/>
                <a:gd name="connsiteX9" fmla="*/ 360998 w 622459"/>
                <a:gd name="connsiteY9" fmla="*/ 471011 h 519779"/>
                <a:gd name="connsiteX10" fmla="*/ 356140 w 622459"/>
                <a:gd name="connsiteY10" fmla="*/ 482727 h 519779"/>
                <a:gd name="connsiteX11" fmla="*/ 333280 w 622459"/>
                <a:gd name="connsiteY11" fmla="*/ 476441 h 519779"/>
                <a:gd name="connsiteX12" fmla="*/ 314516 w 622459"/>
                <a:gd name="connsiteY12" fmla="*/ 484537 h 519779"/>
                <a:gd name="connsiteX13" fmla="*/ 273558 w 622459"/>
                <a:gd name="connsiteY13" fmla="*/ 476345 h 519779"/>
                <a:gd name="connsiteX14" fmla="*/ 250698 w 622459"/>
                <a:gd name="connsiteY14" fmla="*/ 481584 h 519779"/>
                <a:gd name="connsiteX15" fmla="*/ 235077 w 622459"/>
                <a:gd name="connsiteY15" fmla="*/ 479298 h 519779"/>
                <a:gd name="connsiteX16" fmla="*/ 196120 w 622459"/>
                <a:gd name="connsiteY16" fmla="*/ 495967 h 519779"/>
                <a:gd name="connsiteX17" fmla="*/ 163925 w 622459"/>
                <a:gd name="connsiteY17" fmla="*/ 502730 h 519779"/>
                <a:gd name="connsiteX18" fmla="*/ 140589 w 622459"/>
                <a:gd name="connsiteY18" fmla="*/ 518732 h 519779"/>
                <a:gd name="connsiteX19" fmla="*/ 123349 w 622459"/>
                <a:gd name="connsiteY19" fmla="*/ 519779 h 519779"/>
                <a:gd name="connsiteX20" fmla="*/ 107347 w 622459"/>
                <a:gd name="connsiteY20" fmla="*/ 504540 h 519779"/>
                <a:gd name="connsiteX21" fmla="*/ 94583 w 622459"/>
                <a:gd name="connsiteY21" fmla="*/ 503777 h 519779"/>
                <a:gd name="connsiteX22" fmla="*/ 78296 w 622459"/>
                <a:gd name="connsiteY22" fmla="*/ 484918 h 519779"/>
                <a:gd name="connsiteX23" fmla="*/ 76581 w 622459"/>
                <a:gd name="connsiteY23" fmla="*/ 490824 h 519779"/>
                <a:gd name="connsiteX24" fmla="*/ 71628 w 622459"/>
                <a:gd name="connsiteY24" fmla="*/ 479393 h 519779"/>
                <a:gd name="connsiteX25" fmla="*/ 71914 w 622459"/>
                <a:gd name="connsiteY25" fmla="*/ 454723 h 519779"/>
                <a:gd name="connsiteX26" fmla="*/ 59627 w 622459"/>
                <a:gd name="connsiteY26" fmla="*/ 426530 h 519779"/>
                <a:gd name="connsiteX27" fmla="*/ 71724 w 622459"/>
                <a:gd name="connsiteY27" fmla="*/ 418815 h 519779"/>
                <a:gd name="connsiteX28" fmla="*/ 70771 w 622459"/>
                <a:gd name="connsiteY28" fmla="*/ 386715 h 519779"/>
                <a:gd name="connsiteX29" fmla="*/ 46006 w 622459"/>
                <a:gd name="connsiteY29" fmla="*/ 347949 h 519779"/>
                <a:gd name="connsiteX30" fmla="*/ 27051 w 622459"/>
                <a:gd name="connsiteY30" fmla="*/ 313087 h 519779"/>
                <a:gd name="connsiteX31" fmla="*/ 27051 w 622459"/>
                <a:gd name="connsiteY31" fmla="*/ 313087 h 519779"/>
                <a:gd name="connsiteX32" fmla="*/ 0 w 622459"/>
                <a:gd name="connsiteY32" fmla="*/ 259747 h 519779"/>
                <a:gd name="connsiteX33" fmla="*/ 18098 w 622459"/>
                <a:gd name="connsiteY33" fmla="*/ 239554 h 519779"/>
                <a:gd name="connsiteX34" fmla="*/ 33052 w 622459"/>
                <a:gd name="connsiteY34" fmla="*/ 250698 h 519779"/>
                <a:gd name="connsiteX35" fmla="*/ 39338 w 622459"/>
                <a:gd name="connsiteY35" fmla="*/ 268224 h 519779"/>
                <a:gd name="connsiteX36" fmla="*/ 56293 w 622459"/>
                <a:gd name="connsiteY36" fmla="*/ 271177 h 519779"/>
                <a:gd name="connsiteX37" fmla="*/ 80010 w 622459"/>
                <a:gd name="connsiteY37" fmla="*/ 278892 h 519779"/>
                <a:gd name="connsiteX38" fmla="*/ 100394 w 622459"/>
                <a:gd name="connsiteY38" fmla="*/ 275940 h 519779"/>
                <a:gd name="connsiteX39" fmla="*/ 134112 w 622459"/>
                <a:gd name="connsiteY39" fmla="*/ 255080 h 519779"/>
                <a:gd name="connsiteX40" fmla="*/ 134112 w 622459"/>
                <a:gd name="connsiteY40" fmla="*/ 106109 h 519779"/>
                <a:gd name="connsiteX41" fmla="*/ 144304 w 622459"/>
                <a:gd name="connsiteY41" fmla="*/ 112205 h 519779"/>
                <a:gd name="connsiteX42" fmla="*/ 166688 w 622459"/>
                <a:gd name="connsiteY42" fmla="*/ 150209 h 519779"/>
                <a:gd name="connsiteX43" fmla="*/ 163163 w 622459"/>
                <a:gd name="connsiteY43" fmla="*/ 174689 h 519779"/>
                <a:gd name="connsiteX44" fmla="*/ 171641 w 622459"/>
                <a:gd name="connsiteY44" fmla="*/ 188881 h 519779"/>
                <a:gd name="connsiteX45" fmla="*/ 198691 w 622459"/>
                <a:gd name="connsiteY45" fmla="*/ 184881 h 519779"/>
                <a:gd name="connsiteX46" fmla="*/ 217551 w 622459"/>
                <a:gd name="connsiteY46" fmla="*/ 166783 h 519779"/>
                <a:gd name="connsiteX47" fmla="*/ 235458 w 622459"/>
                <a:gd name="connsiteY47" fmla="*/ 154781 h 519779"/>
                <a:gd name="connsiteX48" fmla="*/ 244793 w 622459"/>
                <a:gd name="connsiteY48" fmla="*/ 135541 h 519779"/>
                <a:gd name="connsiteX49" fmla="*/ 263271 w 622459"/>
                <a:gd name="connsiteY49" fmla="*/ 126206 h 519779"/>
                <a:gd name="connsiteX50" fmla="*/ 279178 w 622459"/>
                <a:gd name="connsiteY50" fmla="*/ 131064 h 519779"/>
                <a:gd name="connsiteX51" fmla="*/ 297275 w 622459"/>
                <a:gd name="connsiteY51" fmla="*/ 142399 h 519779"/>
                <a:gd name="connsiteX52" fmla="*/ 327946 w 622459"/>
                <a:gd name="connsiteY52" fmla="*/ 144399 h 519779"/>
                <a:gd name="connsiteX53" fmla="*/ 352044 w 622459"/>
                <a:gd name="connsiteY53" fmla="*/ 134969 h 519779"/>
                <a:gd name="connsiteX54" fmla="*/ 355854 w 622459"/>
                <a:gd name="connsiteY54" fmla="*/ 122587 h 519779"/>
                <a:gd name="connsiteX55" fmla="*/ 362426 w 622459"/>
                <a:gd name="connsiteY55" fmla="*/ 103441 h 519779"/>
                <a:gd name="connsiteX56" fmla="*/ 383000 w 622459"/>
                <a:gd name="connsiteY56" fmla="*/ 100203 h 519779"/>
                <a:gd name="connsiteX57" fmla="*/ 394335 w 622459"/>
                <a:gd name="connsiteY57" fmla="*/ 85249 h 519779"/>
                <a:gd name="connsiteX58" fmla="*/ 406908 w 622459"/>
                <a:gd name="connsiteY58" fmla="*/ 58674 h 519779"/>
                <a:gd name="connsiteX59" fmla="*/ 440817 w 622459"/>
                <a:gd name="connsiteY59" fmla="*/ 29146 h 519779"/>
                <a:gd name="connsiteX60" fmla="*/ 494348 w 622459"/>
                <a:gd name="connsiteY60" fmla="*/ 0 h 519779"/>
                <a:gd name="connsiteX61" fmla="*/ 509683 w 622459"/>
                <a:gd name="connsiteY61" fmla="*/ 381 h 519779"/>
                <a:gd name="connsiteX62" fmla="*/ 527971 w 622459"/>
                <a:gd name="connsiteY62" fmla="*/ 7144 h 519779"/>
                <a:gd name="connsiteX63" fmla="*/ 540639 w 622459"/>
                <a:gd name="connsiteY63" fmla="*/ 2381 h 519779"/>
                <a:gd name="connsiteX64" fmla="*/ 560737 w 622459"/>
                <a:gd name="connsiteY64" fmla="*/ 6287 h 519779"/>
                <a:gd name="connsiteX65" fmla="*/ 578834 w 622459"/>
                <a:gd name="connsiteY65" fmla="*/ 61913 h 519779"/>
                <a:gd name="connsiteX66" fmla="*/ 588645 w 622459"/>
                <a:gd name="connsiteY66" fmla="*/ 90202 h 519779"/>
                <a:gd name="connsiteX67" fmla="*/ 581883 w 622459"/>
                <a:gd name="connsiteY67" fmla="*/ 134779 h 519779"/>
                <a:gd name="connsiteX68" fmla="*/ 585121 w 622459"/>
                <a:gd name="connsiteY68" fmla="*/ 149162 h 519779"/>
                <a:gd name="connsiteX69" fmla="*/ 565975 w 622459"/>
                <a:gd name="connsiteY69" fmla="*/ 141732 h 519779"/>
                <a:gd name="connsiteX70" fmla="*/ 555022 w 622459"/>
                <a:gd name="connsiteY70" fmla="*/ 144589 h 519779"/>
                <a:gd name="connsiteX71" fmla="*/ 551498 w 622459"/>
                <a:gd name="connsiteY71" fmla="*/ 156306 h 519779"/>
                <a:gd name="connsiteX72" fmla="*/ 541115 w 622459"/>
                <a:gd name="connsiteY72" fmla="*/ 171545 h 519779"/>
                <a:gd name="connsiteX73" fmla="*/ 541497 w 622459"/>
                <a:gd name="connsiteY73" fmla="*/ 185452 h 519779"/>
                <a:gd name="connsiteX74" fmla="*/ 563975 w 622459"/>
                <a:gd name="connsiteY74" fmla="*/ 207455 h 519779"/>
                <a:gd name="connsiteX75" fmla="*/ 586074 w 622459"/>
                <a:gd name="connsiteY75" fmla="*/ 203168 h 519779"/>
                <a:gd name="connsiteX76" fmla="*/ 593789 w 622459"/>
                <a:gd name="connsiteY76" fmla="*/ 185071 h 519779"/>
                <a:gd name="connsiteX77" fmla="*/ 622459 w 622459"/>
                <a:gd name="connsiteY77" fmla="*/ 185452 h 519779"/>
                <a:gd name="connsiteX78" fmla="*/ 613029 w 622459"/>
                <a:gd name="connsiteY78" fmla="*/ 214979 h 519779"/>
                <a:gd name="connsiteX79" fmla="*/ 608552 w 622459"/>
                <a:gd name="connsiteY79" fmla="*/ 248698 h 519779"/>
                <a:gd name="connsiteX80" fmla="*/ 598741 w 622459"/>
                <a:gd name="connsiteY80" fmla="*/ 266986 h 519779"/>
                <a:gd name="connsiteX81" fmla="*/ 573119 w 622459"/>
                <a:gd name="connsiteY81" fmla="*/ 287846 h 519779"/>
                <a:gd name="connsiteX82" fmla="*/ 476917 w 622459"/>
                <a:gd name="connsiteY82" fmla="*/ 275558 h 519779"/>
                <a:gd name="connsiteX83" fmla="*/ 460439 w 622459"/>
                <a:gd name="connsiteY83" fmla="*/ 262985 h 519779"/>
                <a:gd name="connsiteX84" fmla="*/ 442817 w 622459"/>
                <a:gd name="connsiteY84" fmla="*/ 271367 h 519779"/>
                <a:gd name="connsiteX85" fmla="*/ 422339 w 622459"/>
                <a:gd name="connsiteY85" fmla="*/ 287369 h 519779"/>
                <a:gd name="connsiteX86" fmla="*/ 402146 w 622459"/>
                <a:gd name="connsiteY86" fmla="*/ 313373 h 519779"/>
                <a:gd name="connsiteX87" fmla="*/ 430435 w 622459"/>
                <a:gd name="connsiteY87" fmla="*/ 344996 h 519779"/>
                <a:gd name="connsiteX88" fmla="*/ 443865 w 622459"/>
                <a:gd name="connsiteY88" fmla="*/ 340805 h 519779"/>
                <a:gd name="connsiteX89" fmla="*/ 450914 w 622459"/>
                <a:gd name="connsiteY89" fmla="*/ 327756 h 519779"/>
                <a:gd name="connsiteX90" fmla="*/ 471964 w 622459"/>
                <a:gd name="connsiteY90" fmla="*/ 321279 h 519779"/>
                <a:gd name="connsiteX91" fmla="*/ 478441 w 622459"/>
                <a:gd name="connsiteY91" fmla="*/ 307943 h 519779"/>
                <a:gd name="connsiteX92" fmla="*/ 490061 w 622459"/>
                <a:gd name="connsiteY92" fmla="*/ 288036 h 519779"/>
                <a:gd name="connsiteX93" fmla="*/ 477012 w 622459"/>
                <a:gd name="connsiteY93" fmla="*/ 275463 h 51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622459" h="519779" extrusionOk="0">
                  <a:moveTo>
                    <a:pt x="572929" y="287941"/>
                  </a:moveTo>
                  <a:lnTo>
                    <a:pt x="565499" y="293751"/>
                  </a:lnTo>
                  <a:lnTo>
                    <a:pt x="549497" y="314611"/>
                  </a:lnTo>
                  <a:lnTo>
                    <a:pt x="539020" y="335852"/>
                  </a:lnTo>
                  <a:lnTo>
                    <a:pt x="517589" y="365474"/>
                  </a:lnTo>
                  <a:lnTo>
                    <a:pt x="474916" y="408337"/>
                  </a:lnTo>
                  <a:lnTo>
                    <a:pt x="448246" y="433388"/>
                  </a:lnTo>
                  <a:lnTo>
                    <a:pt x="419671" y="452533"/>
                  </a:lnTo>
                  <a:lnTo>
                    <a:pt x="380238" y="468821"/>
                  </a:lnTo>
                  <a:lnTo>
                    <a:pt x="360998" y="471011"/>
                  </a:lnTo>
                  <a:lnTo>
                    <a:pt x="356140" y="482727"/>
                  </a:lnTo>
                  <a:lnTo>
                    <a:pt x="333280" y="476441"/>
                  </a:lnTo>
                  <a:lnTo>
                    <a:pt x="314516" y="484537"/>
                  </a:lnTo>
                  <a:lnTo>
                    <a:pt x="273558" y="476345"/>
                  </a:lnTo>
                  <a:lnTo>
                    <a:pt x="250698" y="481584"/>
                  </a:lnTo>
                  <a:lnTo>
                    <a:pt x="235077" y="479298"/>
                  </a:lnTo>
                  <a:lnTo>
                    <a:pt x="196120" y="495967"/>
                  </a:lnTo>
                  <a:lnTo>
                    <a:pt x="163925" y="502730"/>
                  </a:lnTo>
                  <a:lnTo>
                    <a:pt x="140589" y="518732"/>
                  </a:lnTo>
                  <a:lnTo>
                    <a:pt x="123349" y="519779"/>
                  </a:lnTo>
                  <a:lnTo>
                    <a:pt x="107347" y="504540"/>
                  </a:lnTo>
                  <a:lnTo>
                    <a:pt x="94583" y="503777"/>
                  </a:lnTo>
                  <a:lnTo>
                    <a:pt x="78296" y="484918"/>
                  </a:lnTo>
                  <a:lnTo>
                    <a:pt x="76581" y="490824"/>
                  </a:lnTo>
                  <a:lnTo>
                    <a:pt x="71628" y="479393"/>
                  </a:lnTo>
                  <a:lnTo>
                    <a:pt x="71914" y="454723"/>
                  </a:lnTo>
                  <a:lnTo>
                    <a:pt x="59627" y="426530"/>
                  </a:lnTo>
                  <a:lnTo>
                    <a:pt x="71724" y="418815"/>
                  </a:lnTo>
                  <a:lnTo>
                    <a:pt x="70771" y="386715"/>
                  </a:lnTo>
                  <a:lnTo>
                    <a:pt x="46006" y="347949"/>
                  </a:lnTo>
                  <a:lnTo>
                    <a:pt x="27051" y="313087"/>
                  </a:lnTo>
                  <a:lnTo>
                    <a:pt x="27051" y="313087"/>
                  </a:lnTo>
                  <a:cubicBezTo>
                    <a:pt x="27051" y="313087"/>
                    <a:pt x="0" y="259747"/>
                    <a:pt x="0" y="259747"/>
                  </a:cubicBezTo>
                  <a:lnTo>
                    <a:pt x="18098" y="239554"/>
                  </a:lnTo>
                  <a:lnTo>
                    <a:pt x="33052" y="250698"/>
                  </a:lnTo>
                  <a:lnTo>
                    <a:pt x="39338" y="268224"/>
                  </a:lnTo>
                  <a:lnTo>
                    <a:pt x="56293" y="271177"/>
                  </a:lnTo>
                  <a:lnTo>
                    <a:pt x="80010" y="278892"/>
                  </a:lnTo>
                  <a:lnTo>
                    <a:pt x="100394" y="275940"/>
                  </a:lnTo>
                  <a:lnTo>
                    <a:pt x="134112" y="255080"/>
                  </a:lnTo>
                  <a:lnTo>
                    <a:pt x="134112" y="106109"/>
                  </a:lnTo>
                  <a:lnTo>
                    <a:pt x="144304" y="112205"/>
                  </a:lnTo>
                  <a:lnTo>
                    <a:pt x="166688" y="150209"/>
                  </a:lnTo>
                  <a:lnTo>
                    <a:pt x="163163" y="174689"/>
                  </a:lnTo>
                  <a:lnTo>
                    <a:pt x="171641" y="188881"/>
                  </a:lnTo>
                  <a:lnTo>
                    <a:pt x="198691" y="184881"/>
                  </a:lnTo>
                  <a:lnTo>
                    <a:pt x="217551" y="166783"/>
                  </a:lnTo>
                  <a:lnTo>
                    <a:pt x="235458" y="154781"/>
                  </a:lnTo>
                  <a:lnTo>
                    <a:pt x="244793" y="135541"/>
                  </a:lnTo>
                  <a:lnTo>
                    <a:pt x="263271" y="126206"/>
                  </a:lnTo>
                  <a:lnTo>
                    <a:pt x="279178" y="131064"/>
                  </a:lnTo>
                  <a:lnTo>
                    <a:pt x="297275" y="142399"/>
                  </a:lnTo>
                  <a:lnTo>
                    <a:pt x="327946" y="144399"/>
                  </a:lnTo>
                  <a:lnTo>
                    <a:pt x="352044" y="134969"/>
                  </a:lnTo>
                  <a:lnTo>
                    <a:pt x="355854" y="122587"/>
                  </a:lnTo>
                  <a:lnTo>
                    <a:pt x="362426" y="103441"/>
                  </a:lnTo>
                  <a:lnTo>
                    <a:pt x="383000" y="100203"/>
                  </a:lnTo>
                  <a:lnTo>
                    <a:pt x="394335" y="85249"/>
                  </a:lnTo>
                  <a:lnTo>
                    <a:pt x="406908" y="58674"/>
                  </a:lnTo>
                  <a:lnTo>
                    <a:pt x="440817" y="29146"/>
                  </a:lnTo>
                  <a:lnTo>
                    <a:pt x="494348" y="0"/>
                  </a:lnTo>
                  <a:lnTo>
                    <a:pt x="509683" y="381"/>
                  </a:lnTo>
                  <a:lnTo>
                    <a:pt x="527971" y="7144"/>
                  </a:lnTo>
                  <a:lnTo>
                    <a:pt x="540639" y="2381"/>
                  </a:lnTo>
                  <a:lnTo>
                    <a:pt x="560737" y="6287"/>
                  </a:lnTo>
                  <a:lnTo>
                    <a:pt x="578834" y="61913"/>
                  </a:lnTo>
                  <a:lnTo>
                    <a:pt x="588645" y="90202"/>
                  </a:lnTo>
                  <a:lnTo>
                    <a:pt x="581883" y="134779"/>
                  </a:lnTo>
                  <a:lnTo>
                    <a:pt x="585121" y="149162"/>
                  </a:lnTo>
                  <a:lnTo>
                    <a:pt x="565975" y="141732"/>
                  </a:lnTo>
                  <a:lnTo>
                    <a:pt x="555022" y="144589"/>
                  </a:lnTo>
                  <a:lnTo>
                    <a:pt x="551498" y="156306"/>
                  </a:lnTo>
                  <a:lnTo>
                    <a:pt x="541115" y="171545"/>
                  </a:lnTo>
                  <a:lnTo>
                    <a:pt x="541497" y="185452"/>
                  </a:lnTo>
                  <a:lnTo>
                    <a:pt x="563975" y="207455"/>
                  </a:lnTo>
                  <a:lnTo>
                    <a:pt x="586074" y="203168"/>
                  </a:lnTo>
                  <a:lnTo>
                    <a:pt x="593789" y="185071"/>
                  </a:lnTo>
                  <a:lnTo>
                    <a:pt x="622459" y="185452"/>
                  </a:lnTo>
                  <a:lnTo>
                    <a:pt x="613029" y="214979"/>
                  </a:lnTo>
                  <a:lnTo>
                    <a:pt x="608552" y="248698"/>
                  </a:lnTo>
                  <a:lnTo>
                    <a:pt x="598741" y="266986"/>
                  </a:lnTo>
                  <a:lnTo>
                    <a:pt x="573119" y="287846"/>
                  </a:lnTo>
                  <a:close/>
                  <a:moveTo>
                    <a:pt x="476917" y="275558"/>
                  </a:moveTo>
                  <a:lnTo>
                    <a:pt x="460439" y="262985"/>
                  </a:lnTo>
                  <a:lnTo>
                    <a:pt x="442817" y="271367"/>
                  </a:lnTo>
                  <a:lnTo>
                    <a:pt x="422339" y="287369"/>
                  </a:lnTo>
                  <a:lnTo>
                    <a:pt x="402146" y="313373"/>
                  </a:lnTo>
                  <a:lnTo>
                    <a:pt x="430435" y="344996"/>
                  </a:lnTo>
                  <a:lnTo>
                    <a:pt x="443865" y="340805"/>
                  </a:lnTo>
                  <a:lnTo>
                    <a:pt x="450914" y="327756"/>
                  </a:lnTo>
                  <a:lnTo>
                    <a:pt x="471964" y="321279"/>
                  </a:lnTo>
                  <a:lnTo>
                    <a:pt x="478441" y="307943"/>
                  </a:lnTo>
                  <a:lnTo>
                    <a:pt x="490061" y="288036"/>
                  </a:lnTo>
                  <a:lnTo>
                    <a:pt x="477012" y="275463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5" name="Dowolny kształt: kształt 194">
              <a:extLst>
                <a:ext uri="{FF2B5EF4-FFF2-40B4-BE49-F238E27FC236}">
                  <a16:creationId xmlns:a16="http://schemas.microsoft.com/office/drawing/2014/main" id="{416F98CC-8F4E-03FB-2065-DA8A10BCC24F}"/>
                </a:ext>
              </a:extLst>
            </p:cNvPr>
            <p:cNvSpPr/>
            <p:nvPr/>
          </p:nvSpPr>
          <p:spPr bwMode="auto">
            <a:xfrm>
              <a:off x="15919450" y="7812944"/>
              <a:ext cx="438054" cy="371665"/>
            </a:xfrm>
            <a:custGeom>
              <a:avLst/>
              <a:gdLst>
                <a:gd name="connsiteX0" fmla="*/ 410718 w 438054"/>
                <a:gd name="connsiteY0" fmla="*/ 37814 h 371665"/>
                <a:gd name="connsiteX1" fmla="*/ 428530 w 438054"/>
                <a:gd name="connsiteY1" fmla="*/ 54673 h 371665"/>
                <a:gd name="connsiteX2" fmla="*/ 438055 w 438054"/>
                <a:gd name="connsiteY2" fmla="*/ 86868 h 371665"/>
                <a:gd name="connsiteX3" fmla="*/ 431578 w 438054"/>
                <a:gd name="connsiteY3" fmla="*/ 97250 h 371665"/>
                <a:gd name="connsiteX4" fmla="*/ 424053 w 438054"/>
                <a:gd name="connsiteY4" fmla="*/ 127921 h 371665"/>
                <a:gd name="connsiteX5" fmla="*/ 431292 w 438054"/>
                <a:gd name="connsiteY5" fmla="*/ 159448 h 371665"/>
                <a:gd name="connsiteX6" fmla="*/ 419481 w 438054"/>
                <a:gd name="connsiteY6" fmla="*/ 172688 h 371665"/>
                <a:gd name="connsiteX7" fmla="*/ 408051 w 438054"/>
                <a:gd name="connsiteY7" fmla="*/ 208217 h 371665"/>
                <a:gd name="connsiteX8" fmla="*/ 427863 w 438054"/>
                <a:gd name="connsiteY8" fmla="*/ 218027 h 371665"/>
                <a:gd name="connsiteX9" fmla="*/ 313182 w 438054"/>
                <a:gd name="connsiteY9" fmla="*/ 249650 h 371665"/>
                <a:gd name="connsiteX10" fmla="*/ 316802 w 438054"/>
                <a:gd name="connsiteY10" fmla="*/ 276987 h 371665"/>
                <a:gd name="connsiteX11" fmla="*/ 288131 w 438054"/>
                <a:gd name="connsiteY11" fmla="*/ 282226 h 371665"/>
                <a:gd name="connsiteX12" fmla="*/ 266700 w 438054"/>
                <a:gd name="connsiteY12" fmla="*/ 297561 h 371665"/>
                <a:gd name="connsiteX13" fmla="*/ 262128 w 438054"/>
                <a:gd name="connsiteY13" fmla="*/ 310896 h 371665"/>
                <a:gd name="connsiteX14" fmla="*/ 248508 w 438054"/>
                <a:gd name="connsiteY14" fmla="*/ 313849 h 371665"/>
                <a:gd name="connsiteX15" fmla="*/ 215646 w 438054"/>
                <a:gd name="connsiteY15" fmla="*/ 345662 h 371665"/>
                <a:gd name="connsiteX16" fmla="*/ 194786 w 438054"/>
                <a:gd name="connsiteY16" fmla="*/ 370713 h 371665"/>
                <a:gd name="connsiteX17" fmla="*/ 182023 w 438054"/>
                <a:gd name="connsiteY17" fmla="*/ 371665 h 371665"/>
                <a:gd name="connsiteX18" fmla="*/ 169736 w 438054"/>
                <a:gd name="connsiteY18" fmla="*/ 367094 h 371665"/>
                <a:gd name="connsiteX19" fmla="*/ 127540 w 438054"/>
                <a:gd name="connsiteY19" fmla="*/ 362903 h 371665"/>
                <a:gd name="connsiteX20" fmla="*/ 120777 w 438054"/>
                <a:gd name="connsiteY20" fmla="*/ 359950 h 371665"/>
                <a:gd name="connsiteX21" fmla="*/ 120396 w 438054"/>
                <a:gd name="connsiteY21" fmla="*/ 356806 h 371665"/>
                <a:gd name="connsiteX22" fmla="*/ 105537 w 438054"/>
                <a:gd name="connsiteY22" fmla="*/ 348044 h 371665"/>
                <a:gd name="connsiteX23" fmla="*/ 81058 w 438054"/>
                <a:gd name="connsiteY23" fmla="*/ 345758 h 371665"/>
                <a:gd name="connsiteX24" fmla="*/ 50102 w 438054"/>
                <a:gd name="connsiteY24" fmla="*/ 354616 h 371665"/>
                <a:gd name="connsiteX25" fmla="*/ 25432 w 438054"/>
                <a:gd name="connsiteY25" fmla="*/ 330517 h 371665"/>
                <a:gd name="connsiteX26" fmla="*/ 0 w 438054"/>
                <a:gd name="connsiteY26" fmla="*/ 298894 h 371665"/>
                <a:gd name="connsiteX27" fmla="*/ 1714 w 438054"/>
                <a:gd name="connsiteY27" fmla="*/ 176975 h 371665"/>
                <a:gd name="connsiteX28" fmla="*/ 80391 w 438054"/>
                <a:gd name="connsiteY28" fmla="*/ 177546 h 371665"/>
                <a:gd name="connsiteX29" fmla="*/ 77152 w 438054"/>
                <a:gd name="connsiteY29" fmla="*/ 164306 h 371665"/>
                <a:gd name="connsiteX30" fmla="*/ 82772 w 438054"/>
                <a:gd name="connsiteY30" fmla="*/ 150019 h 371665"/>
                <a:gd name="connsiteX31" fmla="*/ 76200 w 438054"/>
                <a:gd name="connsiteY31" fmla="*/ 132207 h 371665"/>
                <a:gd name="connsiteX32" fmla="*/ 80486 w 438054"/>
                <a:gd name="connsiteY32" fmla="*/ 113729 h 371665"/>
                <a:gd name="connsiteX33" fmla="*/ 76486 w 438054"/>
                <a:gd name="connsiteY33" fmla="*/ 101918 h 371665"/>
                <a:gd name="connsiteX34" fmla="*/ 89535 w 438054"/>
                <a:gd name="connsiteY34" fmla="*/ 102870 h 371665"/>
                <a:gd name="connsiteX35" fmla="*/ 91726 w 438054"/>
                <a:gd name="connsiteY35" fmla="*/ 114681 h 371665"/>
                <a:gd name="connsiteX36" fmla="*/ 109347 w 438054"/>
                <a:gd name="connsiteY36" fmla="*/ 113729 h 371665"/>
                <a:gd name="connsiteX37" fmla="*/ 133350 w 438054"/>
                <a:gd name="connsiteY37" fmla="*/ 117253 h 371665"/>
                <a:gd name="connsiteX38" fmla="*/ 146018 w 438054"/>
                <a:gd name="connsiteY38" fmla="*/ 134493 h 371665"/>
                <a:gd name="connsiteX39" fmla="*/ 176213 w 438054"/>
                <a:gd name="connsiteY39" fmla="*/ 139732 h 371665"/>
                <a:gd name="connsiteX40" fmla="*/ 199358 w 438054"/>
                <a:gd name="connsiteY40" fmla="*/ 127730 h 371665"/>
                <a:gd name="connsiteX41" fmla="*/ 207836 w 438054"/>
                <a:gd name="connsiteY41" fmla="*/ 147638 h 371665"/>
                <a:gd name="connsiteX42" fmla="*/ 236791 w 438054"/>
                <a:gd name="connsiteY42" fmla="*/ 153067 h 371665"/>
                <a:gd name="connsiteX43" fmla="*/ 250698 w 438054"/>
                <a:gd name="connsiteY43" fmla="*/ 169354 h 371665"/>
                <a:gd name="connsiteX44" fmla="*/ 266224 w 438054"/>
                <a:gd name="connsiteY44" fmla="*/ 190214 h 371665"/>
                <a:gd name="connsiteX45" fmla="*/ 295180 w 438054"/>
                <a:gd name="connsiteY45" fmla="*/ 190595 h 371665"/>
                <a:gd name="connsiteX46" fmla="*/ 291941 w 438054"/>
                <a:gd name="connsiteY46" fmla="*/ 149543 h 371665"/>
                <a:gd name="connsiteX47" fmla="*/ 281559 w 438054"/>
                <a:gd name="connsiteY47" fmla="*/ 156305 h 371665"/>
                <a:gd name="connsiteX48" fmla="*/ 255175 w 438054"/>
                <a:gd name="connsiteY48" fmla="*/ 141637 h 371665"/>
                <a:gd name="connsiteX49" fmla="*/ 244983 w 438054"/>
                <a:gd name="connsiteY49" fmla="*/ 134874 h 371665"/>
                <a:gd name="connsiteX50" fmla="*/ 249650 w 438054"/>
                <a:gd name="connsiteY50" fmla="*/ 96774 h 371665"/>
                <a:gd name="connsiteX51" fmla="*/ 256413 w 438054"/>
                <a:gd name="connsiteY51" fmla="*/ 51911 h 371665"/>
                <a:gd name="connsiteX52" fmla="*/ 247936 w 438054"/>
                <a:gd name="connsiteY52" fmla="*/ 35052 h 371665"/>
                <a:gd name="connsiteX53" fmla="*/ 258699 w 438054"/>
                <a:gd name="connsiteY53" fmla="*/ 10954 h 371665"/>
                <a:gd name="connsiteX54" fmla="*/ 268795 w 438054"/>
                <a:gd name="connsiteY54" fmla="*/ 6477 h 371665"/>
                <a:gd name="connsiteX55" fmla="*/ 319564 w 438054"/>
                <a:gd name="connsiteY55" fmla="*/ 0 h 371665"/>
                <a:gd name="connsiteX56" fmla="*/ 334423 w 438054"/>
                <a:gd name="connsiteY56" fmla="*/ 3905 h 371665"/>
                <a:gd name="connsiteX57" fmla="*/ 350139 w 438054"/>
                <a:gd name="connsiteY57" fmla="*/ 13430 h 371665"/>
                <a:gd name="connsiteX58" fmla="*/ 365189 w 438054"/>
                <a:gd name="connsiteY58" fmla="*/ 19907 h 371665"/>
                <a:gd name="connsiteX59" fmla="*/ 389191 w 438054"/>
                <a:gd name="connsiteY59" fmla="*/ 26098 h 371665"/>
                <a:gd name="connsiteX60" fmla="*/ 410718 w 438054"/>
                <a:gd name="connsiteY60" fmla="*/ 37529 h 37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38054" h="371665" extrusionOk="0">
                  <a:moveTo>
                    <a:pt x="410718" y="37814"/>
                  </a:moveTo>
                  <a:lnTo>
                    <a:pt x="428530" y="54673"/>
                  </a:lnTo>
                  <a:lnTo>
                    <a:pt x="438055" y="86868"/>
                  </a:lnTo>
                  <a:lnTo>
                    <a:pt x="431578" y="97250"/>
                  </a:lnTo>
                  <a:lnTo>
                    <a:pt x="424053" y="127921"/>
                  </a:lnTo>
                  <a:lnTo>
                    <a:pt x="431292" y="159448"/>
                  </a:lnTo>
                  <a:lnTo>
                    <a:pt x="419481" y="172688"/>
                  </a:lnTo>
                  <a:lnTo>
                    <a:pt x="408051" y="208217"/>
                  </a:lnTo>
                  <a:lnTo>
                    <a:pt x="427863" y="218027"/>
                  </a:lnTo>
                  <a:lnTo>
                    <a:pt x="313182" y="249650"/>
                  </a:lnTo>
                  <a:lnTo>
                    <a:pt x="316802" y="276987"/>
                  </a:lnTo>
                  <a:lnTo>
                    <a:pt x="288131" y="282226"/>
                  </a:lnTo>
                  <a:lnTo>
                    <a:pt x="266700" y="297561"/>
                  </a:lnTo>
                  <a:lnTo>
                    <a:pt x="262128" y="310896"/>
                  </a:lnTo>
                  <a:lnTo>
                    <a:pt x="248508" y="313849"/>
                  </a:lnTo>
                  <a:lnTo>
                    <a:pt x="215646" y="345662"/>
                  </a:lnTo>
                  <a:lnTo>
                    <a:pt x="194786" y="370713"/>
                  </a:lnTo>
                  <a:lnTo>
                    <a:pt x="182023" y="371665"/>
                  </a:lnTo>
                  <a:lnTo>
                    <a:pt x="169736" y="367094"/>
                  </a:lnTo>
                  <a:lnTo>
                    <a:pt x="127540" y="362903"/>
                  </a:lnTo>
                  <a:lnTo>
                    <a:pt x="120777" y="359950"/>
                  </a:lnTo>
                  <a:lnTo>
                    <a:pt x="120396" y="356806"/>
                  </a:lnTo>
                  <a:lnTo>
                    <a:pt x="105537" y="348044"/>
                  </a:lnTo>
                  <a:lnTo>
                    <a:pt x="81058" y="345758"/>
                  </a:lnTo>
                  <a:lnTo>
                    <a:pt x="50102" y="354616"/>
                  </a:lnTo>
                  <a:lnTo>
                    <a:pt x="25432" y="330517"/>
                  </a:lnTo>
                  <a:lnTo>
                    <a:pt x="0" y="298894"/>
                  </a:lnTo>
                  <a:lnTo>
                    <a:pt x="1714" y="176975"/>
                  </a:lnTo>
                  <a:lnTo>
                    <a:pt x="80391" y="177546"/>
                  </a:lnTo>
                  <a:lnTo>
                    <a:pt x="77152" y="164306"/>
                  </a:lnTo>
                  <a:lnTo>
                    <a:pt x="82772" y="150019"/>
                  </a:lnTo>
                  <a:lnTo>
                    <a:pt x="76200" y="132207"/>
                  </a:lnTo>
                  <a:lnTo>
                    <a:pt x="80486" y="113729"/>
                  </a:lnTo>
                  <a:lnTo>
                    <a:pt x="76486" y="101918"/>
                  </a:lnTo>
                  <a:lnTo>
                    <a:pt x="89535" y="102870"/>
                  </a:lnTo>
                  <a:lnTo>
                    <a:pt x="91726" y="114681"/>
                  </a:lnTo>
                  <a:lnTo>
                    <a:pt x="109347" y="113729"/>
                  </a:lnTo>
                  <a:lnTo>
                    <a:pt x="133350" y="117253"/>
                  </a:lnTo>
                  <a:lnTo>
                    <a:pt x="146018" y="134493"/>
                  </a:lnTo>
                  <a:lnTo>
                    <a:pt x="176213" y="139732"/>
                  </a:lnTo>
                  <a:lnTo>
                    <a:pt x="199358" y="127730"/>
                  </a:lnTo>
                  <a:lnTo>
                    <a:pt x="207836" y="147638"/>
                  </a:lnTo>
                  <a:lnTo>
                    <a:pt x="236791" y="153067"/>
                  </a:lnTo>
                  <a:lnTo>
                    <a:pt x="250698" y="169354"/>
                  </a:lnTo>
                  <a:lnTo>
                    <a:pt x="266224" y="190214"/>
                  </a:lnTo>
                  <a:lnTo>
                    <a:pt x="295180" y="190595"/>
                  </a:lnTo>
                  <a:lnTo>
                    <a:pt x="291941" y="149543"/>
                  </a:lnTo>
                  <a:lnTo>
                    <a:pt x="281559" y="156305"/>
                  </a:lnTo>
                  <a:lnTo>
                    <a:pt x="255175" y="141637"/>
                  </a:lnTo>
                  <a:lnTo>
                    <a:pt x="244983" y="134874"/>
                  </a:lnTo>
                  <a:lnTo>
                    <a:pt x="249650" y="96774"/>
                  </a:lnTo>
                  <a:lnTo>
                    <a:pt x="256413" y="51911"/>
                  </a:lnTo>
                  <a:lnTo>
                    <a:pt x="247936" y="35052"/>
                  </a:lnTo>
                  <a:lnTo>
                    <a:pt x="258699" y="10954"/>
                  </a:lnTo>
                  <a:lnTo>
                    <a:pt x="268795" y="6477"/>
                  </a:lnTo>
                  <a:lnTo>
                    <a:pt x="319564" y="0"/>
                  </a:lnTo>
                  <a:lnTo>
                    <a:pt x="334423" y="3905"/>
                  </a:lnTo>
                  <a:lnTo>
                    <a:pt x="350139" y="13430"/>
                  </a:lnTo>
                  <a:lnTo>
                    <a:pt x="365189" y="19907"/>
                  </a:lnTo>
                  <a:lnTo>
                    <a:pt x="389191" y="26098"/>
                  </a:lnTo>
                  <a:lnTo>
                    <a:pt x="410718" y="37529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DE20D144-FAED-2B81-E0F6-2DED90330467}"/>
                </a:ext>
              </a:extLst>
            </p:cNvPr>
            <p:cNvSpPr/>
            <p:nvPr/>
          </p:nvSpPr>
          <p:spPr bwMode="auto">
            <a:xfrm>
              <a:off x="16046989" y="8089931"/>
              <a:ext cx="286416" cy="263366"/>
            </a:xfrm>
            <a:custGeom>
              <a:avLst/>
              <a:gdLst>
                <a:gd name="connsiteX0" fmla="*/ 223838 w 286416"/>
                <a:gd name="connsiteY0" fmla="*/ 262509 h 263366"/>
                <a:gd name="connsiteX1" fmla="*/ 203740 w 286416"/>
                <a:gd name="connsiteY1" fmla="*/ 258604 h 263366"/>
                <a:gd name="connsiteX2" fmla="*/ 190976 w 286416"/>
                <a:gd name="connsiteY2" fmla="*/ 263366 h 263366"/>
                <a:gd name="connsiteX3" fmla="*/ 172784 w 286416"/>
                <a:gd name="connsiteY3" fmla="*/ 256603 h 263366"/>
                <a:gd name="connsiteX4" fmla="*/ 157448 w 286416"/>
                <a:gd name="connsiteY4" fmla="*/ 256222 h 263366"/>
                <a:gd name="connsiteX5" fmla="*/ 133350 w 286416"/>
                <a:gd name="connsiteY5" fmla="*/ 238411 h 263366"/>
                <a:gd name="connsiteX6" fmla="*/ 104108 w 286416"/>
                <a:gd name="connsiteY6" fmla="*/ 232315 h 263366"/>
                <a:gd name="connsiteX7" fmla="*/ 93059 w 286416"/>
                <a:gd name="connsiteY7" fmla="*/ 207359 h 263366"/>
                <a:gd name="connsiteX8" fmla="*/ 93059 w 286416"/>
                <a:gd name="connsiteY8" fmla="*/ 193452 h 263366"/>
                <a:gd name="connsiteX9" fmla="*/ 76771 w 286416"/>
                <a:gd name="connsiteY9" fmla="*/ 189261 h 263366"/>
                <a:gd name="connsiteX10" fmla="*/ 34099 w 286416"/>
                <a:gd name="connsiteY10" fmla="*/ 146399 h 263366"/>
                <a:gd name="connsiteX11" fmla="*/ 22098 w 286416"/>
                <a:gd name="connsiteY11" fmla="*/ 123920 h 263366"/>
                <a:gd name="connsiteX12" fmla="*/ 14573 w 286416"/>
                <a:gd name="connsiteY12" fmla="*/ 117062 h 263366"/>
                <a:gd name="connsiteX13" fmla="*/ 0 w 286416"/>
                <a:gd name="connsiteY13" fmla="*/ 85915 h 263366"/>
                <a:gd name="connsiteX14" fmla="*/ 42196 w 286416"/>
                <a:gd name="connsiteY14" fmla="*/ 90106 h 263366"/>
                <a:gd name="connsiteX15" fmla="*/ 54483 w 286416"/>
                <a:gd name="connsiteY15" fmla="*/ 94678 h 263366"/>
                <a:gd name="connsiteX16" fmla="*/ 67246 w 286416"/>
                <a:gd name="connsiteY16" fmla="*/ 93726 h 263366"/>
                <a:gd name="connsiteX17" fmla="*/ 88106 w 286416"/>
                <a:gd name="connsiteY17" fmla="*/ 68675 h 263366"/>
                <a:gd name="connsiteX18" fmla="*/ 120968 w 286416"/>
                <a:gd name="connsiteY18" fmla="*/ 36861 h 263366"/>
                <a:gd name="connsiteX19" fmla="*/ 134588 w 286416"/>
                <a:gd name="connsiteY19" fmla="*/ 33909 h 263366"/>
                <a:gd name="connsiteX20" fmla="*/ 139160 w 286416"/>
                <a:gd name="connsiteY20" fmla="*/ 20574 h 263366"/>
                <a:gd name="connsiteX21" fmla="*/ 160591 w 286416"/>
                <a:gd name="connsiteY21" fmla="*/ 5239 h 263366"/>
                <a:gd name="connsiteX22" fmla="*/ 189262 w 286416"/>
                <a:gd name="connsiteY22" fmla="*/ 0 h 263366"/>
                <a:gd name="connsiteX23" fmla="*/ 191643 w 286416"/>
                <a:gd name="connsiteY23" fmla="*/ 14287 h 263366"/>
                <a:gd name="connsiteX24" fmla="*/ 223171 w 286416"/>
                <a:gd name="connsiteY24" fmla="*/ 13526 h 263366"/>
                <a:gd name="connsiteX25" fmla="*/ 240696 w 286416"/>
                <a:gd name="connsiteY25" fmla="*/ 21622 h 263366"/>
                <a:gd name="connsiteX26" fmla="*/ 248793 w 286416"/>
                <a:gd name="connsiteY26" fmla="*/ 31147 h 263366"/>
                <a:gd name="connsiteX27" fmla="*/ 266890 w 286416"/>
                <a:gd name="connsiteY27" fmla="*/ 34004 h 263366"/>
                <a:gd name="connsiteX28" fmla="*/ 286417 w 286416"/>
                <a:gd name="connsiteY28" fmla="*/ 46577 h 263366"/>
                <a:gd name="connsiteX29" fmla="*/ 286417 w 286416"/>
                <a:gd name="connsiteY29" fmla="*/ 95440 h 263366"/>
                <a:gd name="connsiteX30" fmla="*/ 279178 w 286416"/>
                <a:gd name="connsiteY30" fmla="*/ 122396 h 263366"/>
                <a:gd name="connsiteX31" fmla="*/ 277559 w 286416"/>
                <a:gd name="connsiteY31" fmla="*/ 151352 h 263366"/>
                <a:gd name="connsiteX32" fmla="*/ 283654 w 286416"/>
                <a:gd name="connsiteY32" fmla="*/ 162973 h 263366"/>
                <a:gd name="connsiteX33" fmla="*/ 279463 w 286416"/>
                <a:gd name="connsiteY33" fmla="*/ 186023 h 263366"/>
                <a:gd name="connsiteX34" fmla="*/ 273653 w 286416"/>
                <a:gd name="connsiteY34" fmla="*/ 189547 h 263366"/>
                <a:gd name="connsiteX35" fmla="*/ 263652 w 286416"/>
                <a:gd name="connsiteY35" fmla="*/ 217836 h 263366"/>
                <a:gd name="connsiteX36" fmla="*/ 223933 w 286416"/>
                <a:gd name="connsiteY36" fmla="*/ 262604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6416" h="263366" extrusionOk="0">
                  <a:moveTo>
                    <a:pt x="223838" y="262509"/>
                  </a:moveTo>
                  <a:lnTo>
                    <a:pt x="203740" y="258604"/>
                  </a:lnTo>
                  <a:lnTo>
                    <a:pt x="190976" y="263366"/>
                  </a:lnTo>
                  <a:lnTo>
                    <a:pt x="172784" y="256603"/>
                  </a:lnTo>
                  <a:lnTo>
                    <a:pt x="157448" y="256222"/>
                  </a:lnTo>
                  <a:lnTo>
                    <a:pt x="133350" y="238411"/>
                  </a:lnTo>
                  <a:lnTo>
                    <a:pt x="104108" y="232315"/>
                  </a:lnTo>
                  <a:lnTo>
                    <a:pt x="93059" y="207359"/>
                  </a:lnTo>
                  <a:lnTo>
                    <a:pt x="93059" y="193452"/>
                  </a:lnTo>
                  <a:cubicBezTo>
                    <a:pt x="93059" y="193452"/>
                    <a:pt x="76771" y="189261"/>
                    <a:pt x="76771" y="189261"/>
                  </a:cubicBezTo>
                  <a:lnTo>
                    <a:pt x="34099" y="146399"/>
                  </a:lnTo>
                  <a:lnTo>
                    <a:pt x="22098" y="123920"/>
                  </a:lnTo>
                  <a:lnTo>
                    <a:pt x="14573" y="117062"/>
                  </a:lnTo>
                  <a:lnTo>
                    <a:pt x="0" y="85915"/>
                  </a:lnTo>
                  <a:lnTo>
                    <a:pt x="42196" y="90106"/>
                  </a:lnTo>
                  <a:lnTo>
                    <a:pt x="54483" y="94678"/>
                  </a:lnTo>
                  <a:lnTo>
                    <a:pt x="67246" y="93726"/>
                  </a:lnTo>
                  <a:lnTo>
                    <a:pt x="88106" y="68675"/>
                  </a:lnTo>
                  <a:lnTo>
                    <a:pt x="120968" y="36861"/>
                  </a:lnTo>
                  <a:lnTo>
                    <a:pt x="134588" y="33909"/>
                  </a:lnTo>
                  <a:lnTo>
                    <a:pt x="139160" y="20574"/>
                  </a:lnTo>
                  <a:lnTo>
                    <a:pt x="160591" y="5239"/>
                  </a:lnTo>
                  <a:lnTo>
                    <a:pt x="189262" y="0"/>
                  </a:lnTo>
                  <a:lnTo>
                    <a:pt x="191643" y="14287"/>
                  </a:lnTo>
                  <a:lnTo>
                    <a:pt x="223171" y="13526"/>
                  </a:lnTo>
                  <a:lnTo>
                    <a:pt x="240696" y="21622"/>
                  </a:lnTo>
                  <a:lnTo>
                    <a:pt x="248793" y="31147"/>
                  </a:lnTo>
                  <a:lnTo>
                    <a:pt x="266890" y="34004"/>
                  </a:lnTo>
                  <a:lnTo>
                    <a:pt x="286417" y="46577"/>
                  </a:lnTo>
                  <a:lnTo>
                    <a:pt x="286417" y="95440"/>
                  </a:lnTo>
                  <a:cubicBezTo>
                    <a:pt x="286417" y="95440"/>
                    <a:pt x="279178" y="122396"/>
                    <a:pt x="279178" y="122396"/>
                  </a:cubicBezTo>
                  <a:lnTo>
                    <a:pt x="277559" y="151352"/>
                  </a:lnTo>
                  <a:lnTo>
                    <a:pt x="283654" y="162973"/>
                  </a:lnTo>
                  <a:lnTo>
                    <a:pt x="279463" y="186023"/>
                  </a:lnTo>
                  <a:lnTo>
                    <a:pt x="273653" y="189547"/>
                  </a:lnTo>
                  <a:lnTo>
                    <a:pt x="263652" y="217836"/>
                  </a:lnTo>
                  <a:lnTo>
                    <a:pt x="223933" y="262604"/>
                  </a:lnTo>
                  <a:close/>
                </a:path>
              </a:pathLst>
            </a:cu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15" name="Prostokąt 14">
            <a:extLst>
              <a:ext uri="{FF2B5EF4-FFF2-40B4-BE49-F238E27FC236}">
                <a16:creationId xmlns:a16="http://schemas.microsoft.com/office/drawing/2014/main" id="{66B1D78D-F396-365F-4864-5CBC4F3EC821}"/>
              </a:ext>
            </a:extLst>
          </p:cNvPr>
          <p:cNvSpPr/>
          <p:nvPr/>
        </p:nvSpPr>
        <p:spPr bwMode="auto">
          <a:xfrm>
            <a:off x="5598989" y="2639652"/>
            <a:ext cx="3528392" cy="3419660"/>
          </a:xfrm>
          <a:prstGeom prst="rect">
            <a:avLst/>
          </a:prstGeom>
          <a:solidFill>
            <a:srgbClr val="44D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  <a:p>
            <a:pPr algn="ctr">
              <a:defRPr/>
            </a:pPr>
            <a:r>
              <a:rPr lang="pl-P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 </a:t>
            </a:r>
          </a:p>
          <a:p>
            <a:pPr algn="ctr">
              <a:defRPr/>
            </a:pP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  <a:p>
            <a:pPr algn="ctr">
              <a:defRPr/>
            </a:pPr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Korea </a:t>
            </a:r>
          </a:p>
          <a:p>
            <a:pPr algn="ctr">
              <a:defRPr/>
            </a:pPr>
            <a:r>
              <a:rPr lang="pl-P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Seoul</a:t>
            </a:r>
            <a:r>
              <a:rPr lang="pl-P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 </a:t>
            </a:r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SHOWROOM</a:t>
            </a:r>
          </a:p>
          <a:p>
            <a:pPr algn="ctr">
              <a:defRPr/>
            </a:pPr>
            <a:endParaRPr lang="pl-PL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  <a:p>
            <a:pPr>
              <a:defRPr/>
            </a:pP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Open Sans" pitchFamily="34" charset="0"/>
              <a:cs typeface="Calibri Light" pitchFamily="34" charset="0"/>
            </a:endParaRPr>
          </a:p>
          <a:p>
            <a:endParaRPr lang="pl-P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  <a:p>
            <a:pPr>
              <a:defRPr/>
            </a:pP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Open Sans" pitchFamily="34" charset="0"/>
              <a:cs typeface="Calibri Light" pitchFamily="34" charset="0"/>
            </a:endParaRPr>
          </a:p>
          <a:p>
            <a:pPr>
              <a:defRPr/>
            </a:pP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Open Sans" pitchFamily="34" charset="0"/>
              <a:cs typeface="Calibri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5C000D4-AE05-4AF8-95F6-6E16D091B655}"/>
              </a:ext>
            </a:extLst>
          </p:cNvPr>
          <p:cNvSpPr/>
          <p:nvPr/>
        </p:nvSpPr>
        <p:spPr>
          <a:xfrm>
            <a:off x="0" y="4588742"/>
            <a:ext cx="16238538" cy="4567238"/>
          </a:xfrm>
          <a:prstGeom prst="rect">
            <a:avLst/>
          </a:prstGeom>
          <a:solidFill>
            <a:srgbClr val="44D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467" dirty="0">
              <a:highlight>
                <a:srgbClr val="44D62C"/>
              </a:highlight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A372969-F337-4809-AB60-6AB30EFBA030}"/>
              </a:ext>
            </a:extLst>
          </p:cNvPr>
          <p:cNvSpPr/>
          <p:nvPr/>
        </p:nvSpPr>
        <p:spPr>
          <a:xfrm>
            <a:off x="918469" y="3049815"/>
            <a:ext cx="14209125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sz="6600" b="1" dirty="0">
                <a:latin typeface="Calibri Light" pitchFamily="34" charset="0"/>
              </a:rPr>
              <a:t>THANK YOU FOR YOUR ATTENTION</a:t>
            </a:r>
            <a:br>
              <a:rPr lang="pl-PL" sz="6600" b="1" dirty="0">
                <a:latin typeface="Calibri Light" pitchFamily="34" charset="0"/>
              </a:rPr>
            </a:br>
            <a:endParaRPr lang="pl-PL" sz="6600" b="1" dirty="0">
              <a:latin typeface="Calibri Light" pitchFamily="34" charset="0"/>
            </a:endParaRPr>
          </a:p>
          <a:p>
            <a:pPr algn="ctr"/>
            <a:r>
              <a:rPr lang="pl-PL" sz="4800" b="1" spc="400" dirty="0"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Łukasiewicz – PIAP</a:t>
            </a:r>
          </a:p>
          <a:p>
            <a:pPr algn="ctr"/>
            <a:endParaRPr lang="pl-PL" sz="3200" b="1" spc="400" dirty="0">
              <a:latin typeface="Verdana" panose="020B0604030504040204" pitchFamily="34" charset="0"/>
              <a:ea typeface="Verdana" panose="020B0604030504040204" pitchFamily="34" charset="0"/>
              <a:cs typeface="Calibri Light" pitchFamily="34" charset="0"/>
            </a:endParaRPr>
          </a:p>
          <a:p>
            <a:pPr algn="ctr"/>
            <a:endParaRPr lang="pl-PL" sz="3600" dirty="0">
              <a:effectLst/>
            </a:endParaRPr>
          </a:p>
          <a:p>
            <a:pPr algn="ctr"/>
            <a:r>
              <a:rPr lang="pl-PL" sz="2400" b="1" spc="400" dirty="0">
                <a:latin typeface="Verdana" panose="020B0604030504040204" pitchFamily="34" charset="0"/>
                <a:ea typeface="Verdana" panose="020B0604030504040204" pitchFamily="34" charset="0"/>
                <a:cs typeface="Calibri Light" pitchFamily="34" charset="0"/>
              </a:rPr>
              <a:t>www.antiterrorism.eu</a:t>
            </a:r>
          </a:p>
          <a:p>
            <a:endParaRPr lang="pl-PL" sz="4000" b="1" dirty="0">
              <a:latin typeface="Calibri Light" pitchFamily="34" charset="0"/>
            </a:endParaRPr>
          </a:p>
          <a:p>
            <a:endParaRPr lang="pl-PL" sz="4000" b="1" dirty="0">
              <a:latin typeface="Calibri Light" pitchFamily="34" charset="0"/>
            </a:endParaRPr>
          </a:p>
          <a:p>
            <a:endParaRPr lang="pl-PL" sz="6600" b="1" dirty="0">
              <a:latin typeface="Calibri Light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679327-9A0B-E0F5-5CEE-B26641F1FE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56" y="127483"/>
            <a:ext cx="3843110" cy="1413596"/>
          </a:xfrm>
          <a:prstGeom prst="rect">
            <a:avLst/>
          </a:prstGeom>
        </p:spPr>
      </p:pic>
      <p:pic>
        <p:nvPicPr>
          <p:cNvPr id="3" name="Obraz 2" descr="Obraz zawierający wzór, kwadrat, piksel, design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051A6F7-F0A8-9606-637B-291C9547F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133" y="406953"/>
            <a:ext cx="2268252" cy="226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497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kt niestandardowy">
  <a:themeElements>
    <a:clrScheme name="Niestandardowy 5">
      <a:dk1>
        <a:srgbClr val="44D62C"/>
      </a:dk1>
      <a:lt1>
        <a:srgbClr val="FFFFFF"/>
      </a:lt1>
      <a:dk2>
        <a:srgbClr val="FFFFFF"/>
      </a:dk2>
      <a:lt2>
        <a:srgbClr val="000000"/>
      </a:lt2>
      <a:accent1>
        <a:srgbClr val="44D62C"/>
      </a:accent1>
      <a:accent2>
        <a:srgbClr val="0085CA"/>
      </a:accent2>
      <a:accent3>
        <a:srgbClr val="EF3340"/>
      </a:accent3>
      <a:accent4>
        <a:srgbClr val="963CBD"/>
      </a:accent4>
      <a:accent5>
        <a:srgbClr val="FF0098"/>
      </a:accent5>
      <a:accent6>
        <a:srgbClr val="008578"/>
      </a:accent6>
      <a:hlink>
        <a:srgbClr val="0000FF"/>
      </a:hlink>
      <a:folHlink>
        <a:srgbClr val="800080"/>
      </a:folHlink>
    </a:clrScheme>
    <a:fontScheme name="Lukasiewicz-fonty-Wor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FA3FEA20-4E09-4CC1-BB16-17EF473DD08A}" vid="{935E985A-0AA0-476C-A354-90BCAF5BA341}"/>
    </a:ext>
  </a:extLst>
</a:theme>
</file>

<file path=ppt/theme/theme3.xml><?xml version="1.0" encoding="utf-8"?>
<a:theme xmlns:a="http://schemas.openxmlformats.org/drawingml/2006/main" name="1_Projekt niestandardowy">
  <a:themeElements>
    <a:clrScheme name="Niestandardowy 5">
      <a:dk1>
        <a:srgbClr val="44D62C"/>
      </a:dk1>
      <a:lt1>
        <a:srgbClr val="FFFFFF"/>
      </a:lt1>
      <a:dk2>
        <a:srgbClr val="FFFFFF"/>
      </a:dk2>
      <a:lt2>
        <a:srgbClr val="000000"/>
      </a:lt2>
      <a:accent1>
        <a:srgbClr val="44D62C"/>
      </a:accent1>
      <a:accent2>
        <a:srgbClr val="0085CA"/>
      </a:accent2>
      <a:accent3>
        <a:srgbClr val="EF3340"/>
      </a:accent3>
      <a:accent4>
        <a:srgbClr val="963CBD"/>
      </a:accent4>
      <a:accent5>
        <a:srgbClr val="FF0098"/>
      </a:accent5>
      <a:accent6>
        <a:srgbClr val="008578"/>
      </a:accent6>
      <a:hlink>
        <a:srgbClr val="0000FF"/>
      </a:hlink>
      <a:folHlink>
        <a:srgbClr val="800080"/>
      </a:folHlink>
    </a:clrScheme>
    <a:fontScheme name="Lukasiewicz-fonty-Wor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FA3FEA20-4E09-4CC1-BB16-17EF473DD08A}" vid="{935E985A-0AA0-476C-A354-90BCAF5BA341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9515</TotalTime>
  <Words>417</Words>
  <Application>Microsoft Office PowerPoint</Application>
  <PresentationFormat>Niestandardowy</PresentationFormat>
  <Paragraphs>110</Paragraphs>
  <Slides>10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10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Roboto</vt:lpstr>
      <vt:lpstr>Roboto Bk</vt:lpstr>
      <vt:lpstr>Verdana</vt:lpstr>
      <vt:lpstr>Wingdings</vt:lpstr>
      <vt:lpstr>Motyw pakietu Office</vt:lpstr>
      <vt:lpstr>Projekt niestandardowy</vt:lpstr>
      <vt:lpstr>1_Projekt niestandardowy</vt:lpstr>
      <vt:lpstr>Prezentacja programu PowerPoint</vt:lpstr>
      <vt:lpstr>Łukasiewicz – PIAP ABOUT US </vt:lpstr>
      <vt:lpstr>Certificates</vt:lpstr>
      <vt:lpstr>Prezentacja programu PowerPoint</vt:lpstr>
      <vt:lpstr>Prezentacja programu PowerPoint</vt:lpstr>
      <vt:lpstr>defense and security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KWolynska</dc:creator>
  <cp:lastModifiedBy>Piotr Szynkarczyk | Łukasiewicz – PIAP</cp:lastModifiedBy>
  <cp:revision>448</cp:revision>
  <dcterms:created xsi:type="dcterms:W3CDTF">2019-03-26T10:28:22Z</dcterms:created>
  <dcterms:modified xsi:type="dcterms:W3CDTF">2025-05-26T08:37:32Z</dcterms:modified>
</cp:coreProperties>
</file>